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59" r:id="rId8"/>
    <p:sldId id="261" r:id="rId9"/>
  </p:sldIdLst>
  <p:sldSz cx="10058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22E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0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665-8C80-47DB-8A2D-D471590A11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234269" y="2396939"/>
            <a:ext cx="8757526" cy="1085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27" b="1" i="1" dirty="0">
                <a:solidFill>
                  <a:srgbClr val="000000"/>
                </a:solidFill>
                <a:latin typeface="Open Sans" panose="020B0606030504020204" pitchFamily="34" charset="0"/>
              </a:rPr>
              <a:t>Navbar</a:t>
            </a:r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 –websites uses navbar to navigating </a:t>
            </a:r>
          </a:p>
          <a:p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different pages or elements of same page</a:t>
            </a:r>
            <a:endParaRPr lang="en-US" sz="3227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B1EACF-14E2-4653-9EB2-FDAC1AA9668B}"/>
              </a:ext>
            </a:extLst>
          </p:cNvPr>
          <p:cNvSpPr txBox="1"/>
          <p:nvPr/>
        </p:nvSpPr>
        <p:spPr>
          <a:xfrm>
            <a:off x="2789930" y="5201850"/>
            <a:ext cx="5880295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Hover changes the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AFA96E-9977-4F89-A1D6-A254D94B85C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A53970-1D08-409B-A10A-F030807A0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26253"/>
            <a:ext cx="10058400" cy="1105319"/>
          </a:xfrm>
          <a:prstGeom prst="rect">
            <a:avLst/>
          </a:prstGeom>
          <a:ln>
            <a:solidFill>
              <a:srgbClr val="15222E"/>
            </a:solidFill>
          </a:ln>
        </p:spPr>
      </p:pic>
      <p:pic>
        <p:nvPicPr>
          <p:cNvPr id="14" name="Picture 13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F900D1BC-6542-4AD7-8C01-F30F7463F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374" y="5226912"/>
            <a:ext cx="495122" cy="4951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7E5DCC-6B11-4BE0-BA58-6E0695AA9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35885"/>
            <a:ext cx="10058400" cy="1105319"/>
          </a:xfrm>
          <a:prstGeom prst="rect">
            <a:avLst/>
          </a:prstGeom>
          <a:ln>
            <a:solidFill>
              <a:srgbClr val="15222E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D69A0E-6730-45DF-9E5C-2B1712DF015C}"/>
              </a:ext>
            </a:extLst>
          </p:cNvPr>
          <p:cNvSpPr txBox="1"/>
          <p:nvPr/>
        </p:nvSpPr>
        <p:spPr>
          <a:xfrm>
            <a:off x="2789930" y="7211077"/>
            <a:ext cx="7014836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Click leads to respective element/page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8BFFA0B9-24F2-4156-8848-B2130A543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189" b="93868" l="10000" r="91047">
                        <a14:foregroundMark x1="27791" y1="44717" x2="22442" y2="47075"/>
                        <a14:foregroundMark x1="22442" y1="47075" x2="22442" y2="47264"/>
                        <a14:foregroundMark x1="20581" y1="32830" x2="13372" y2="31981"/>
                        <a14:foregroundMark x1="25814" y1="18679" x2="22442" y2="15000"/>
                        <a14:foregroundMark x1="43837" y1="12264" x2="43488" y2="8585"/>
                        <a14:foregroundMark x1="42558" y1="5283" x2="42558" y2="5283"/>
                        <a14:foregroundMark x1="55930" y1="21226" x2="66628" y2="13019"/>
                        <a14:foregroundMark x1="60698" y1="32925" x2="77442" y2="31981"/>
                        <a14:foregroundMark x1="77442" y1="31981" x2="77558" y2="31981"/>
                        <a14:foregroundMark x1="65349" y1="90189" x2="69651" y2="93962"/>
                        <a14:foregroundMark x1="69651" y1="93962" x2="80000" y2="89245"/>
                        <a14:foregroundMark x1="80000" y1="89245" x2="80116" y2="89151"/>
                        <a14:foregroundMark x1="91047" y1="71509" x2="90000" y2="708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3673" y="7142317"/>
            <a:ext cx="477823" cy="5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6603" y="2149800"/>
            <a:ext cx="8630965" cy="511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1: </a:t>
            </a:r>
            <a:r>
              <a:rPr lang="en-US" sz="3227" dirty="0"/>
              <a:t>Install </a:t>
            </a:r>
            <a:r>
              <a:rPr lang="en-US" sz="3227" i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react-scroll</a:t>
            </a:r>
            <a:r>
              <a:rPr lang="en-US" sz="3227" i="1" dirty="0">
                <a:solidFill>
                  <a:schemeClr val="accent1"/>
                </a:solidFill>
                <a:latin typeface="Consolas" panose="020B0609020204030204" pitchFamily="49" charset="0"/>
              </a:rPr>
              <a:t>" </a:t>
            </a:r>
            <a:r>
              <a:rPr lang="en-US" sz="3227" dirty="0"/>
              <a:t>package, will use it for vertical scrolling on nav bar item click</a:t>
            </a:r>
          </a:p>
          <a:p>
            <a:r>
              <a:rPr lang="en-US" sz="3227" dirty="0"/>
              <a:t>			  </a:t>
            </a:r>
          </a:p>
          <a:p>
            <a:r>
              <a:rPr lang="en-US" sz="3227" dirty="0"/>
              <a:t>              Version </a:t>
            </a:r>
            <a:r>
              <a:rPr lang="en-US" sz="3227" i="1" dirty="0">
                <a:solidFill>
                  <a:srgbClr val="CE9178"/>
                </a:solidFill>
                <a:latin typeface="Consolas" panose="020B0609020204030204" pitchFamily="49" charset="0"/>
              </a:rPr>
              <a:t>1.8.7</a:t>
            </a:r>
            <a:r>
              <a:rPr lang="en-US" sz="3227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322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latest available</a:t>
            </a:r>
          </a:p>
          <a:p>
            <a:endParaRPr lang="en-US" sz="322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27" b="1" i="1" dirty="0"/>
          </a:p>
          <a:p>
            <a:r>
              <a:rPr lang="en-US" sz="3227" b="1" i="1" dirty="0"/>
              <a:t>Step 2</a:t>
            </a:r>
            <a:r>
              <a:rPr lang="en-US" sz="322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Install types for </a:t>
            </a:r>
            <a:r>
              <a:rPr lang="en-US" sz="3200" i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@types/react-scroll</a:t>
            </a:r>
            <a:r>
              <a:rPr lang="en-US" sz="3200" i="1" dirty="0">
                <a:solidFill>
                  <a:schemeClr val="accent1"/>
                </a:solidFill>
                <a:latin typeface="Consolas" panose="020B0609020204030204" pitchFamily="49" charset="0"/>
              </a:rPr>
              <a:t>" (required for typescript)</a:t>
            </a:r>
          </a:p>
          <a:p>
            <a:endParaRPr lang="en-US" sz="3227" dirty="0"/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1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965426" y="1930948"/>
            <a:ext cx="8127547" cy="505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3: </a:t>
            </a:r>
            <a:r>
              <a:rPr lang="en-US" sz="3227" dirty="0"/>
              <a:t>Create a </a:t>
            </a:r>
            <a:r>
              <a:rPr lang="en-US" sz="3227" dirty="0" err="1"/>
              <a:t>NavBar</a:t>
            </a:r>
            <a:r>
              <a:rPr lang="en-US" sz="3227" dirty="0"/>
              <a:t> Component</a:t>
            </a:r>
          </a:p>
          <a:p>
            <a:endParaRPr lang="en-US" sz="3227" dirty="0"/>
          </a:p>
          <a:p>
            <a:endParaRPr lang="en-US" sz="3227" dirty="0"/>
          </a:p>
          <a:p>
            <a:endParaRPr lang="en-US" sz="3227" dirty="0"/>
          </a:p>
          <a:p>
            <a:endParaRPr lang="en-US" sz="3227" dirty="0"/>
          </a:p>
          <a:p>
            <a:endParaRPr lang="en-US" sz="3227" i="1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US" sz="3227" i="1" dirty="0"/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7AEEBA-8153-44CD-A031-73D2390D90AF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305C32-6E2D-4733-8E3B-53CC8AE25E65}"/>
              </a:ext>
            </a:extLst>
          </p:cNvPr>
          <p:cNvSpPr txBox="1"/>
          <p:nvPr/>
        </p:nvSpPr>
        <p:spPr>
          <a:xfrm>
            <a:off x="457200" y="2985900"/>
            <a:ext cx="9279923" cy="4862810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NavBar.tsx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i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"./NavBar.css"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"react-scroll"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"n-list"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"destinations"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Destinations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"guide"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Guide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"booking"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Booking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"contact"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Contact us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14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704335" y="1900735"/>
            <a:ext cx="867444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4: </a:t>
            </a:r>
            <a:r>
              <a:rPr lang="en-US" sz="3227" dirty="0"/>
              <a:t>Style the Nav bar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D5E4AF-5784-4246-B613-C10AFDA3C45E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FC1A2-46BF-4FC3-87A6-C58F33786AE4}"/>
              </a:ext>
            </a:extLst>
          </p:cNvPr>
          <p:cNvSpPr txBox="1"/>
          <p:nvPr/>
        </p:nvSpPr>
        <p:spPr>
          <a:xfrm>
            <a:off x="679622" y="2567597"/>
            <a:ext cx="8933935" cy="5510689"/>
          </a:xfrm>
          <a:prstGeom prst="roundRect">
            <a:avLst>
              <a:gd name="adj" fmla="val 5409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NavBar.css */</a:t>
            </a:r>
            <a:endParaRPr lang="en-US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.n-list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4rem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.n-list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4rem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.n-list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li:hover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963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704335" y="1900735"/>
            <a:ext cx="8674443" cy="108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5: </a:t>
            </a:r>
            <a:r>
              <a:rPr lang="en-US" sz="3227" dirty="0"/>
              <a:t>Sample destination component, to link </a:t>
            </a:r>
            <a:r>
              <a:rPr lang="en-US" sz="3227" i="1" dirty="0"/>
              <a:t>Element</a:t>
            </a:r>
            <a:r>
              <a:rPr lang="en-US" sz="3227" dirty="0"/>
              <a:t> with Nav bar option “Destinations”.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D5E4AF-5784-4246-B613-C10AFDA3C45E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FC1A2-46BF-4FC3-87A6-C58F33786AE4}"/>
              </a:ext>
            </a:extLst>
          </p:cNvPr>
          <p:cNvSpPr txBox="1"/>
          <p:nvPr/>
        </p:nvSpPr>
        <p:spPr>
          <a:xfrm>
            <a:off x="704335" y="3229843"/>
            <a:ext cx="8909221" cy="2945368"/>
          </a:xfrm>
          <a:prstGeom prst="roundRect">
            <a:avLst>
              <a:gd name="adj" fmla="val 5409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Destinations.tsx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"react-scroll"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Destinations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"destinations"</a:t>
            </a:r>
            <a:r>
              <a:rPr lang="en-US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Destinations</a:t>
            </a:r>
            <a:r>
              <a:rPr lang="en-US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380C3-3F3C-47DD-A5CD-D6EC35032E0B}"/>
              </a:ext>
            </a:extLst>
          </p:cNvPr>
          <p:cNvSpPr txBox="1"/>
          <p:nvPr/>
        </p:nvSpPr>
        <p:spPr>
          <a:xfrm>
            <a:off x="808916" y="6418765"/>
            <a:ext cx="8674443" cy="158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dirty="0"/>
              <a:t>You can create components for other of Nav bar options</a:t>
            </a:r>
            <a:r>
              <a:rPr lang="en-US" sz="3227" dirty="0">
                <a:solidFill>
                  <a:schemeClr val="accent1"/>
                </a:solidFill>
                <a:latin typeface="Consolas" panose="020B0609020204030204" pitchFamily="49" charset="0"/>
              </a:rPr>
              <a:t> i.e., Guide, Booking and Contact us</a:t>
            </a:r>
          </a:p>
        </p:txBody>
      </p:sp>
    </p:spTree>
    <p:extLst>
      <p:ext uri="{BB962C8B-B14F-4D97-AF65-F5344CB8AC3E}">
        <p14:creationId xmlns:p14="http://schemas.microsoft.com/office/powerpoint/2010/main" val="638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704335" y="1900735"/>
            <a:ext cx="867444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6: </a:t>
            </a:r>
            <a:r>
              <a:rPr lang="en-US" sz="3227" dirty="0"/>
              <a:t>Use the component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D5E4AF-5784-4246-B613-C10AFDA3C45E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FC1A2-46BF-4FC3-87A6-C58F33786AE4}"/>
              </a:ext>
            </a:extLst>
          </p:cNvPr>
          <p:cNvSpPr txBox="1"/>
          <p:nvPr/>
        </p:nvSpPr>
        <p:spPr>
          <a:xfrm>
            <a:off x="633408" y="2607610"/>
            <a:ext cx="9029576" cy="5415677"/>
          </a:xfrm>
          <a:prstGeom prst="roundRect">
            <a:avLst>
              <a:gd name="adj" fmla="val 5409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App.tsx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</a:p>
          <a:p>
            <a:endParaRPr lang="en-US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Bookings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"./components/booking/Bookings"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"./components/contact/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ContactUs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Destinations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"./components/destination/Destinations"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Guide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"./components/guide/Guide"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"./components/navbar/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Destinations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Guide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Bookings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37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8CC539-4DFD-4F3B-AC2D-80B8828036C3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7664-74E4-4091-98A3-FACB06BA3BE0}"/>
              </a:ext>
            </a:extLst>
          </p:cNvPr>
          <p:cNvSpPr txBox="1"/>
          <p:nvPr/>
        </p:nvSpPr>
        <p:spPr>
          <a:xfrm>
            <a:off x="2789930" y="4389277"/>
            <a:ext cx="5880295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Hover changes the color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B09983-D1B8-4454-8B61-CAF8E6261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63108"/>
            <a:ext cx="10058400" cy="1105319"/>
          </a:xfrm>
          <a:prstGeom prst="rect">
            <a:avLst/>
          </a:prstGeom>
          <a:ln>
            <a:solidFill>
              <a:srgbClr val="15222E"/>
            </a:solidFill>
          </a:ln>
        </p:spPr>
      </p:pic>
      <p:pic>
        <p:nvPicPr>
          <p:cNvPr id="15" name="Picture 14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2C0476DB-814B-47F1-B9CF-912AA5E08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374" y="4414339"/>
            <a:ext cx="495122" cy="4951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78CF13-A047-491D-AF9D-F8AC6365B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49170"/>
            <a:ext cx="10058400" cy="1105319"/>
          </a:xfrm>
          <a:prstGeom prst="rect">
            <a:avLst/>
          </a:prstGeom>
          <a:ln>
            <a:solidFill>
              <a:srgbClr val="15222E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BE387A-2620-46F6-B9C5-7966B6B647D3}"/>
              </a:ext>
            </a:extLst>
          </p:cNvPr>
          <p:cNvSpPr txBox="1"/>
          <p:nvPr/>
        </p:nvSpPr>
        <p:spPr>
          <a:xfrm>
            <a:off x="2789930" y="6522074"/>
            <a:ext cx="7014836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Click leads to respective element/page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0BCD463-93BF-49CA-81B5-F490173BD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189" b="93868" l="10000" r="91047">
                        <a14:foregroundMark x1="27791" y1="44717" x2="22442" y2="47075"/>
                        <a14:foregroundMark x1="22442" y1="47075" x2="22442" y2="47264"/>
                        <a14:foregroundMark x1="20581" y1="32830" x2="13372" y2="31981"/>
                        <a14:foregroundMark x1="25814" y1="18679" x2="22442" y2="15000"/>
                        <a14:foregroundMark x1="43837" y1="12264" x2="43488" y2="8585"/>
                        <a14:foregroundMark x1="42558" y1="5283" x2="42558" y2="5283"/>
                        <a14:foregroundMark x1="55930" y1="21226" x2="66628" y2="13019"/>
                        <a14:foregroundMark x1="60698" y1="32925" x2="77442" y2="31981"/>
                        <a14:foregroundMark x1="77442" y1="31981" x2="77558" y2="31981"/>
                        <a14:foregroundMark x1="65349" y1="90189" x2="69651" y2="93962"/>
                        <a14:foregroundMark x1="69651" y1="93962" x2="80000" y2="89245"/>
                        <a14:foregroundMark x1="80000" y1="89245" x2="80116" y2="89151"/>
                        <a14:foregroundMark x1="91047" y1="71509" x2="90000" y2="708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3673" y="6453314"/>
            <a:ext cx="477823" cy="5889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3FBB1B-089D-4C03-BDA1-19FA6D9AF53E}"/>
              </a:ext>
            </a:extLst>
          </p:cNvPr>
          <p:cNvSpPr txBox="1"/>
          <p:nvPr/>
        </p:nvSpPr>
        <p:spPr>
          <a:xfrm>
            <a:off x="704335" y="1900735"/>
            <a:ext cx="867444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dirty="0"/>
              <a:t>Your Nav bar is ready 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Picture 2" descr="Emoji - Wikipedia">
            <a:extLst>
              <a:ext uri="{FF2B5EF4-FFF2-40B4-BE49-F238E27FC236}">
                <a16:creationId xmlns:a16="http://schemas.microsoft.com/office/drawing/2014/main" id="{3E5D5E82-F344-45FF-A45F-CFBB9302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6" y="1900735"/>
            <a:ext cx="654534" cy="65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09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3576526" y="677244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5029201" y="6809051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9" y="6384690"/>
            <a:ext cx="864335" cy="1045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B1017-BF29-4510-99D4-D489E7EF3F22}"/>
              </a:ext>
            </a:extLst>
          </p:cNvPr>
          <p:cNvSpPr txBox="1"/>
          <p:nvPr/>
        </p:nvSpPr>
        <p:spPr>
          <a:xfrm>
            <a:off x="234268" y="2396939"/>
            <a:ext cx="9824131" cy="25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For exploring more features: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27" dirty="0">
                <a:solidFill>
                  <a:schemeClr val="accent1"/>
                </a:solidFill>
                <a:latin typeface="Consolas" panose="020B0609020204030204" pitchFamily="49" charset="0"/>
              </a:rPr>
              <a:t>https://www.npmjs.com/package/react-scroll</a:t>
            </a: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654</Words>
  <Application>Microsoft Office PowerPoint</Application>
  <PresentationFormat>Custom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Bukhari</dc:creator>
  <cp:lastModifiedBy>Asad Bukhari</cp:lastModifiedBy>
  <cp:revision>33</cp:revision>
  <cp:lastPrinted>2022-08-18T01:48:32Z</cp:lastPrinted>
  <dcterms:created xsi:type="dcterms:W3CDTF">2022-08-03T04:04:26Z</dcterms:created>
  <dcterms:modified xsi:type="dcterms:W3CDTF">2022-08-24T04:43:10Z</dcterms:modified>
</cp:coreProperties>
</file>