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8" r:id="rId5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152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0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8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1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7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A665-8C80-47DB-8A2D-D471590A11E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adhasnain/tips/tree/master/CSS/Tip4-last-chi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0000"/>
                </a:solidFill>
                <a:latin typeface="Open Sans" panose="020B0606030504020204" pitchFamily="34" charset="0"/>
              </a:rPr>
              <a:t>:last-child</a:t>
            </a:r>
            <a:endParaRPr lang="en-US" sz="7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1137959" y="4939947"/>
            <a:ext cx="115003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:last-child </a:t>
            </a:r>
            <a:r>
              <a:rPr lang="en-US" sz="4400" dirty="0"/>
              <a:t>selector</a:t>
            </a:r>
            <a:r>
              <a:rPr lang="en-US" sz="4400" i="1" dirty="0"/>
              <a:t> </a:t>
            </a:r>
            <a:r>
              <a:rPr lang="en-US" sz="4400"/>
              <a:t>is used </a:t>
            </a:r>
            <a:r>
              <a:rPr lang="en-US" sz="4400" dirty="0"/>
              <a:t>match element which is last child of its parent.</a:t>
            </a:r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Let’s try it, with our circle and square example 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pic>
        <p:nvPicPr>
          <p:cNvPr id="14" name="Picture 2" descr="Emoji - Wikipedia">
            <a:extLst>
              <a:ext uri="{FF2B5EF4-FFF2-40B4-BE49-F238E27FC236}">
                <a16:creationId xmlns:a16="http://schemas.microsoft.com/office/drawing/2014/main" id="{863BD270-B26E-41FF-8946-3CB7D632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346" y="7637085"/>
            <a:ext cx="654534" cy="65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0000"/>
                </a:solidFill>
                <a:latin typeface="Open Sans" panose="020B0606030504020204" pitchFamily="34" charset="0"/>
              </a:rPr>
              <a:t>:last-child</a:t>
            </a:r>
            <a:endParaRPr lang="en-US" sz="72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60ED89-FD6C-4727-8CFD-7148368ABD79}"/>
              </a:ext>
            </a:extLst>
          </p:cNvPr>
          <p:cNvSpPr txBox="1"/>
          <p:nvPr/>
        </p:nvSpPr>
        <p:spPr>
          <a:xfrm>
            <a:off x="911139" y="3779367"/>
            <a:ext cx="4673383" cy="3231416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"square"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"square"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"square"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8007903" y="3781523"/>
            <a:ext cx="5035488" cy="4172605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.circle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.square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2902978"/>
            <a:ext cx="11500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Let’s create 3 circles and squares: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971ADF-EC99-4253-80FA-30A0EFE24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636" y="8351286"/>
            <a:ext cx="4176725" cy="2795157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26D4BCC4-F5CB-436D-B3AE-7C9C82A0BD42}"/>
              </a:ext>
            </a:extLst>
          </p:cNvPr>
          <p:cNvSpPr/>
          <p:nvPr/>
        </p:nvSpPr>
        <p:spPr>
          <a:xfrm>
            <a:off x="3755839" y="8212975"/>
            <a:ext cx="432262" cy="293346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BF317-6434-4CD6-8601-4EB781D154B8}"/>
              </a:ext>
            </a:extLst>
          </p:cNvPr>
          <p:cNvSpPr txBox="1"/>
          <p:nvPr/>
        </p:nvSpPr>
        <p:spPr>
          <a:xfrm>
            <a:off x="1675634" y="9265883"/>
            <a:ext cx="1980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Output:</a:t>
            </a: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119523B0-9588-45D0-901C-1E1728A3E536}"/>
              </a:ext>
            </a:extLst>
          </p:cNvPr>
          <p:cNvSpPr/>
          <p:nvPr/>
        </p:nvSpPr>
        <p:spPr>
          <a:xfrm>
            <a:off x="6263394" y="5012922"/>
            <a:ext cx="1083218" cy="1113905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0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0000"/>
                </a:solidFill>
                <a:latin typeface="Open Sans" panose="020B0606030504020204" pitchFamily="34" charset="0"/>
              </a:rPr>
              <a:t>:last-child</a:t>
            </a:r>
            <a:endParaRPr lang="en-US" sz="72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EB548E-69C1-4156-98C4-264A1EF844FE}"/>
              </a:ext>
            </a:extLst>
          </p:cNvPr>
          <p:cNvSpPr txBox="1"/>
          <p:nvPr/>
        </p:nvSpPr>
        <p:spPr>
          <a:xfrm>
            <a:off x="4194538" y="4261005"/>
            <a:ext cx="5035488" cy="1976497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circle:last-child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square:last-child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962113" y="2862306"/>
            <a:ext cx="11500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Change the color of last circle and square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EEA782-7865-44E1-A7EC-71E390C90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753" y="7083648"/>
            <a:ext cx="4081057" cy="2798064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E4267A51-98EB-43F3-B50E-737DBDC857AE}"/>
              </a:ext>
            </a:extLst>
          </p:cNvPr>
          <p:cNvSpPr/>
          <p:nvPr/>
        </p:nvSpPr>
        <p:spPr>
          <a:xfrm>
            <a:off x="3762276" y="6975204"/>
            <a:ext cx="432262" cy="2933468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936498-618E-41D8-84FB-9BDE59A82074}"/>
              </a:ext>
            </a:extLst>
          </p:cNvPr>
          <p:cNvSpPr txBox="1"/>
          <p:nvPr/>
        </p:nvSpPr>
        <p:spPr>
          <a:xfrm>
            <a:off x="1682071" y="8028112"/>
            <a:ext cx="1980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04507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0000"/>
                </a:solidFill>
                <a:latin typeface="Open Sans" panose="020B0606030504020204" pitchFamily="34" charset="0"/>
              </a:rPr>
              <a:t>:last-child</a:t>
            </a:r>
            <a:endParaRPr lang="en-US" sz="7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4877082" y="7322208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6858000" y="7372123"/>
            <a:ext cx="33746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70" y="6793449"/>
            <a:ext cx="1178639" cy="1425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62D775-49A5-4DA0-8A35-2D9A67DC2E02}"/>
              </a:ext>
            </a:extLst>
          </p:cNvPr>
          <p:cNvSpPr txBox="1"/>
          <p:nvPr/>
        </p:nvSpPr>
        <p:spPr>
          <a:xfrm>
            <a:off x="1103068" y="3556292"/>
            <a:ext cx="115003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For complete sample:</a:t>
            </a:r>
          </a:p>
          <a:p>
            <a:endParaRPr lang="en-US" sz="4400" dirty="0"/>
          </a:p>
          <a:p>
            <a:r>
              <a:rPr lang="en-US" sz="4400" dirty="0">
                <a:hlinkClick r:id="rId3"/>
              </a:rPr>
              <a:t>https://github.com/asadhasnain/tips/tree/master/CSS/Tip4-last-child</a:t>
            </a: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4967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241</Words>
  <Application>Microsoft Office PowerPoint</Application>
  <PresentationFormat>Custom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Bukhari</dc:creator>
  <cp:lastModifiedBy>Asad Bukhari</cp:lastModifiedBy>
  <cp:revision>24</cp:revision>
  <dcterms:created xsi:type="dcterms:W3CDTF">2022-08-03T04:04:26Z</dcterms:created>
  <dcterms:modified xsi:type="dcterms:W3CDTF">2022-09-28T04:48:51Z</dcterms:modified>
</cp:coreProperties>
</file>