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75" r:id="rId8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15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9483C-3EF4-4163-839C-49E28431AEA3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F89C8-8E5C-4EE4-89D7-179410A27B7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/>
            <a:t>F</a:t>
          </a:r>
        </a:p>
      </dgm:t>
    </dgm:pt>
    <dgm:pt modelId="{173C03A4-41E1-4912-A56F-EDE480796D67}" type="parTrans" cxnId="{6CB568A2-3BF9-4204-AC3F-3D33CAF513D2}">
      <dgm:prSet/>
      <dgm:spPr/>
      <dgm:t>
        <a:bodyPr/>
        <a:lstStyle/>
        <a:p>
          <a:pPr algn="ctr"/>
          <a:endParaRPr lang="en-US"/>
        </a:p>
      </dgm:t>
    </dgm:pt>
    <dgm:pt modelId="{3D789F7C-ADF1-4925-8A05-6C1A0C685D7F}" type="sibTrans" cxnId="{6CB568A2-3BF9-4204-AC3F-3D33CAF513D2}">
      <dgm:prSet/>
      <dgm:spPr/>
      <dgm:t>
        <a:bodyPr/>
        <a:lstStyle/>
        <a:p>
          <a:pPr algn="ctr"/>
          <a:endParaRPr lang="en-US"/>
        </a:p>
      </dgm:t>
    </dgm:pt>
    <dgm:pt modelId="{8A31E7DA-E030-4AE8-82C9-6CD66AE7D494}">
      <dgm:prSet phldrT="[Text]"/>
      <dgm:spPr/>
      <dgm:t>
        <a:bodyPr/>
        <a:lstStyle/>
        <a:p>
          <a:pPr algn="ctr"/>
          <a:r>
            <a:rPr lang="en-US" dirty="0"/>
            <a:t>I</a:t>
          </a:r>
        </a:p>
      </dgm:t>
    </dgm:pt>
    <dgm:pt modelId="{9AC63F87-5224-4598-9CE3-527FD53344DA}" type="parTrans" cxnId="{0293BC5F-8F98-4C07-9362-97DB61F219A6}">
      <dgm:prSet/>
      <dgm:spPr/>
      <dgm:t>
        <a:bodyPr/>
        <a:lstStyle/>
        <a:p>
          <a:pPr algn="ctr"/>
          <a:endParaRPr lang="en-US"/>
        </a:p>
      </dgm:t>
    </dgm:pt>
    <dgm:pt modelId="{272F3374-3B9D-40B1-989F-4C6AD93014AF}" type="sibTrans" cxnId="{0293BC5F-8F98-4C07-9362-97DB61F219A6}">
      <dgm:prSet/>
      <dgm:spPr/>
      <dgm:t>
        <a:bodyPr/>
        <a:lstStyle/>
        <a:p>
          <a:pPr algn="ctr"/>
          <a:endParaRPr lang="en-US"/>
        </a:p>
      </dgm:t>
    </dgm:pt>
    <dgm:pt modelId="{5CC4E908-EBFF-4D98-B2B1-E8E549F8BE56}">
      <dgm:prSet phldrT="[Text]"/>
      <dgm:spPr/>
      <dgm:t>
        <a:bodyPr/>
        <a:lstStyle/>
        <a:p>
          <a:pPr algn="ctr">
            <a:buNone/>
          </a:pPr>
          <a:r>
            <a:rPr lang="en-US" dirty="0"/>
            <a:t>Independent</a:t>
          </a:r>
        </a:p>
      </dgm:t>
    </dgm:pt>
    <dgm:pt modelId="{8BCF27D1-D0A1-4856-9851-F6B724CFFCE3}" type="parTrans" cxnId="{FEFC3E3C-634E-463F-9D0A-36FC1CA1B613}">
      <dgm:prSet/>
      <dgm:spPr/>
      <dgm:t>
        <a:bodyPr/>
        <a:lstStyle/>
        <a:p>
          <a:pPr algn="ctr"/>
          <a:endParaRPr lang="en-US"/>
        </a:p>
      </dgm:t>
    </dgm:pt>
    <dgm:pt modelId="{D7300277-AC8F-4903-A9B6-1D9ACBF22594}" type="sibTrans" cxnId="{FEFC3E3C-634E-463F-9D0A-36FC1CA1B613}">
      <dgm:prSet/>
      <dgm:spPr/>
      <dgm:t>
        <a:bodyPr/>
        <a:lstStyle/>
        <a:p>
          <a:pPr algn="ctr"/>
          <a:endParaRPr lang="en-US"/>
        </a:p>
      </dgm:t>
    </dgm:pt>
    <dgm:pt modelId="{759D9E23-9082-44FC-B4BB-24F77032BAE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/>
            <a:t>R</a:t>
          </a:r>
        </a:p>
      </dgm:t>
    </dgm:pt>
    <dgm:pt modelId="{780792FF-5B7E-4A99-B0F1-97A66CAB20D4}" type="parTrans" cxnId="{147985D1-201D-4DF0-B320-CB7A47709B71}">
      <dgm:prSet/>
      <dgm:spPr/>
      <dgm:t>
        <a:bodyPr/>
        <a:lstStyle/>
        <a:p>
          <a:pPr algn="ctr"/>
          <a:endParaRPr lang="en-US"/>
        </a:p>
      </dgm:t>
    </dgm:pt>
    <dgm:pt modelId="{5E98B44D-3767-4687-B3D3-CC3F63CE861B}" type="sibTrans" cxnId="{147985D1-201D-4DF0-B320-CB7A47709B71}">
      <dgm:prSet/>
      <dgm:spPr/>
      <dgm:t>
        <a:bodyPr/>
        <a:lstStyle/>
        <a:p>
          <a:pPr algn="ctr"/>
          <a:endParaRPr lang="en-US"/>
        </a:p>
      </dgm:t>
    </dgm:pt>
    <dgm:pt modelId="{CC58029C-E6B7-4766-8443-464529320FF9}">
      <dgm:prSet phldrT="[Text]"/>
      <dgm:spPr/>
      <dgm:t>
        <a:bodyPr/>
        <a:lstStyle/>
        <a:p>
          <a:pPr algn="ctr">
            <a:buNone/>
          </a:pPr>
          <a:r>
            <a:rPr lang="en-US" dirty="0"/>
            <a:t>Repeatable</a:t>
          </a:r>
        </a:p>
      </dgm:t>
    </dgm:pt>
    <dgm:pt modelId="{6355BEC4-AFE2-496A-840A-32811C0BD8C8}" type="parTrans" cxnId="{F463545E-9963-41AF-BA1B-5E71DC5D6260}">
      <dgm:prSet/>
      <dgm:spPr/>
      <dgm:t>
        <a:bodyPr/>
        <a:lstStyle/>
        <a:p>
          <a:pPr algn="ctr"/>
          <a:endParaRPr lang="en-US"/>
        </a:p>
      </dgm:t>
    </dgm:pt>
    <dgm:pt modelId="{5C1AEAEF-FDDE-488F-829C-AFDBDED23BE7}" type="sibTrans" cxnId="{F463545E-9963-41AF-BA1B-5E71DC5D6260}">
      <dgm:prSet/>
      <dgm:spPr/>
      <dgm:t>
        <a:bodyPr/>
        <a:lstStyle/>
        <a:p>
          <a:pPr algn="ctr"/>
          <a:endParaRPr lang="en-US"/>
        </a:p>
      </dgm:t>
    </dgm:pt>
    <dgm:pt modelId="{2C07C68A-1B51-43EC-841A-81CE028C36C9}">
      <dgm:prSet phldrT="[Text]"/>
      <dgm:spPr/>
      <dgm:t>
        <a:bodyPr/>
        <a:lstStyle/>
        <a:p>
          <a:pPr algn="ctr">
            <a:buNone/>
          </a:pPr>
          <a:r>
            <a:rPr lang="en-US" dirty="0"/>
            <a:t>Fast</a:t>
          </a:r>
        </a:p>
      </dgm:t>
    </dgm:pt>
    <dgm:pt modelId="{28A2DAC2-160D-4C9B-8D7E-005D286DC9B9}" type="sibTrans" cxnId="{63551C91-E74E-4EF9-943F-645CBCFEA71D}">
      <dgm:prSet/>
      <dgm:spPr/>
      <dgm:t>
        <a:bodyPr/>
        <a:lstStyle/>
        <a:p>
          <a:pPr algn="ctr"/>
          <a:endParaRPr lang="en-US"/>
        </a:p>
      </dgm:t>
    </dgm:pt>
    <dgm:pt modelId="{572E85B1-012A-420B-9701-031F7E52AA09}" type="parTrans" cxnId="{63551C91-E74E-4EF9-943F-645CBCFEA71D}">
      <dgm:prSet/>
      <dgm:spPr/>
      <dgm:t>
        <a:bodyPr/>
        <a:lstStyle/>
        <a:p>
          <a:pPr algn="ctr"/>
          <a:endParaRPr lang="en-US"/>
        </a:p>
      </dgm:t>
    </dgm:pt>
    <dgm:pt modelId="{4BC51321-89F7-4222-8FFE-EC1F88306FC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/>
            <a:t>S</a:t>
          </a:r>
        </a:p>
      </dgm:t>
    </dgm:pt>
    <dgm:pt modelId="{C6F08775-89C6-4C71-85EA-8D202CCD2D79}" type="parTrans" cxnId="{421BE5E2-0BAE-4DCC-94AC-6C5B76A31926}">
      <dgm:prSet/>
      <dgm:spPr/>
      <dgm:t>
        <a:bodyPr/>
        <a:lstStyle/>
        <a:p>
          <a:pPr algn="ctr"/>
          <a:endParaRPr lang="en-US"/>
        </a:p>
      </dgm:t>
    </dgm:pt>
    <dgm:pt modelId="{9CC41101-0A76-4FE8-A7D8-74EDC7BD827A}" type="sibTrans" cxnId="{421BE5E2-0BAE-4DCC-94AC-6C5B76A31926}">
      <dgm:prSet/>
      <dgm:spPr/>
      <dgm:t>
        <a:bodyPr/>
        <a:lstStyle/>
        <a:p>
          <a:pPr algn="ctr"/>
          <a:endParaRPr lang="en-US"/>
        </a:p>
      </dgm:t>
    </dgm:pt>
    <dgm:pt modelId="{C4853383-3FB6-4116-9A30-975EF453E3F6}">
      <dgm:prSet phldrT="[Text]"/>
      <dgm:spPr/>
      <dgm:t>
        <a:bodyPr/>
        <a:lstStyle/>
        <a:p>
          <a:pPr algn="ctr">
            <a:buNone/>
          </a:pPr>
          <a:r>
            <a:rPr lang="en-US" dirty="0"/>
            <a:t>Self-Validating</a:t>
          </a:r>
        </a:p>
      </dgm:t>
    </dgm:pt>
    <dgm:pt modelId="{70CDB201-17FC-4313-B367-3F90817B3804}" type="parTrans" cxnId="{974AF19C-2005-4B02-B7A3-1E21FBD96030}">
      <dgm:prSet/>
      <dgm:spPr/>
      <dgm:t>
        <a:bodyPr/>
        <a:lstStyle/>
        <a:p>
          <a:pPr algn="ctr"/>
          <a:endParaRPr lang="en-US"/>
        </a:p>
      </dgm:t>
    </dgm:pt>
    <dgm:pt modelId="{A180DC1E-99F4-4FC7-9AE6-D866E37F2943}" type="sibTrans" cxnId="{974AF19C-2005-4B02-B7A3-1E21FBD96030}">
      <dgm:prSet/>
      <dgm:spPr/>
      <dgm:t>
        <a:bodyPr/>
        <a:lstStyle/>
        <a:p>
          <a:pPr algn="ctr"/>
          <a:endParaRPr lang="en-US"/>
        </a:p>
      </dgm:t>
    </dgm:pt>
    <dgm:pt modelId="{810027BF-2810-493A-B192-986089E21DAC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/>
            <a:t>T</a:t>
          </a:r>
        </a:p>
      </dgm:t>
    </dgm:pt>
    <dgm:pt modelId="{140A70C8-A8E1-48F6-877C-847DFAF6D7C6}" type="parTrans" cxnId="{249A7FFC-572E-4707-88B2-5CB5D5A36D72}">
      <dgm:prSet/>
      <dgm:spPr/>
      <dgm:t>
        <a:bodyPr/>
        <a:lstStyle/>
        <a:p>
          <a:pPr algn="ctr"/>
          <a:endParaRPr lang="en-US"/>
        </a:p>
      </dgm:t>
    </dgm:pt>
    <dgm:pt modelId="{1CBFB71C-1820-499B-B2B8-42DB9B237D37}" type="sibTrans" cxnId="{249A7FFC-572E-4707-88B2-5CB5D5A36D72}">
      <dgm:prSet/>
      <dgm:spPr/>
      <dgm:t>
        <a:bodyPr/>
        <a:lstStyle/>
        <a:p>
          <a:pPr algn="ctr"/>
          <a:endParaRPr lang="en-US"/>
        </a:p>
      </dgm:t>
    </dgm:pt>
    <dgm:pt modelId="{E9E6622D-1AEE-47E2-97EF-7950EF617747}">
      <dgm:prSet phldrT="[Text]"/>
      <dgm:spPr/>
      <dgm:t>
        <a:bodyPr/>
        <a:lstStyle/>
        <a:p>
          <a:pPr algn="ctr">
            <a:buNone/>
          </a:pPr>
          <a:r>
            <a:rPr lang="en-US" dirty="0"/>
            <a:t>Timely</a:t>
          </a:r>
        </a:p>
      </dgm:t>
    </dgm:pt>
    <dgm:pt modelId="{991B9411-76CA-438B-8476-D78BA6B5CE40}" type="parTrans" cxnId="{74D283BE-91D8-4748-A8A2-69EC37214CF9}">
      <dgm:prSet/>
      <dgm:spPr/>
      <dgm:t>
        <a:bodyPr/>
        <a:lstStyle/>
        <a:p>
          <a:pPr algn="ctr"/>
          <a:endParaRPr lang="en-US"/>
        </a:p>
      </dgm:t>
    </dgm:pt>
    <dgm:pt modelId="{0F736B3C-1565-4029-B68B-2D1DAB16D56C}" type="sibTrans" cxnId="{74D283BE-91D8-4748-A8A2-69EC37214CF9}">
      <dgm:prSet/>
      <dgm:spPr/>
      <dgm:t>
        <a:bodyPr/>
        <a:lstStyle/>
        <a:p>
          <a:pPr algn="ctr"/>
          <a:endParaRPr lang="en-US"/>
        </a:p>
      </dgm:t>
    </dgm:pt>
    <dgm:pt modelId="{DACB7F7B-D2EE-4D7E-82A2-02EE1907850E}" type="pres">
      <dgm:prSet presAssocID="{D749483C-3EF4-4163-839C-49E28431AEA3}" presName="Name0" presStyleCnt="0">
        <dgm:presLayoutVars>
          <dgm:dir/>
          <dgm:animLvl val="lvl"/>
          <dgm:resizeHandles val="exact"/>
        </dgm:presLayoutVars>
      </dgm:prSet>
      <dgm:spPr/>
    </dgm:pt>
    <dgm:pt modelId="{EC5188F2-6DBC-451B-ADE5-0BC915F6B857}" type="pres">
      <dgm:prSet presAssocID="{CBAF89C8-8E5C-4EE4-89D7-179410A27B7D}" presName="linNode" presStyleCnt="0"/>
      <dgm:spPr/>
    </dgm:pt>
    <dgm:pt modelId="{C1E6D84C-1822-4BCC-921B-FC1C16AC4F34}" type="pres">
      <dgm:prSet presAssocID="{CBAF89C8-8E5C-4EE4-89D7-179410A27B7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895DB8D-E87C-40CB-8ECA-458568B4F3F1}" type="pres">
      <dgm:prSet presAssocID="{CBAF89C8-8E5C-4EE4-89D7-179410A27B7D}" presName="descendantText" presStyleLbl="alignAccFollowNode1" presStyleIdx="0" presStyleCnt="5" custLinFactNeighborY="0">
        <dgm:presLayoutVars>
          <dgm:bulletEnabled val="1"/>
        </dgm:presLayoutVars>
      </dgm:prSet>
      <dgm:spPr/>
    </dgm:pt>
    <dgm:pt modelId="{D50C18B6-7E07-45EB-9A5B-749AB745BE5B}" type="pres">
      <dgm:prSet presAssocID="{3D789F7C-ADF1-4925-8A05-6C1A0C685D7F}" presName="sp" presStyleCnt="0"/>
      <dgm:spPr/>
    </dgm:pt>
    <dgm:pt modelId="{930A0588-7656-497B-B64C-BB73A6BB5D0C}" type="pres">
      <dgm:prSet presAssocID="{8A31E7DA-E030-4AE8-82C9-6CD66AE7D494}" presName="linNode" presStyleCnt="0"/>
      <dgm:spPr/>
    </dgm:pt>
    <dgm:pt modelId="{CFA0B2C2-9064-40FE-ADD4-401EB8C23026}" type="pres">
      <dgm:prSet presAssocID="{8A31E7DA-E030-4AE8-82C9-6CD66AE7D49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4ED1495-6007-40F8-95B5-14E7000B154E}" type="pres">
      <dgm:prSet presAssocID="{8A31E7DA-E030-4AE8-82C9-6CD66AE7D494}" presName="descendantText" presStyleLbl="alignAccFollowNode1" presStyleIdx="1" presStyleCnt="5">
        <dgm:presLayoutVars>
          <dgm:bulletEnabled val="1"/>
        </dgm:presLayoutVars>
      </dgm:prSet>
      <dgm:spPr/>
    </dgm:pt>
    <dgm:pt modelId="{0F1FD110-C222-4078-A338-3BE3896A6C7F}" type="pres">
      <dgm:prSet presAssocID="{272F3374-3B9D-40B1-989F-4C6AD93014AF}" presName="sp" presStyleCnt="0"/>
      <dgm:spPr/>
    </dgm:pt>
    <dgm:pt modelId="{42289C99-58EB-4BBB-810C-D64D48A1F7A4}" type="pres">
      <dgm:prSet presAssocID="{759D9E23-9082-44FC-B4BB-24F77032BAE0}" presName="linNode" presStyleCnt="0"/>
      <dgm:spPr/>
    </dgm:pt>
    <dgm:pt modelId="{8D19C746-EA37-44B7-9943-C6603F7084DC}" type="pres">
      <dgm:prSet presAssocID="{759D9E23-9082-44FC-B4BB-24F77032BAE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D746A5C-75FA-470E-BD8C-74DF8714A9F3}" type="pres">
      <dgm:prSet presAssocID="{759D9E23-9082-44FC-B4BB-24F77032BAE0}" presName="descendantText" presStyleLbl="alignAccFollowNode1" presStyleIdx="2" presStyleCnt="5">
        <dgm:presLayoutVars>
          <dgm:bulletEnabled val="1"/>
        </dgm:presLayoutVars>
      </dgm:prSet>
      <dgm:spPr/>
    </dgm:pt>
    <dgm:pt modelId="{EAC5E33A-2F76-420D-ACF6-3B7FB9EA9E33}" type="pres">
      <dgm:prSet presAssocID="{5E98B44D-3767-4687-B3D3-CC3F63CE861B}" presName="sp" presStyleCnt="0"/>
      <dgm:spPr/>
    </dgm:pt>
    <dgm:pt modelId="{1AA060DD-AEB2-450A-A66A-418C755332A8}" type="pres">
      <dgm:prSet presAssocID="{4BC51321-89F7-4222-8FFE-EC1F88306FCA}" presName="linNode" presStyleCnt="0"/>
      <dgm:spPr/>
    </dgm:pt>
    <dgm:pt modelId="{A873981A-BD22-4E7A-B002-AAEA487FC761}" type="pres">
      <dgm:prSet presAssocID="{4BC51321-89F7-4222-8FFE-EC1F88306F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11B9627-077E-4462-B6D6-C0171AFBD031}" type="pres">
      <dgm:prSet presAssocID="{4BC51321-89F7-4222-8FFE-EC1F88306FCA}" presName="descendantText" presStyleLbl="alignAccFollowNode1" presStyleIdx="3" presStyleCnt="5">
        <dgm:presLayoutVars>
          <dgm:bulletEnabled val="1"/>
        </dgm:presLayoutVars>
      </dgm:prSet>
      <dgm:spPr/>
    </dgm:pt>
    <dgm:pt modelId="{1C443CE7-24CE-47B1-9A94-876607EC7CF0}" type="pres">
      <dgm:prSet presAssocID="{9CC41101-0A76-4FE8-A7D8-74EDC7BD827A}" presName="sp" presStyleCnt="0"/>
      <dgm:spPr/>
    </dgm:pt>
    <dgm:pt modelId="{2B701371-401D-4D8E-8E8E-0C7532BC6C75}" type="pres">
      <dgm:prSet presAssocID="{810027BF-2810-493A-B192-986089E21DAC}" presName="linNode" presStyleCnt="0"/>
      <dgm:spPr/>
    </dgm:pt>
    <dgm:pt modelId="{7E96083D-9718-44D7-9E69-A31DD3DCC8F1}" type="pres">
      <dgm:prSet presAssocID="{810027BF-2810-493A-B192-986089E21DA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70CE9E1E-FF23-45C9-BAAE-84D47C1D4B35}" type="pres">
      <dgm:prSet presAssocID="{810027BF-2810-493A-B192-986089E21DA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D5BB00D-7721-464B-A971-3825193CAC46}" type="presOf" srcId="{810027BF-2810-493A-B192-986089E21DAC}" destId="{7E96083D-9718-44D7-9E69-A31DD3DCC8F1}" srcOrd="0" destOrd="0" presId="urn:microsoft.com/office/officeart/2005/8/layout/vList5"/>
    <dgm:cxn modelId="{2B2D1C30-A9D4-4E97-8769-2867E8A329B0}" type="presOf" srcId="{CC58029C-E6B7-4766-8443-464529320FF9}" destId="{8D746A5C-75FA-470E-BD8C-74DF8714A9F3}" srcOrd="0" destOrd="0" presId="urn:microsoft.com/office/officeart/2005/8/layout/vList5"/>
    <dgm:cxn modelId="{FEFC3E3C-634E-463F-9D0A-36FC1CA1B613}" srcId="{8A31E7DA-E030-4AE8-82C9-6CD66AE7D494}" destId="{5CC4E908-EBFF-4D98-B2B1-E8E549F8BE56}" srcOrd="0" destOrd="0" parTransId="{8BCF27D1-D0A1-4856-9851-F6B724CFFCE3}" sibTransId="{D7300277-AC8F-4903-A9B6-1D9ACBF22594}"/>
    <dgm:cxn modelId="{F463545E-9963-41AF-BA1B-5E71DC5D6260}" srcId="{759D9E23-9082-44FC-B4BB-24F77032BAE0}" destId="{CC58029C-E6B7-4766-8443-464529320FF9}" srcOrd="0" destOrd="0" parTransId="{6355BEC4-AFE2-496A-840A-32811C0BD8C8}" sibTransId="{5C1AEAEF-FDDE-488F-829C-AFDBDED23BE7}"/>
    <dgm:cxn modelId="{0293BC5F-8F98-4C07-9362-97DB61F219A6}" srcId="{D749483C-3EF4-4163-839C-49E28431AEA3}" destId="{8A31E7DA-E030-4AE8-82C9-6CD66AE7D494}" srcOrd="1" destOrd="0" parTransId="{9AC63F87-5224-4598-9CE3-527FD53344DA}" sibTransId="{272F3374-3B9D-40B1-989F-4C6AD93014AF}"/>
    <dgm:cxn modelId="{F65E546A-DE50-4CE8-9D2E-9A6302E9DB89}" type="presOf" srcId="{E9E6622D-1AEE-47E2-97EF-7950EF617747}" destId="{70CE9E1E-FF23-45C9-BAAE-84D47C1D4B35}" srcOrd="0" destOrd="0" presId="urn:microsoft.com/office/officeart/2005/8/layout/vList5"/>
    <dgm:cxn modelId="{6D906C4B-90FD-4CD4-BFF7-98224788A71A}" type="presOf" srcId="{D749483C-3EF4-4163-839C-49E28431AEA3}" destId="{DACB7F7B-D2EE-4D7E-82A2-02EE1907850E}" srcOrd="0" destOrd="0" presId="urn:microsoft.com/office/officeart/2005/8/layout/vList5"/>
    <dgm:cxn modelId="{51FFD782-1B87-4EFD-AD9F-D55EB6B52656}" type="presOf" srcId="{CBAF89C8-8E5C-4EE4-89D7-179410A27B7D}" destId="{C1E6D84C-1822-4BCC-921B-FC1C16AC4F34}" srcOrd="0" destOrd="0" presId="urn:microsoft.com/office/officeart/2005/8/layout/vList5"/>
    <dgm:cxn modelId="{63551C91-E74E-4EF9-943F-645CBCFEA71D}" srcId="{CBAF89C8-8E5C-4EE4-89D7-179410A27B7D}" destId="{2C07C68A-1B51-43EC-841A-81CE028C36C9}" srcOrd="0" destOrd="0" parTransId="{572E85B1-012A-420B-9701-031F7E52AA09}" sibTransId="{28A2DAC2-160D-4C9B-8D7E-005D286DC9B9}"/>
    <dgm:cxn modelId="{974AF19C-2005-4B02-B7A3-1E21FBD96030}" srcId="{4BC51321-89F7-4222-8FFE-EC1F88306FCA}" destId="{C4853383-3FB6-4116-9A30-975EF453E3F6}" srcOrd="0" destOrd="0" parTransId="{70CDB201-17FC-4313-B367-3F90817B3804}" sibTransId="{A180DC1E-99F4-4FC7-9AE6-D866E37F2943}"/>
    <dgm:cxn modelId="{6CB568A2-3BF9-4204-AC3F-3D33CAF513D2}" srcId="{D749483C-3EF4-4163-839C-49E28431AEA3}" destId="{CBAF89C8-8E5C-4EE4-89D7-179410A27B7D}" srcOrd="0" destOrd="0" parTransId="{173C03A4-41E1-4912-A56F-EDE480796D67}" sibTransId="{3D789F7C-ADF1-4925-8A05-6C1A0C685D7F}"/>
    <dgm:cxn modelId="{74D283BE-91D8-4748-A8A2-69EC37214CF9}" srcId="{810027BF-2810-493A-B192-986089E21DAC}" destId="{E9E6622D-1AEE-47E2-97EF-7950EF617747}" srcOrd="0" destOrd="0" parTransId="{991B9411-76CA-438B-8476-D78BA6B5CE40}" sibTransId="{0F736B3C-1565-4029-B68B-2D1DAB16D56C}"/>
    <dgm:cxn modelId="{92F24EBF-AED7-4010-A750-24B35F162568}" type="presOf" srcId="{2C07C68A-1B51-43EC-841A-81CE028C36C9}" destId="{6895DB8D-E87C-40CB-8ECA-458568B4F3F1}" srcOrd="0" destOrd="0" presId="urn:microsoft.com/office/officeart/2005/8/layout/vList5"/>
    <dgm:cxn modelId="{C08483C1-042F-4E0C-9E71-0B23EEC7EFEA}" type="presOf" srcId="{5CC4E908-EBFF-4D98-B2B1-E8E549F8BE56}" destId="{74ED1495-6007-40F8-95B5-14E7000B154E}" srcOrd="0" destOrd="0" presId="urn:microsoft.com/office/officeart/2005/8/layout/vList5"/>
    <dgm:cxn modelId="{293898C5-C4FB-43AB-8BE2-9411E8ACFB0F}" type="presOf" srcId="{8A31E7DA-E030-4AE8-82C9-6CD66AE7D494}" destId="{CFA0B2C2-9064-40FE-ADD4-401EB8C23026}" srcOrd="0" destOrd="0" presId="urn:microsoft.com/office/officeart/2005/8/layout/vList5"/>
    <dgm:cxn modelId="{147985D1-201D-4DF0-B320-CB7A47709B71}" srcId="{D749483C-3EF4-4163-839C-49E28431AEA3}" destId="{759D9E23-9082-44FC-B4BB-24F77032BAE0}" srcOrd="2" destOrd="0" parTransId="{780792FF-5B7E-4A99-B0F1-97A66CAB20D4}" sibTransId="{5E98B44D-3767-4687-B3D3-CC3F63CE861B}"/>
    <dgm:cxn modelId="{F01734DC-80F1-48E6-9609-9B75FA9FD360}" type="presOf" srcId="{759D9E23-9082-44FC-B4BB-24F77032BAE0}" destId="{8D19C746-EA37-44B7-9943-C6603F7084DC}" srcOrd="0" destOrd="0" presId="urn:microsoft.com/office/officeart/2005/8/layout/vList5"/>
    <dgm:cxn modelId="{421BE5E2-0BAE-4DCC-94AC-6C5B76A31926}" srcId="{D749483C-3EF4-4163-839C-49E28431AEA3}" destId="{4BC51321-89F7-4222-8FFE-EC1F88306FCA}" srcOrd="3" destOrd="0" parTransId="{C6F08775-89C6-4C71-85EA-8D202CCD2D79}" sibTransId="{9CC41101-0A76-4FE8-A7D8-74EDC7BD827A}"/>
    <dgm:cxn modelId="{736E2EE9-EA72-4FD2-9574-BC5C0568C811}" type="presOf" srcId="{C4853383-3FB6-4116-9A30-975EF453E3F6}" destId="{B11B9627-077E-4462-B6D6-C0171AFBD031}" srcOrd="0" destOrd="0" presId="urn:microsoft.com/office/officeart/2005/8/layout/vList5"/>
    <dgm:cxn modelId="{7F678AF6-E658-47B7-8720-E2E058D99564}" type="presOf" srcId="{4BC51321-89F7-4222-8FFE-EC1F88306FCA}" destId="{A873981A-BD22-4E7A-B002-AAEA487FC761}" srcOrd="0" destOrd="0" presId="urn:microsoft.com/office/officeart/2005/8/layout/vList5"/>
    <dgm:cxn modelId="{249A7FFC-572E-4707-88B2-5CB5D5A36D72}" srcId="{D749483C-3EF4-4163-839C-49E28431AEA3}" destId="{810027BF-2810-493A-B192-986089E21DAC}" srcOrd="4" destOrd="0" parTransId="{140A70C8-A8E1-48F6-877C-847DFAF6D7C6}" sibTransId="{1CBFB71C-1820-499B-B2B8-42DB9B237D37}"/>
    <dgm:cxn modelId="{0921C1EB-23EE-43BE-AEE9-B5E35D1F6520}" type="presParOf" srcId="{DACB7F7B-D2EE-4D7E-82A2-02EE1907850E}" destId="{EC5188F2-6DBC-451B-ADE5-0BC915F6B857}" srcOrd="0" destOrd="0" presId="urn:microsoft.com/office/officeart/2005/8/layout/vList5"/>
    <dgm:cxn modelId="{CD82519E-E0DE-4E02-858C-CD57FA287BAB}" type="presParOf" srcId="{EC5188F2-6DBC-451B-ADE5-0BC915F6B857}" destId="{C1E6D84C-1822-4BCC-921B-FC1C16AC4F34}" srcOrd="0" destOrd="0" presId="urn:microsoft.com/office/officeart/2005/8/layout/vList5"/>
    <dgm:cxn modelId="{D968A3EF-53D6-4873-B8C8-004CA84F3EAA}" type="presParOf" srcId="{EC5188F2-6DBC-451B-ADE5-0BC915F6B857}" destId="{6895DB8D-E87C-40CB-8ECA-458568B4F3F1}" srcOrd="1" destOrd="0" presId="urn:microsoft.com/office/officeart/2005/8/layout/vList5"/>
    <dgm:cxn modelId="{E6CEFC67-B7D6-40ED-AECA-049D4AA0202E}" type="presParOf" srcId="{DACB7F7B-D2EE-4D7E-82A2-02EE1907850E}" destId="{D50C18B6-7E07-45EB-9A5B-749AB745BE5B}" srcOrd="1" destOrd="0" presId="urn:microsoft.com/office/officeart/2005/8/layout/vList5"/>
    <dgm:cxn modelId="{D130BA4C-DD2B-4E9D-9009-B4234501B1B1}" type="presParOf" srcId="{DACB7F7B-D2EE-4D7E-82A2-02EE1907850E}" destId="{930A0588-7656-497B-B64C-BB73A6BB5D0C}" srcOrd="2" destOrd="0" presId="urn:microsoft.com/office/officeart/2005/8/layout/vList5"/>
    <dgm:cxn modelId="{34DD77C1-5812-4D0C-BBC8-867E7E0DBA99}" type="presParOf" srcId="{930A0588-7656-497B-B64C-BB73A6BB5D0C}" destId="{CFA0B2C2-9064-40FE-ADD4-401EB8C23026}" srcOrd="0" destOrd="0" presId="urn:microsoft.com/office/officeart/2005/8/layout/vList5"/>
    <dgm:cxn modelId="{B033E949-CDB6-40F8-A07F-0EF0ED93B589}" type="presParOf" srcId="{930A0588-7656-497B-B64C-BB73A6BB5D0C}" destId="{74ED1495-6007-40F8-95B5-14E7000B154E}" srcOrd="1" destOrd="0" presId="urn:microsoft.com/office/officeart/2005/8/layout/vList5"/>
    <dgm:cxn modelId="{608A4C6F-1A22-43D1-95E6-6A56F9F7D737}" type="presParOf" srcId="{DACB7F7B-D2EE-4D7E-82A2-02EE1907850E}" destId="{0F1FD110-C222-4078-A338-3BE3896A6C7F}" srcOrd="3" destOrd="0" presId="urn:microsoft.com/office/officeart/2005/8/layout/vList5"/>
    <dgm:cxn modelId="{94CC22F6-6890-43FE-9203-935AF53AC9DF}" type="presParOf" srcId="{DACB7F7B-D2EE-4D7E-82A2-02EE1907850E}" destId="{42289C99-58EB-4BBB-810C-D64D48A1F7A4}" srcOrd="4" destOrd="0" presId="urn:microsoft.com/office/officeart/2005/8/layout/vList5"/>
    <dgm:cxn modelId="{9F5F7299-3CEF-40D0-845F-F542C519DC62}" type="presParOf" srcId="{42289C99-58EB-4BBB-810C-D64D48A1F7A4}" destId="{8D19C746-EA37-44B7-9943-C6603F7084DC}" srcOrd="0" destOrd="0" presId="urn:microsoft.com/office/officeart/2005/8/layout/vList5"/>
    <dgm:cxn modelId="{6AFC350A-A1A7-4F0B-BA4A-8872E84BD1E6}" type="presParOf" srcId="{42289C99-58EB-4BBB-810C-D64D48A1F7A4}" destId="{8D746A5C-75FA-470E-BD8C-74DF8714A9F3}" srcOrd="1" destOrd="0" presId="urn:microsoft.com/office/officeart/2005/8/layout/vList5"/>
    <dgm:cxn modelId="{333E7DD1-CD9D-449D-8D72-AA9161CB87EA}" type="presParOf" srcId="{DACB7F7B-D2EE-4D7E-82A2-02EE1907850E}" destId="{EAC5E33A-2F76-420D-ACF6-3B7FB9EA9E33}" srcOrd="5" destOrd="0" presId="urn:microsoft.com/office/officeart/2005/8/layout/vList5"/>
    <dgm:cxn modelId="{3F9487F8-2E2A-415E-ADE2-F31DB3327446}" type="presParOf" srcId="{DACB7F7B-D2EE-4D7E-82A2-02EE1907850E}" destId="{1AA060DD-AEB2-450A-A66A-418C755332A8}" srcOrd="6" destOrd="0" presId="urn:microsoft.com/office/officeart/2005/8/layout/vList5"/>
    <dgm:cxn modelId="{CD6B65FF-D80A-42E9-840B-2A93CDF80E30}" type="presParOf" srcId="{1AA060DD-AEB2-450A-A66A-418C755332A8}" destId="{A873981A-BD22-4E7A-B002-AAEA487FC761}" srcOrd="0" destOrd="0" presId="urn:microsoft.com/office/officeart/2005/8/layout/vList5"/>
    <dgm:cxn modelId="{097C1589-4DE1-480F-8208-1E6B1433B94B}" type="presParOf" srcId="{1AA060DD-AEB2-450A-A66A-418C755332A8}" destId="{B11B9627-077E-4462-B6D6-C0171AFBD031}" srcOrd="1" destOrd="0" presId="urn:microsoft.com/office/officeart/2005/8/layout/vList5"/>
    <dgm:cxn modelId="{4B813CC1-AD48-450B-8C79-2074859E4AD2}" type="presParOf" srcId="{DACB7F7B-D2EE-4D7E-82A2-02EE1907850E}" destId="{1C443CE7-24CE-47B1-9A94-876607EC7CF0}" srcOrd="7" destOrd="0" presId="urn:microsoft.com/office/officeart/2005/8/layout/vList5"/>
    <dgm:cxn modelId="{7F096EDC-7ACD-496C-8762-64533759B3E4}" type="presParOf" srcId="{DACB7F7B-D2EE-4D7E-82A2-02EE1907850E}" destId="{2B701371-401D-4D8E-8E8E-0C7532BC6C75}" srcOrd="8" destOrd="0" presId="urn:microsoft.com/office/officeart/2005/8/layout/vList5"/>
    <dgm:cxn modelId="{37308A92-0DF3-41BD-9623-FEA048E88DD4}" type="presParOf" srcId="{2B701371-401D-4D8E-8E8E-0C7532BC6C75}" destId="{7E96083D-9718-44D7-9E69-A31DD3DCC8F1}" srcOrd="0" destOrd="0" presId="urn:microsoft.com/office/officeart/2005/8/layout/vList5"/>
    <dgm:cxn modelId="{1743573C-8CC4-419B-A76D-EEABC4F2E5B2}" type="presParOf" srcId="{2B701371-401D-4D8E-8E8E-0C7532BC6C75}" destId="{70CE9E1E-FF23-45C9-BAAE-84D47C1D4B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5DB8D-E87C-40CB-8ECA-458568B4F3F1}">
      <dsp:nvSpPr>
        <dsp:cNvPr id="0" name=""/>
        <dsp:cNvSpPr/>
      </dsp:nvSpPr>
      <dsp:spPr>
        <a:xfrm rot="5400000">
          <a:off x="5749409" y="-2337762"/>
          <a:ext cx="937021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ctr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700" kern="1200" dirty="0"/>
            <a:t>Fast</a:t>
          </a:r>
        </a:p>
      </dsp:txBody>
      <dsp:txXfrm rot="-5400000">
        <a:off x="3291840" y="165549"/>
        <a:ext cx="5806418" cy="845537"/>
      </dsp:txXfrm>
    </dsp:sp>
    <dsp:sp modelId="{C1E6D84C-1822-4BCC-921B-FC1C16AC4F34}">
      <dsp:nvSpPr>
        <dsp:cNvPr id="0" name=""/>
        <dsp:cNvSpPr/>
      </dsp:nvSpPr>
      <dsp:spPr>
        <a:xfrm>
          <a:off x="0" y="2678"/>
          <a:ext cx="3291840" cy="1171277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F</a:t>
          </a:r>
        </a:p>
      </dsp:txBody>
      <dsp:txXfrm>
        <a:off x="57177" y="59855"/>
        <a:ext cx="3177486" cy="1056923"/>
      </dsp:txXfrm>
    </dsp:sp>
    <dsp:sp modelId="{74ED1495-6007-40F8-95B5-14E7000B154E}">
      <dsp:nvSpPr>
        <dsp:cNvPr id="0" name=""/>
        <dsp:cNvSpPr/>
      </dsp:nvSpPr>
      <dsp:spPr>
        <a:xfrm rot="5400000">
          <a:off x="5749409" y="-1107921"/>
          <a:ext cx="937021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ctr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700" kern="1200" dirty="0"/>
            <a:t>Independent</a:t>
          </a:r>
        </a:p>
      </dsp:txBody>
      <dsp:txXfrm rot="-5400000">
        <a:off x="3291840" y="1395390"/>
        <a:ext cx="5806418" cy="845537"/>
      </dsp:txXfrm>
    </dsp:sp>
    <dsp:sp modelId="{CFA0B2C2-9064-40FE-ADD4-401EB8C23026}">
      <dsp:nvSpPr>
        <dsp:cNvPr id="0" name=""/>
        <dsp:cNvSpPr/>
      </dsp:nvSpPr>
      <dsp:spPr>
        <a:xfrm>
          <a:off x="0" y="1232520"/>
          <a:ext cx="3291840" cy="11712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</a:t>
          </a:r>
        </a:p>
      </dsp:txBody>
      <dsp:txXfrm>
        <a:off x="57177" y="1289697"/>
        <a:ext cx="3177486" cy="1056923"/>
      </dsp:txXfrm>
    </dsp:sp>
    <dsp:sp modelId="{8D746A5C-75FA-470E-BD8C-74DF8714A9F3}">
      <dsp:nvSpPr>
        <dsp:cNvPr id="0" name=""/>
        <dsp:cNvSpPr/>
      </dsp:nvSpPr>
      <dsp:spPr>
        <a:xfrm rot="5400000">
          <a:off x="5749409" y="121919"/>
          <a:ext cx="937021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ctr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700" kern="1200" dirty="0"/>
            <a:t>Repeatable</a:t>
          </a:r>
        </a:p>
      </dsp:txBody>
      <dsp:txXfrm rot="-5400000">
        <a:off x="3291840" y="2625230"/>
        <a:ext cx="5806418" cy="845537"/>
      </dsp:txXfrm>
    </dsp:sp>
    <dsp:sp modelId="{8D19C746-EA37-44B7-9943-C6603F7084DC}">
      <dsp:nvSpPr>
        <dsp:cNvPr id="0" name=""/>
        <dsp:cNvSpPr/>
      </dsp:nvSpPr>
      <dsp:spPr>
        <a:xfrm>
          <a:off x="0" y="2462361"/>
          <a:ext cx="3291840" cy="1171277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R</a:t>
          </a:r>
        </a:p>
      </dsp:txBody>
      <dsp:txXfrm>
        <a:off x="57177" y="2519538"/>
        <a:ext cx="3177486" cy="1056923"/>
      </dsp:txXfrm>
    </dsp:sp>
    <dsp:sp modelId="{B11B9627-077E-4462-B6D6-C0171AFBD031}">
      <dsp:nvSpPr>
        <dsp:cNvPr id="0" name=""/>
        <dsp:cNvSpPr/>
      </dsp:nvSpPr>
      <dsp:spPr>
        <a:xfrm rot="5400000">
          <a:off x="5749409" y="1351761"/>
          <a:ext cx="937021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ctr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700" kern="1200" dirty="0"/>
            <a:t>Self-Validating</a:t>
          </a:r>
        </a:p>
      </dsp:txBody>
      <dsp:txXfrm rot="-5400000">
        <a:off x="3291840" y="3855072"/>
        <a:ext cx="5806418" cy="845537"/>
      </dsp:txXfrm>
    </dsp:sp>
    <dsp:sp modelId="{A873981A-BD22-4E7A-B002-AAEA487FC761}">
      <dsp:nvSpPr>
        <dsp:cNvPr id="0" name=""/>
        <dsp:cNvSpPr/>
      </dsp:nvSpPr>
      <dsp:spPr>
        <a:xfrm>
          <a:off x="0" y="3692202"/>
          <a:ext cx="3291840" cy="1171277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</a:t>
          </a:r>
        </a:p>
      </dsp:txBody>
      <dsp:txXfrm>
        <a:off x="57177" y="3749379"/>
        <a:ext cx="3177486" cy="1056923"/>
      </dsp:txXfrm>
    </dsp:sp>
    <dsp:sp modelId="{70CE9E1E-FF23-45C9-BAAE-84D47C1D4B35}">
      <dsp:nvSpPr>
        <dsp:cNvPr id="0" name=""/>
        <dsp:cNvSpPr/>
      </dsp:nvSpPr>
      <dsp:spPr>
        <a:xfrm rot="5400000">
          <a:off x="5749409" y="2581602"/>
          <a:ext cx="937021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ctr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700" kern="1200" dirty="0"/>
            <a:t>Timely</a:t>
          </a:r>
        </a:p>
      </dsp:txBody>
      <dsp:txXfrm rot="-5400000">
        <a:off x="3291840" y="5084913"/>
        <a:ext cx="5806418" cy="845537"/>
      </dsp:txXfrm>
    </dsp:sp>
    <dsp:sp modelId="{7E96083D-9718-44D7-9E69-A31DD3DCC8F1}">
      <dsp:nvSpPr>
        <dsp:cNvPr id="0" name=""/>
        <dsp:cNvSpPr/>
      </dsp:nvSpPr>
      <dsp:spPr>
        <a:xfrm>
          <a:off x="0" y="4922043"/>
          <a:ext cx="3291840" cy="1171277"/>
        </a:xfrm>
        <a:prstGeom prst="round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</a:t>
          </a:r>
        </a:p>
      </dsp:txBody>
      <dsp:txXfrm>
        <a:off x="57177" y="4979220"/>
        <a:ext cx="3177486" cy="1056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7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F.I.R.S.T</a:t>
            </a:r>
            <a:endParaRPr lang="en-US" sz="6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1137959" y="2851624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No Compromise! </a:t>
            </a:r>
            <a:r>
              <a:rPr lang="en-US" sz="4400" i="1" dirty="0"/>
              <a:t>Clean tests are as important as clean production code. </a:t>
            </a:r>
            <a:br>
              <a:rPr lang="en-US" sz="4400" i="1" dirty="0"/>
            </a:br>
            <a:r>
              <a:rPr lang="en-US" sz="4400" i="1" dirty="0"/>
              <a:t>F.I.R.S.T represents five rules of clean tests.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F2969C6-8C5A-478E-B496-6C6B17328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302955"/>
              </p:ext>
            </p:extLst>
          </p:nvPr>
        </p:nvGraphicFramePr>
        <p:xfrm>
          <a:off x="2151467" y="502364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Fast</a:t>
            </a:r>
            <a:endParaRPr lang="en-US" sz="6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EC3CE-44E4-46D9-884E-BA5E6604523B}"/>
              </a:ext>
            </a:extLst>
          </p:cNvPr>
          <p:cNvSpPr txBox="1"/>
          <p:nvPr/>
        </p:nvSpPr>
        <p:spPr>
          <a:xfrm>
            <a:off x="1107831" y="5796171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Test should be </a:t>
            </a:r>
            <a:r>
              <a:rPr lang="en-US" sz="4400" b="1" i="1" dirty="0"/>
              <a:t>fast </a:t>
            </a:r>
            <a:r>
              <a:rPr lang="en-US" sz="4400" i="1" dirty="0"/>
              <a:t>– otherwise you </a:t>
            </a:r>
            <a:r>
              <a:rPr lang="en-US" sz="4400" b="1" i="1" dirty="0"/>
              <a:t>won’t run them frequently,</a:t>
            </a:r>
            <a:r>
              <a:rPr lang="en-US" sz="4400" i="1" dirty="0"/>
              <a:t> resulting in finding problems late in the development cycle.</a:t>
            </a:r>
          </a:p>
        </p:txBody>
      </p:sp>
      <p:pic>
        <p:nvPicPr>
          <p:cNvPr id="1026" name="Picture 2" descr="Fast icon vector png - Pixsector">
            <a:extLst>
              <a:ext uri="{FF2B5EF4-FFF2-40B4-BE49-F238E27FC236}">
                <a16:creationId xmlns:a16="http://schemas.microsoft.com/office/drawing/2014/main" id="{D3C04E68-BAD4-4600-9E6A-7CF37997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67" y="1344885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9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Independent</a:t>
            </a:r>
            <a:endParaRPr lang="en-US" sz="6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EC3CE-44E4-46D9-884E-BA5E6604523B}"/>
              </a:ext>
            </a:extLst>
          </p:cNvPr>
          <p:cNvSpPr txBox="1"/>
          <p:nvPr/>
        </p:nvSpPr>
        <p:spPr>
          <a:xfrm>
            <a:off x="1107831" y="5796171"/>
            <a:ext cx="11500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Tests should be </a:t>
            </a:r>
            <a:r>
              <a:rPr lang="en-US" sz="4400" b="1" i="1" dirty="0"/>
              <a:t>independent</a:t>
            </a:r>
            <a:r>
              <a:rPr lang="en-US" sz="4400" i="1" dirty="0"/>
              <a:t> – one test should not set up any condition for other tests to run, and you should be able to </a:t>
            </a:r>
            <a:r>
              <a:rPr lang="en-US" sz="4400" b="1" i="1" dirty="0"/>
              <a:t>run them in any order you like</a:t>
            </a:r>
            <a:r>
              <a:rPr lang="en-US" sz="4400" i="1" dirty="0"/>
              <a:t>.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8723711-6E6D-439F-93EB-447F032C3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11" y="2938997"/>
            <a:ext cx="2352145" cy="24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Repeatable</a:t>
            </a:r>
            <a:endParaRPr lang="en-US" sz="6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EC3CE-44E4-46D9-884E-BA5E6604523B}"/>
              </a:ext>
            </a:extLst>
          </p:cNvPr>
          <p:cNvSpPr txBox="1"/>
          <p:nvPr/>
        </p:nvSpPr>
        <p:spPr>
          <a:xfrm>
            <a:off x="1107831" y="5796171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Tests should be </a:t>
            </a:r>
            <a:r>
              <a:rPr lang="en-US" sz="4400" b="1" i="1" dirty="0"/>
              <a:t>repeatable</a:t>
            </a:r>
            <a:r>
              <a:rPr lang="en-US" sz="4400" i="1" dirty="0"/>
              <a:t> – you should be able to run them in </a:t>
            </a:r>
            <a:r>
              <a:rPr lang="en-US" sz="4400" b="1" i="1" dirty="0"/>
              <a:t>any environment</a:t>
            </a:r>
            <a:r>
              <a:rPr lang="en-US" sz="4400" i="1" dirty="0"/>
              <a:t> Dev, QA and Production or even local computer.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DA9496BB-C72D-404B-9FA8-F8DD535A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873" y="2791754"/>
            <a:ext cx="2746983" cy="23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Self Validating</a:t>
            </a:r>
            <a:endParaRPr lang="en-US" sz="6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EC3CE-44E4-46D9-884E-BA5E6604523B}"/>
              </a:ext>
            </a:extLst>
          </p:cNvPr>
          <p:cNvSpPr txBox="1"/>
          <p:nvPr/>
        </p:nvSpPr>
        <p:spPr>
          <a:xfrm>
            <a:off x="1107831" y="5796171"/>
            <a:ext cx="11500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Tests should be </a:t>
            </a:r>
            <a:r>
              <a:rPr lang="en-US" sz="4400" b="1" i="1" dirty="0"/>
              <a:t>self validating</a:t>
            </a:r>
            <a:r>
              <a:rPr lang="en-US" sz="4400" i="1" dirty="0"/>
              <a:t> – should have </a:t>
            </a:r>
            <a:r>
              <a:rPr lang="en-US" sz="4400" i="1" dirty="0" err="1"/>
              <a:t>boolean</a:t>
            </a:r>
            <a:r>
              <a:rPr lang="en-US" sz="4400" i="1" dirty="0"/>
              <a:t> output either they </a:t>
            </a:r>
            <a:r>
              <a:rPr lang="en-US" sz="4400" b="1" i="1" dirty="0"/>
              <a:t>pass or fail</a:t>
            </a:r>
            <a:r>
              <a:rPr lang="en-US" sz="4400" i="1" dirty="0"/>
              <a:t>. You shouldn’t have to review any other sources to find the detail.</a:t>
            </a:r>
          </a:p>
        </p:txBody>
      </p:sp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520CBB46-F056-4F8B-B0FA-C7EC5BC3C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8065" y="2360616"/>
            <a:ext cx="3370104" cy="33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2151467" y="1033122"/>
            <a:ext cx="9573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Open Sans" panose="020B0606030504020204" pitchFamily="34" charset="0"/>
              </a:rPr>
              <a:t>Timely</a:t>
            </a:r>
            <a:endParaRPr lang="en-US" sz="6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92" y="11230579"/>
            <a:ext cx="2409524" cy="13142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4FD712-F77F-4787-A28A-B8FBE85C2891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991052" y="12819184"/>
            <a:ext cx="1980918" cy="7461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Follow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3971970" y="12869099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90425"/>
            <a:ext cx="1178639" cy="1425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EC3CE-44E4-46D9-884E-BA5E6604523B}"/>
              </a:ext>
            </a:extLst>
          </p:cNvPr>
          <p:cNvSpPr txBox="1"/>
          <p:nvPr/>
        </p:nvSpPr>
        <p:spPr>
          <a:xfrm>
            <a:off x="1107831" y="5796171"/>
            <a:ext cx="11500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Tests should be written in </a:t>
            </a:r>
            <a:r>
              <a:rPr lang="en-US" sz="4400" b="1" i="1" dirty="0"/>
              <a:t>timely</a:t>
            </a:r>
            <a:r>
              <a:rPr lang="en-US" sz="4400" i="1" dirty="0"/>
              <a:t> manner – just </a:t>
            </a:r>
            <a:r>
              <a:rPr lang="en-US" sz="4400" b="1" i="1" dirty="0"/>
              <a:t>before the production code, </a:t>
            </a:r>
            <a:r>
              <a:rPr lang="en-US" sz="4400" i="1" dirty="0"/>
              <a:t>otherwise code may not be designed to be testable.</a:t>
            </a:r>
          </a:p>
        </p:txBody>
      </p:sp>
      <p:pic>
        <p:nvPicPr>
          <p:cNvPr id="12" name="Graphic 11" descr="Sunrise with solid fill">
            <a:extLst>
              <a:ext uri="{FF2B5EF4-FFF2-40B4-BE49-F238E27FC236}">
                <a16:creationId xmlns:a16="http://schemas.microsoft.com/office/drawing/2014/main" id="{FFE76103-C83A-4D76-A55D-3334AAF5D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8400" y="2602781"/>
            <a:ext cx="2549769" cy="25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11570261" y="211085"/>
            <a:ext cx="2127191" cy="170502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200" b="1" dirty="0"/>
              <a:t>Tip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B6CA9-CB73-4FAE-ACB1-2ABFEEF8DBF6}"/>
              </a:ext>
            </a:extLst>
          </p:cNvPr>
          <p:cNvGrpSpPr/>
          <p:nvPr/>
        </p:nvGrpSpPr>
        <p:grpSpPr>
          <a:xfrm>
            <a:off x="3459014" y="6145213"/>
            <a:ext cx="6797972" cy="1425575"/>
            <a:chOff x="548640" y="12290425"/>
            <a:chExt cx="6797972" cy="142557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F0591F8E-D5FA-482E-81A0-DC8F4759840B}"/>
                </a:ext>
              </a:extLst>
            </p:cNvPr>
            <p:cNvSpPr/>
            <p:nvPr/>
          </p:nvSpPr>
          <p:spPr>
            <a:xfrm>
              <a:off x="1991052" y="12819184"/>
              <a:ext cx="1980918" cy="74616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Follow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C1ED-45E7-40FA-B8CA-2A5E1E872972}"/>
                </a:ext>
              </a:extLst>
            </p:cNvPr>
            <p:cNvSpPr txBox="1"/>
            <p:nvPr/>
          </p:nvSpPr>
          <p:spPr>
            <a:xfrm>
              <a:off x="3971970" y="12869099"/>
              <a:ext cx="337464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b="1" dirty="0"/>
                <a:t>me for more tips</a:t>
              </a:r>
            </a:p>
          </p:txBody>
        </p:sp>
        <p:pic>
          <p:nvPicPr>
            <p:cNvPr id="9" name="Picture 8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D967F85E-71A7-4E59-A736-1F4CFA21B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" y="12290425"/>
              <a:ext cx="1178639" cy="1425575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563ADA-D365-4BBD-80B0-67ED8F933DC5}"/>
              </a:ext>
            </a:extLst>
          </p:cNvPr>
          <p:cNvSpPr/>
          <p:nvPr/>
        </p:nvSpPr>
        <p:spPr>
          <a:xfrm>
            <a:off x="215084" y="169554"/>
            <a:ext cx="1775968" cy="1652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TDD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237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43</cp:revision>
  <dcterms:created xsi:type="dcterms:W3CDTF">2022-08-03T04:04:26Z</dcterms:created>
  <dcterms:modified xsi:type="dcterms:W3CDTF">2022-12-28T06:46:44Z</dcterms:modified>
</cp:coreProperties>
</file>