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69" r:id="rId4"/>
    <p:sldId id="270" r:id="rId5"/>
    <p:sldId id="274" r:id="rId6"/>
    <p:sldId id="272" r:id="rId7"/>
    <p:sldId id="271" r:id="rId8"/>
    <p:sldId id="275" r:id="rId9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152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0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4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7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8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1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1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7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A665-8C80-47DB-8A2D-D471590A11E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00000"/>
                </a:solidFill>
                <a:latin typeface="Open Sans" panose="020B0606030504020204" pitchFamily="34" charset="0"/>
              </a:rPr>
              <a:t>Array Search</a:t>
            </a:r>
            <a:endParaRPr lang="en-US" sz="7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1137959" y="3924285"/>
            <a:ext cx="115003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A JavaScript reference of array search methods</a:t>
            </a:r>
          </a:p>
          <a:p>
            <a:pPr marL="2571750" lvl="4" indent="-742950">
              <a:buFont typeface="+mj-lt"/>
              <a:buAutoNum type="alphaLcPeriod"/>
            </a:pPr>
            <a:endParaRPr lang="en-US" sz="4400" b="1" i="1" dirty="0"/>
          </a:p>
          <a:p>
            <a:pPr marL="2571750" lvl="4" indent="-742950">
              <a:buFont typeface="+mj-lt"/>
              <a:buAutoNum type="alphaLcPeriod"/>
            </a:pPr>
            <a:r>
              <a:rPr lang="en-US" sz="4400" b="1" i="1" dirty="0"/>
              <a:t>find</a:t>
            </a:r>
          </a:p>
          <a:p>
            <a:pPr marL="2571750" lvl="4" indent="-742950">
              <a:buFont typeface="+mj-lt"/>
              <a:buAutoNum type="alphaLcPeriod"/>
            </a:pPr>
            <a:r>
              <a:rPr lang="en-US" sz="4400" b="1" i="1" dirty="0" err="1"/>
              <a:t>findIndex</a:t>
            </a:r>
            <a:endParaRPr lang="en-US" sz="4400" b="1" i="1" dirty="0"/>
          </a:p>
          <a:p>
            <a:pPr marL="2571750" lvl="4" indent="-742950">
              <a:buFont typeface="+mj-lt"/>
              <a:buAutoNum type="alphaLcPeriod"/>
            </a:pPr>
            <a:r>
              <a:rPr lang="en-US" sz="4400" b="1" i="1" dirty="0" err="1"/>
              <a:t>indexOf</a:t>
            </a:r>
            <a:endParaRPr lang="en-US" sz="4400" b="1" i="1" dirty="0"/>
          </a:p>
          <a:p>
            <a:pPr marL="2571750" lvl="4" indent="-742950">
              <a:buFont typeface="+mj-lt"/>
              <a:buAutoNum type="alphaLcPeriod"/>
            </a:pPr>
            <a:r>
              <a:rPr lang="en-US" sz="4400" b="1" i="1" dirty="0"/>
              <a:t>some</a:t>
            </a:r>
          </a:p>
          <a:p>
            <a:pPr marL="2571750" lvl="4" indent="-742950">
              <a:buFont typeface="+mj-lt"/>
              <a:buAutoNum type="alphaLcPeriod"/>
            </a:pPr>
            <a:r>
              <a:rPr lang="en-US" sz="4400" b="1" i="1" dirty="0"/>
              <a:t>every</a:t>
            </a:r>
          </a:p>
          <a:p>
            <a:pPr marL="2571750" lvl="4" indent="-742950">
              <a:buFont typeface="+mj-lt"/>
              <a:buAutoNum type="alphaLcPeriod"/>
            </a:pPr>
            <a:r>
              <a:rPr lang="en-US" sz="4400" b="1" i="1" dirty="0"/>
              <a:t>includes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pic>
        <p:nvPicPr>
          <p:cNvPr id="14" name="Picture 2" descr="Emoji - Wikipedia">
            <a:extLst>
              <a:ext uri="{FF2B5EF4-FFF2-40B4-BE49-F238E27FC236}">
                <a16:creationId xmlns:a16="http://schemas.microsoft.com/office/drawing/2014/main" id="{863BD270-B26E-41FF-8946-3CB7D6328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1791" y="3933596"/>
            <a:ext cx="654534" cy="65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86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i="1" dirty="0">
                <a:solidFill>
                  <a:srgbClr val="000000"/>
                </a:solidFill>
                <a:latin typeface="Open Sans" panose="020B0606030504020204" pitchFamily="34" charset="0"/>
              </a:rPr>
              <a:t>find</a:t>
            </a:r>
            <a:endParaRPr lang="en-US" sz="7200" i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EB548E-69C1-4156-98C4-264A1EF844FE}"/>
              </a:ext>
            </a:extLst>
          </p:cNvPr>
          <p:cNvSpPr txBox="1"/>
          <p:nvPr/>
        </p:nvSpPr>
        <p:spPr>
          <a:xfrm>
            <a:off x="962113" y="4991686"/>
            <a:ext cx="11500338" cy="2760821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0" b="0" i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3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value = 5</a:t>
            </a:r>
            <a:endParaRPr lang="en-US" sz="3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2D775-49A5-4DA0-8A35-2D9A67DC2E02}"/>
              </a:ext>
            </a:extLst>
          </p:cNvPr>
          <p:cNvSpPr txBox="1"/>
          <p:nvPr/>
        </p:nvSpPr>
        <p:spPr>
          <a:xfrm>
            <a:off x="962113" y="3052603"/>
            <a:ext cx="115003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find</a:t>
            </a:r>
            <a:r>
              <a:rPr lang="en-US" sz="4400" dirty="0"/>
              <a:t> - returns the </a:t>
            </a:r>
            <a:r>
              <a:rPr lang="en-US" sz="4400" i="1" dirty="0"/>
              <a:t>value of first element </a:t>
            </a:r>
            <a:r>
              <a:rPr lang="en-US" sz="4400" dirty="0"/>
              <a:t>in array, fulfilling callback function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6D4BCC4-F5CB-436D-B3AE-7C9C82A0BD42}"/>
              </a:ext>
            </a:extLst>
          </p:cNvPr>
          <p:cNvSpPr/>
          <p:nvPr/>
        </p:nvSpPr>
        <p:spPr>
          <a:xfrm>
            <a:off x="3588071" y="8705578"/>
            <a:ext cx="432262" cy="1822349"/>
          </a:xfrm>
          <a:prstGeom prst="leftBrace">
            <a:avLst>
              <a:gd name="adj1" fmla="val 169658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BF317-6434-4CD6-8601-4EB781D154B8}"/>
              </a:ext>
            </a:extLst>
          </p:cNvPr>
          <p:cNvSpPr txBox="1"/>
          <p:nvPr/>
        </p:nvSpPr>
        <p:spPr>
          <a:xfrm>
            <a:off x="2540078" y="9231024"/>
            <a:ext cx="1980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find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FF852F-D1B4-41C2-AD15-5D349729EE5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5AB982-6D4B-409F-8A85-4F60024DED30}"/>
              </a:ext>
            </a:extLst>
          </p:cNvPr>
          <p:cNvGrpSpPr/>
          <p:nvPr/>
        </p:nvGrpSpPr>
        <p:grpSpPr>
          <a:xfrm>
            <a:off x="4548692" y="9134811"/>
            <a:ext cx="7747462" cy="822960"/>
            <a:chOff x="4548692" y="8305294"/>
            <a:chExt cx="7747462" cy="82296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062EA94-AB8C-4C58-A0CA-A5F10A34B33F}"/>
                </a:ext>
              </a:extLst>
            </p:cNvPr>
            <p:cNvSpPr/>
            <p:nvPr/>
          </p:nvSpPr>
          <p:spPr>
            <a:xfrm>
              <a:off x="5461461" y="83052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C70DA5-C7DA-4E57-9089-812017E53083}"/>
                </a:ext>
              </a:extLst>
            </p:cNvPr>
            <p:cNvSpPr txBox="1"/>
            <p:nvPr/>
          </p:nvSpPr>
          <p:spPr>
            <a:xfrm>
              <a:off x="4548692" y="8348679"/>
              <a:ext cx="77474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[1,    5,    12,    14,    5,    1]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60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802219A-3788-4E78-886F-5F32CAF5E503}"/>
              </a:ext>
            </a:extLst>
          </p:cNvPr>
          <p:cNvSpPr/>
          <p:nvPr/>
        </p:nvSpPr>
        <p:spPr>
          <a:xfrm>
            <a:off x="5187142" y="8930383"/>
            <a:ext cx="839277" cy="1597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i="1" dirty="0" err="1">
                <a:solidFill>
                  <a:srgbClr val="000000"/>
                </a:solidFill>
                <a:latin typeface="Open Sans" panose="020B0606030504020204" pitchFamily="34" charset="0"/>
              </a:rPr>
              <a:t>findIndex</a:t>
            </a:r>
            <a:endParaRPr lang="en-US" sz="7200" i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EB548E-69C1-4156-98C4-264A1EF844FE}"/>
              </a:ext>
            </a:extLst>
          </p:cNvPr>
          <p:cNvSpPr txBox="1"/>
          <p:nvPr/>
        </p:nvSpPr>
        <p:spPr>
          <a:xfrm>
            <a:off x="962113" y="4991686"/>
            <a:ext cx="11939240" cy="2760821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0" b="0" i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3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index = 1</a:t>
            </a:r>
            <a:endParaRPr lang="en-US" sz="3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2D775-49A5-4DA0-8A35-2D9A67DC2E02}"/>
              </a:ext>
            </a:extLst>
          </p:cNvPr>
          <p:cNvSpPr txBox="1"/>
          <p:nvPr/>
        </p:nvSpPr>
        <p:spPr>
          <a:xfrm>
            <a:off x="962113" y="3052603"/>
            <a:ext cx="115003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err="1"/>
              <a:t>findIndex</a:t>
            </a:r>
            <a:r>
              <a:rPr lang="en-US" sz="4400" dirty="0"/>
              <a:t> - returns the </a:t>
            </a:r>
            <a:r>
              <a:rPr lang="en-US" sz="4400" i="1" dirty="0"/>
              <a:t>index of first matching  element</a:t>
            </a:r>
            <a:r>
              <a:rPr lang="en-US" sz="4400" dirty="0"/>
              <a:t> in array, fulfilling callback function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6D4BCC4-F5CB-436D-B3AE-7C9C82A0BD42}"/>
              </a:ext>
            </a:extLst>
          </p:cNvPr>
          <p:cNvSpPr/>
          <p:nvPr/>
        </p:nvSpPr>
        <p:spPr>
          <a:xfrm>
            <a:off x="3588071" y="8705578"/>
            <a:ext cx="432262" cy="1822349"/>
          </a:xfrm>
          <a:prstGeom prst="leftBrace">
            <a:avLst>
              <a:gd name="adj1" fmla="val 169658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BF317-6434-4CD6-8601-4EB781D154B8}"/>
              </a:ext>
            </a:extLst>
          </p:cNvPr>
          <p:cNvSpPr txBox="1"/>
          <p:nvPr/>
        </p:nvSpPr>
        <p:spPr>
          <a:xfrm>
            <a:off x="1224399" y="9229059"/>
            <a:ext cx="3087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err="1"/>
              <a:t>findIndex</a:t>
            </a:r>
            <a:endParaRPr lang="en-US" sz="4400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FF852F-D1B4-41C2-AD15-5D349729EE5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70DA5-C7DA-4E57-9089-812017E53083}"/>
              </a:ext>
            </a:extLst>
          </p:cNvPr>
          <p:cNvSpPr txBox="1"/>
          <p:nvPr/>
        </p:nvSpPr>
        <p:spPr>
          <a:xfrm>
            <a:off x="4284513" y="8930383"/>
            <a:ext cx="5411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[1,    5,   12,  14,  5,    1]</a:t>
            </a:r>
            <a:endParaRPr lang="en-US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BCD070-5AC3-49CF-B83D-D49E6C0FBF82}"/>
              </a:ext>
            </a:extLst>
          </p:cNvPr>
          <p:cNvGrpSpPr/>
          <p:nvPr/>
        </p:nvGrpSpPr>
        <p:grpSpPr>
          <a:xfrm>
            <a:off x="4513812" y="9639773"/>
            <a:ext cx="1283337" cy="627889"/>
            <a:chOff x="4447308" y="9154252"/>
            <a:chExt cx="1283337" cy="62788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9F484DC-9300-4DC2-95AD-71B5BFEA86A6}"/>
                </a:ext>
              </a:extLst>
            </p:cNvPr>
            <p:cNvGrpSpPr/>
            <p:nvPr/>
          </p:nvGrpSpPr>
          <p:grpSpPr>
            <a:xfrm>
              <a:off x="4447308" y="9154252"/>
              <a:ext cx="365760" cy="627889"/>
              <a:chOff x="4447308" y="9154252"/>
              <a:chExt cx="365760" cy="627889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CBEF000-82EE-42A9-A5BC-4AC1C5FA3821}"/>
                  </a:ext>
                </a:extLst>
              </p:cNvPr>
              <p:cNvCxnSpPr/>
              <p:nvPr/>
            </p:nvCxnSpPr>
            <p:spPr>
              <a:xfrm>
                <a:off x="4621876" y="9154252"/>
                <a:ext cx="0" cy="25575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67A73E2-06A5-4824-BFF8-38769D78057B}"/>
                  </a:ext>
                </a:extLst>
              </p:cNvPr>
              <p:cNvSpPr/>
              <p:nvPr/>
            </p:nvSpPr>
            <p:spPr>
              <a:xfrm>
                <a:off x="4447308" y="9416381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E33BBA8-FB60-409D-A094-DA30ED528988}"/>
                </a:ext>
              </a:extLst>
            </p:cNvPr>
            <p:cNvGrpSpPr/>
            <p:nvPr/>
          </p:nvGrpSpPr>
          <p:grpSpPr>
            <a:xfrm>
              <a:off x="5364885" y="9154252"/>
              <a:ext cx="365760" cy="627889"/>
              <a:chOff x="4447308" y="9154252"/>
              <a:chExt cx="365760" cy="627889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1439931-A2EA-48D4-A6F7-17584D0D18E6}"/>
                  </a:ext>
                </a:extLst>
              </p:cNvPr>
              <p:cNvCxnSpPr/>
              <p:nvPr/>
            </p:nvCxnSpPr>
            <p:spPr>
              <a:xfrm>
                <a:off x="4621876" y="9154252"/>
                <a:ext cx="0" cy="25575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E66EA97-E7CE-4724-8943-3632AB38C1E1}"/>
                  </a:ext>
                </a:extLst>
              </p:cNvPr>
              <p:cNvSpPr/>
              <p:nvPr/>
            </p:nvSpPr>
            <p:spPr>
              <a:xfrm>
                <a:off x="4447308" y="9416381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ACDF0B1-F84B-4766-A7D8-E8D8F67EE9A0}"/>
              </a:ext>
            </a:extLst>
          </p:cNvPr>
          <p:cNvGrpSpPr/>
          <p:nvPr/>
        </p:nvGrpSpPr>
        <p:grpSpPr>
          <a:xfrm>
            <a:off x="6293953" y="9639773"/>
            <a:ext cx="1283337" cy="627889"/>
            <a:chOff x="4447308" y="9154252"/>
            <a:chExt cx="1283337" cy="62788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B2FA1BF-38CB-4FC6-B97A-E83CD883F6D6}"/>
                </a:ext>
              </a:extLst>
            </p:cNvPr>
            <p:cNvGrpSpPr/>
            <p:nvPr/>
          </p:nvGrpSpPr>
          <p:grpSpPr>
            <a:xfrm>
              <a:off x="4447308" y="9154252"/>
              <a:ext cx="365760" cy="627889"/>
              <a:chOff x="4447308" y="9154252"/>
              <a:chExt cx="365760" cy="627889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A6F2933-C84D-46DC-8419-4220B11C2273}"/>
                  </a:ext>
                </a:extLst>
              </p:cNvPr>
              <p:cNvCxnSpPr/>
              <p:nvPr/>
            </p:nvCxnSpPr>
            <p:spPr>
              <a:xfrm>
                <a:off x="4621876" y="9154252"/>
                <a:ext cx="0" cy="25575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D16961A-86E8-4FB0-B838-3419ACB05397}"/>
                  </a:ext>
                </a:extLst>
              </p:cNvPr>
              <p:cNvSpPr/>
              <p:nvPr/>
            </p:nvSpPr>
            <p:spPr>
              <a:xfrm>
                <a:off x="4447308" y="9416381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F0A44E2-844A-49BE-9F0D-B62FCB83264E}"/>
                </a:ext>
              </a:extLst>
            </p:cNvPr>
            <p:cNvGrpSpPr/>
            <p:nvPr/>
          </p:nvGrpSpPr>
          <p:grpSpPr>
            <a:xfrm>
              <a:off x="5364885" y="9154252"/>
              <a:ext cx="365760" cy="627889"/>
              <a:chOff x="4447308" y="9154252"/>
              <a:chExt cx="365760" cy="627889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AC2B778-D557-44A3-BA41-3AB6E410DED0}"/>
                  </a:ext>
                </a:extLst>
              </p:cNvPr>
              <p:cNvCxnSpPr/>
              <p:nvPr/>
            </p:nvCxnSpPr>
            <p:spPr>
              <a:xfrm>
                <a:off x="4621876" y="9154252"/>
                <a:ext cx="0" cy="25575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0A038CD-9005-4CA5-A59F-B72AE5C80EC7}"/>
                  </a:ext>
                </a:extLst>
              </p:cNvPr>
              <p:cNvSpPr/>
              <p:nvPr/>
            </p:nvSpPr>
            <p:spPr>
              <a:xfrm>
                <a:off x="4447308" y="9416381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8E6F4E-50CF-4C89-8676-0F1296BDBF55}"/>
              </a:ext>
            </a:extLst>
          </p:cNvPr>
          <p:cNvGrpSpPr/>
          <p:nvPr/>
        </p:nvGrpSpPr>
        <p:grpSpPr>
          <a:xfrm>
            <a:off x="8161421" y="9621207"/>
            <a:ext cx="1283337" cy="627889"/>
            <a:chOff x="4447308" y="9154252"/>
            <a:chExt cx="1283337" cy="62788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7BCDB67-D5A5-48E2-B77C-5FF441250CF1}"/>
                </a:ext>
              </a:extLst>
            </p:cNvPr>
            <p:cNvGrpSpPr/>
            <p:nvPr/>
          </p:nvGrpSpPr>
          <p:grpSpPr>
            <a:xfrm>
              <a:off x="4447308" y="9154252"/>
              <a:ext cx="365760" cy="627889"/>
              <a:chOff x="4447308" y="9154252"/>
              <a:chExt cx="365760" cy="627889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D5C7C9E-CC4F-4728-B3F7-B93128656152}"/>
                  </a:ext>
                </a:extLst>
              </p:cNvPr>
              <p:cNvCxnSpPr/>
              <p:nvPr/>
            </p:nvCxnSpPr>
            <p:spPr>
              <a:xfrm>
                <a:off x="4621876" y="9154252"/>
                <a:ext cx="0" cy="25575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5AC1060-33FB-41E7-89B3-60B610015F6E}"/>
                  </a:ext>
                </a:extLst>
              </p:cNvPr>
              <p:cNvSpPr/>
              <p:nvPr/>
            </p:nvSpPr>
            <p:spPr>
              <a:xfrm>
                <a:off x="4447308" y="9416381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79733EF-B477-4F0C-B8C3-B7CAAC63C90B}"/>
                </a:ext>
              </a:extLst>
            </p:cNvPr>
            <p:cNvGrpSpPr/>
            <p:nvPr/>
          </p:nvGrpSpPr>
          <p:grpSpPr>
            <a:xfrm>
              <a:off x="5364885" y="9154252"/>
              <a:ext cx="365760" cy="627889"/>
              <a:chOff x="4447308" y="9154252"/>
              <a:chExt cx="365760" cy="627889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DD93713-510A-4888-8C3B-4DDFF934E3AA}"/>
                  </a:ext>
                </a:extLst>
              </p:cNvPr>
              <p:cNvCxnSpPr/>
              <p:nvPr/>
            </p:nvCxnSpPr>
            <p:spPr>
              <a:xfrm>
                <a:off x="4621876" y="9154252"/>
                <a:ext cx="0" cy="25575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759F731-C0DC-496B-A701-C647E2200395}"/>
                  </a:ext>
                </a:extLst>
              </p:cNvPr>
              <p:cNvSpPr/>
              <p:nvPr/>
            </p:nvSpPr>
            <p:spPr>
              <a:xfrm>
                <a:off x="4447308" y="9416381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140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802219A-3788-4E78-886F-5F32CAF5E503}"/>
              </a:ext>
            </a:extLst>
          </p:cNvPr>
          <p:cNvSpPr/>
          <p:nvPr/>
        </p:nvSpPr>
        <p:spPr>
          <a:xfrm>
            <a:off x="5187142" y="8930383"/>
            <a:ext cx="839277" cy="1597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i="1" dirty="0" err="1">
                <a:solidFill>
                  <a:srgbClr val="000000"/>
                </a:solidFill>
                <a:latin typeface="Open Sans" panose="020B0606030504020204" pitchFamily="34" charset="0"/>
              </a:rPr>
              <a:t>indexOf</a:t>
            </a:r>
            <a:endParaRPr lang="en-US" sz="7200" i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EB548E-69C1-4156-98C4-264A1EF844FE}"/>
              </a:ext>
            </a:extLst>
          </p:cNvPr>
          <p:cNvSpPr txBox="1"/>
          <p:nvPr/>
        </p:nvSpPr>
        <p:spPr>
          <a:xfrm>
            <a:off x="962113" y="4991686"/>
            <a:ext cx="11939240" cy="2760821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0" b="0" i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3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index = 1</a:t>
            </a:r>
            <a:endParaRPr lang="en-US" sz="3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2D775-49A5-4DA0-8A35-2D9A67DC2E02}"/>
              </a:ext>
            </a:extLst>
          </p:cNvPr>
          <p:cNvSpPr txBox="1"/>
          <p:nvPr/>
        </p:nvSpPr>
        <p:spPr>
          <a:xfrm>
            <a:off x="962113" y="3052603"/>
            <a:ext cx="115003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err="1"/>
              <a:t>indexOf</a:t>
            </a:r>
            <a:r>
              <a:rPr lang="en-US" sz="4400" dirty="0"/>
              <a:t> - returns the </a:t>
            </a:r>
            <a:r>
              <a:rPr lang="en-US" sz="4400" i="1" dirty="0"/>
              <a:t>index of first provided matching element</a:t>
            </a:r>
            <a:r>
              <a:rPr lang="en-US" sz="4400" dirty="0"/>
              <a:t> in array.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6D4BCC4-F5CB-436D-B3AE-7C9C82A0BD42}"/>
              </a:ext>
            </a:extLst>
          </p:cNvPr>
          <p:cNvSpPr/>
          <p:nvPr/>
        </p:nvSpPr>
        <p:spPr>
          <a:xfrm>
            <a:off x="3588071" y="8705578"/>
            <a:ext cx="432262" cy="1822349"/>
          </a:xfrm>
          <a:prstGeom prst="leftBrace">
            <a:avLst>
              <a:gd name="adj1" fmla="val 169658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BF317-6434-4CD6-8601-4EB781D154B8}"/>
              </a:ext>
            </a:extLst>
          </p:cNvPr>
          <p:cNvSpPr txBox="1"/>
          <p:nvPr/>
        </p:nvSpPr>
        <p:spPr>
          <a:xfrm>
            <a:off x="1643756" y="9229059"/>
            <a:ext cx="2169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err="1"/>
              <a:t>indexOf</a:t>
            </a:r>
            <a:endParaRPr lang="en-US" sz="4400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FF852F-D1B4-41C2-AD15-5D349729EE5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70DA5-C7DA-4E57-9089-812017E53083}"/>
              </a:ext>
            </a:extLst>
          </p:cNvPr>
          <p:cNvSpPr txBox="1"/>
          <p:nvPr/>
        </p:nvSpPr>
        <p:spPr>
          <a:xfrm>
            <a:off x="4284513" y="8930383"/>
            <a:ext cx="5411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[1,    5,   12,  14,  5,    1]</a:t>
            </a:r>
            <a:endParaRPr lang="en-US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BCD070-5AC3-49CF-B83D-D49E6C0FBF82}"/>
              </a:ext>
            </a:extLst>
          </p:cNvPr>
          <p:cNvGrpSpPr/>
          <p:nvPr/>
        </p:nvGrpSpPr>
        <p:grpSpPr>
          <a:xfrm>
            <a:off x="4513812" y="9639773"/>
            <a:ext cx="1283337" cy="627889"/>
            <a:chOff x="4447308" y="9154252"/>
            <a:chExt cx="1283337" cy="62788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9F484DC-9300-4DC2-95AD-71B5BFEA86A6}"/>
                </a:ext>
              </a:extLst>
            </p:cNvPr>
            <p:cNvGrpSpPr/>
            <p:nvPr/>
          </p:nvGrpSpPr>
          <p:grpSpPr>
            <a:xfrm>
              <a:off x="4447308" y="9154252"/>
              <a:ext cx="365760" cy="627889"/>
              <a:chOff x="4447308" y="9154252"/>
              <a:chExt cx="365760" cy="627889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CBEF000-82EE-42A9-A5BC-4AC1C5FA3821}"/>
                  </a:ext>
                </a:extLst>
              </p:cNvPr>
              <p:cNvCxnSpPr/>
              <p:nvPr/>
            </p:nvCxnSpPr>
            <p:spPr>
              <a:xfrm>
                <a:off x="4621876" y="9154252"/>
                <a:ext cx="0" cy="25575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67A73E2-06A5-4824-BFF8-38769D78057B}"/>
                  </a:ext>
                </a:extLst>
              </p:cNvPr>
              <p:cNvSpPr/>
              <p:nvPr/>
            </p:nvSpPr>
            <p:spPr>
              <a:xfrm>
                <a:off x="4447308" y="9416381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E33BBA8-FB60-409D-A094-DA30ED528988}"/>
                </a:ext>
              </a:extLst>
            </p:cNvPr>
            <p:cNvGrpSpPr/>
            <p:nvPr/>
          </p:nvGrpSpPr>
          <p:grpSpPr>
            <a:xfrm>
              <a:off x="5364885" y="9154252"/>
              <a:ext cx="365760" cy="627889"/>
              <a:chOff x="4447308" y="9154252"/>
              <a:chExt cx="365760" cy="627889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1439931-A2EA-48D4-A6F7-17584D0D18E6}"/>
                  </a:ext>
                </a:extLst>
              </p:cNvPr>
              <p:cNvCxnSpPr/>
              <p:nvPr/>
            </p:nvCxnSpPr>
            <p:spPr>
              <a:xfrm>
                <a:off x="4621876" y="9154252"/>
                <a:ext cx="0" cy="25575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E66EA97-E7CE-4724-8943-3632AB38C1E1}"/>
                  </a:ext>
                </a:extLst>
              </p:cNvPr>
              <p:cNvSpPr/>
              <p:nvPr/>
            </p:nvSpPr>
            <p:spPr>
              <a:xfrm>
                <a:off x="4447308" y="9416381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ACDF0B1-F84B-4766-A7D8-E8D8F67EE9A0}"/>
              </a:ext>
            </a:extLst>
          </p:cNvPr>
          <p:cNvGrpSpPr/>
          <p:nvPr/>
        </p:nvGrpSpPr>
        <p:grpSpPr>
          <a:xfrm>
            <a:off x="6293953" y="9639773"/>
            <a:ext cx="1283337" cy="627889"/>
            <a:chOff x="4447308" y="9154252"/>
            <a:chExt cx="1283337" cy="62788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B2FA1BF-38CB-4FC6-B97A-E83CD883F6D6}"/>
                </a:ext>
              </a:extLst>
            </p:cNvPr>
            <p:cNvGrpSpPr/>
            <p:nvPr/>
          </p:nvGrpSpPr>
          <p:grpSpPr>
            <a:xfrm>
              <a:off x="4447308" y="9154252"/>
              <a:ext cx="365760" cy="627889"/>
              <a:chOff x="4447308" y="9154252"/>
              <a:chExt cx="365760" cy="627889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A6F2933-C84D-46DC-8419-4220B11C2273}"/>
                  </a:ext>
                </a:extLst>
              </p:cNvPr>
              <p:cNvCxnSpPr/>
              <p:nvPr/>
            </p:nvCxnSpPr>
            <p:spPr>
              <a:xfrm>
                <a:off x="4621876" y="9154252"/>
                <a:ext cx="0" cy="25575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D16961A-86E8-4FB0-B838-3419ACB05397}"/>
                  </a:ext>
                </a:extLst>
              </p:cNvPr>
              <p:cNvSpPr/>
              <p:nvPr/>
            </p:nvSpPr>
            <p:spPr>
              <a:xfrm>
                <a:off x="4447308" y="9416381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F0A44E2-844A-49BE-9F0D-B62FCB83264E}"/>
                </a:ext>
              </a:extLst>
            </p:cNvPr>
            <p:cNvGrpSpPr/>
            <p:nvPr/>
          </p:nvGrpSpPr>
          <p:grpSpPr>
            <a:xfrm>
              <a:off x="5364885" y="9154252"/>
              <a:ext cx="365760" cy="627889"/>
              <a:chOff x="4447308" y="9154252"/>
              <a:chExt cx="365760" cy="627889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AC2B778-D557-44A3-BA41-3AB6E410DED0}"/>
                  </a:ext>
                </a:extLst>
              </p:cNvPr>
              <p:cNvCxnSpPr/>
              <p:nvPr/>
            </p:nvCxnSpPr>
            <p:spPr>
              <a:xfrm>
                <a:off x="4621876" y="9154252"/>
                <a:ext cx="0" cy="25575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0A038CD-9005-4CA5-A59F-B72AE5C80EC7}"/>
                  </a:ext>
                </a:extLst>
              </p:cNvPr>
              <p:cNvSpPr/>
              <p:nvPr/>
            </p:nvSpPr>
            <p:spPr>
              <a:xfrm>
                <a:off x="4447308" y="9416381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8E6F4E-50CF-4C89-8676-0F1296BDBF55}"/>
              </a:ext>
            </a:extLst>
          </p:cNvPr>
          <p:cNvGrpSpPr/>
          <p:nvPr/>
        </p:nvGrpSpPr>
        <p:grpSpPr>
          <a:xfrm>
            <a:off x="8161421" y="9621207"/>
            <a:ext cx="1283337" cy="627889"/>
            <a:chOff x="4447308" y="9154252"/>
            <a:chExt cx="1283337" cy="62788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7BCDB67-D5A5-48E2-B77C-5FF441250CF1}"/>
                </a:ext>
              </a:extLst>
            </p:cNvPr>
            <p:cNvGrpSpPr/>
            <p:nvPr/>
          </p:nvGrpSpPr>
          <p:grpSpPr>
            <a:xfrm>
              <a:off x="4447308" y="9154252"/>
              <a:ext cx="365760" cy="627889"/>
              <a:chOff x="4447308" y="9154252"/>
              <a:chExt cx="365760" cy="627889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D5C7C9E-CC4F-4728-B3F7-B93128656152}"/>
                  </a:ext>
                </a:extLst>
              </p:cNvPr>
              <p:cNvCxnSpPr/>
              <p:nvPr/>
            </p:nvCxnSpPr>
            <p:spPr>
              <a:xfrm>
                <a:off x="4621876" y="9154252"/>
                <a:ext cx="0" cy="25575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5AC1060-33FB-41E7-89B3-60B610015F6E}"/>
                  </a:ext>
                </a:extLst>
              </p:cNvPr>
              <p:cNvSpPr/>
              <p:nvPr/>
            </p:nvSpPr>
            <p:spPr>
              <a:xfrm>
                <a:off x="4447308" y="9416381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79733EF-B477-4F0C-B8C3-B7CAAC63C90B}"/>
                </a:ext>
              </a:extLst>
            </p:cNvPr>
            <p:cNvGrpSpPr/>
            <p:nvPr/>
          </p:nvGrpSpPr>
          <p:grpSpPr>
            <a:xfrm>
              <a:off x="5364885" y="9154252"/>
              <a:ext cx="365760" cy="627889"/>
              <a:chOff x="4447308" y="9154252"/>
              <a:chExt cx="365760" cy="627889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DD93713-510A-4888-8C3B-4DDFF934E3AA}"/>
                  </a:ext>
                </a:extLst>
              </p:cNvPr>
              <p:cNvCxnSpPr/>
              <p:nvPr/>
            </p:nvCxnSpPr>
            <p:spPr>
              <a:xfrm>
                <a:off x="4621876" y="9154252"/>
                <a:ext cx="0" cy="25575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759F731-C0DC-496B-A701-C647E2200395}"/>
                  </a:ext>
                </a:extLst>
              </p:cNvPr>
              <p:cNvSpPr/>
              <p:nvPr/>
            </p:nvSpPr>
            <p:spPr>
              <a:xfrm>
                <a:off x="4447308" y="9416381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</p:grp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E54DD43-C983-4E7A-ADF0-5AC007D12B17}"/>
              </a:ext>
            </a:extLst>
          </p:cNvPr>
          <p:cNvSpPr/>
          <p:nvPr/>
        </p:nvSpPr>
        <p:spPr>
          <a:xfrm>
            <a:off x="8161422" y="4038615"/>
            <a:ext cx="4956062" cy="1147157"/>
          </a:xfrm>
          <a:prstGeom prst="wedgeRoundRectCallout">
            <a:avLst>
              <a:gd name="adj1" fmla="val -75700"/>
              <a:gd name="adj2" fmla="val 1190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err="1"/>
              <a:t>indexOf</a:t>
            </a:r>
            <a:r>
              <a:rPr lang="en-US" sz="2400" b="1" i="1" dirty="0"/>
              <a:t> vs </a:t>
            </a:r>
            <a:r>
              <a:rPr lang="en-US" sz="2400" b="1" i="1" dirty="0" err="1"/>
              <a:t>findIndex</a:t>
            </a:r>
            <a:r>
              <a:rPr lang="en-US" sz="2400" b="1" i="1" dirty="0"/>
              <a:t>:</a:t>
            </a:r>
            <a:r>
              <a:rPr lang="en-US" sz="2400" dirty="0"/>
              <a:t> element is passed instead of callback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319151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i="1" dirty="0">
                <a:solidFill>
                  <a:srgbClr val="000000"/>
                </a:solidFill>
                <a:latin typeface="Open Sans" panose="020B0606030504020204" pitchFamily="34" charset="0"/>
              </a:rPr>
              <a:t>some</a:t>
            </a:r>
            <a:endParaRPr lang="en-US" sz="7200" i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EB548E-69C1-4156-98C4-264A1EF844FE}"/>
              </a:ext>
            </a:extLst>
          </p:cNvPr>
          <p:cNvSpPr txBox="1"/>
          <p:nvPr/>
        </p:nvSpPr>
        <p:spPr>
          <a:xfrm>
            <a:off x="962113" y="4991686"/>
            <a:ext cx="11939240" cy="2760821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0" b="0" i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3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some = true</a:t>
            </a:r>
            <a:endParaRPr lang="en-US" sz="3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2D775-49A5-4DA0-8A35-2D9A67DC2E02}"/>
              </a:ext>
            </a:extLst>
          </p:cNvPr>
          <p:cNvSpPr txBox="1"/>
          <p:nvPr/>
        </p:nvSpPr>
        <p:spPr>
          <a:xfrm>
            <a:off x="962113" y="3052603"/>
            <a:ext cx="115003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some</a:t>
            </a:r>
            <a:r>
              <a:rPr lang="en-US" sz="4400" dirty="0"/>
              <a:t> - returns </a:t>
            </a:r>
            <a:r>
              <a:rPr lang="en-US" sz="4400" i="1" dirty="0"/>
              <a:t>true</a:t>
            </a:r>
            <a:r>
              <a:rPr lang="en-US" sz="4400" dirty="0"/>
              <a:t> if one of the value, fulfils the callback function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6D4BCC4-F5CB-436D-B3AE-7C9C82A0BD42}"/>
              </a:ext>
            </a:extLst>
          </p:cNvPr>
          <p:cNvSpPr/>
          <p:nvPr/>
        </p:nvSpPr>
        <p:spPr>
          <a:xfrm>
            <a:off x="3588071" y="8705578"/>
            <a:ext cx="432262" cy="1822349"/>
          </a:xfrm>
          <a:prstGeom prst="leftBrace">
            <a:avLst>
              <a:gd name="adj1" fmla="val 169658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BF317-6434-4CD6-8601-4EB781D154B8}"/>
              </a:ext>
            </a:extLst>
          </p:cNvPr>
          <p:cNvSpPr txBox="1"/>
          <p:nvPr/>
        </p:nvSpPr>
        <p:spPr>
          <a:xfrm>
            <a:off x="1959995" y="9231024"/>
            <a:ext cx="2324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some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FF852F-D1B4-41C2-AD15-5D349729EE5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83FF29-6D7B-470E-BEA7-685DE83BE159}"/>
              </a:ext>
            </a:extLst>
          </p:cNvPr>
          <p:cNvSpPr/>
          <p:nvPr/>
        </p:nvSpPr>
        <p:spPr>
          <a:xfrm>
            <a:off x="5197282" y="9154349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52C99D-1AF9-4C51-80BB-003F0090D187}"/>
              </a:ext>
            </a:extLst>
          </p:cNvPr>
          <p:cNvSpPr txBox="1"/>
          <p:nvPr/>
        </p:nvSpPr>
        <p:spPr>
          <a:xfrm>
            <a:off x="4284513" y="9196773"/>
            <a:ext cx="7747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[1,    5,    12,    14,    5,    1]</a:t>
            </a:r>
            <a:endParaRPr lang="en-US" sz="28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F02345-19E5-4321-8705-7FE510B1F6EE}"/>
              </a:ext>
            </a:extLst>
          </p:cNvPr>
          <p:cNvCxnSpPr/>
          <p:nvPr/>
        </p:nvCxnSpPr>
        <p:spPr>
          <a:xfrm>
            <a:off x="5640097" y="9999793"/>
            <a:ext cx="0" cy="255755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37AD752-402C-4C3C-98FD-89F49F3B80F5}"/>
              </a:ext>
            </a:extLst>
          </p:cNvPr>
          <p:cNvSpPr/>
          <p:nvPr/>
        </p:nvSpPr>
        <p:spPr>
          <a:xfrm>
            <a:off x="5249404" y="10261920"/>
            <a:ext cx="822960" cy="82296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7114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7BD320C-9FDD-4AC8-9A45-2E04A98C4A7B}"/>
              </a:ext>
            </a:extLst>
          </p:cNvPr>
          <p:cNvSpPr/>
          <p:nvPr/>
        </p:nvSpPr>
        <p:spPr>
          <a:xfrm>
            <a:off x="5215937" y="8638158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2F99F0-BA4C-4843-BCF0-609D6727A498}"/>
              </a:ext>
            </a:extLst>
          </p:cNvPr>
          <p:cNvSpPr/>
          <p:nvPr/>
        </p:nvSpPr>
        <p:spPr>
          <a:xfrm>
            <a:off x="6228915" y="8638158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F523385-A042-403F-9DBC-CDF4EF38B3E5}"/>
              </a:ext>
            </a:extLst>
          </p:cNvPr>
          <p:cNvSpPr/>
          <p:nvPr/>
        </p:nvSpPr>
        <p:spPr>
          <a:xfrm>
            <a:off x="7227304" y="8638158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DB803F-E126-4028-B775-3FB7436D84CA}"/>
              </a:ext>
            </a:extLst>
          </p:cNvPr>
          <p:cNvSpPr/>
          <p:nvPr/>
        </p:nvSpPr>
        <p:spPr>
          <a:xfrm>
            <a:off x="8216961" y="8638158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BF11189-F245-4279-AF17-1C6684F118A0}"/>
              </a:ext>
            </a:extLst>
          </p:cNvPr>
          <p:cNvSpPr/>
          <p:nvPr/>
        </p:nvSpPr>
        <p:spPr>
          <a:xfrm>
            <a:off x="9158635" y="8638158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40D325-6897-4545-BEE4-B7C25C58D419}"/>
              </a:ext>
            </a:extLst>
          </p:cNvPr>
          <p:cNvSpPr/>
          <p:nvPr/>
        </p:nvSpPr>
        <p:spPr>
          <a:xfrm>
            <a:off x="4264601" y="8622781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i="1" dirty="0">
                <a:solidFill>
                  <a:srgbClr val="000000"/>
                </a:solidFill>
                <a:latin typeface="Open Sans" panose="020B0606030504020204" pitchFamily="34" charset="0"/>
              </a:rPr>
              <a:t>every</a:t>
            </a:r>
            <a:endParaRPr lang="en-US" sz="7200" i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EB548E-69C1-4156-98C4-264A1EF844FE}"/>
              </a:ext>
            </a:extLst>
          </p:cNvPr>
          <p:cNvSpPr txBox="1"/>
          <p:nvPr/>
        </p:nvSpPr>
        <p:spPr>
          <a:xfrm>
            <a:off x="962113" y="4991686"/>
            <a:ext cx="11939240" cy="2760821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3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0" b="0" i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3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every = true</a:t>
            </a:r>
            <a:endParaRPr lang="en-US" sz="3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2D775-49A5-4DA0-8A35-2D9A67DC2E02}"/>
              </a:ext>
            </a:extLst>
          </p:cNvPr>
          <p:cNvSpPr txBox="1"/>
          <p:nvPr/>
        </p:nvSpPr>
        <p:spPr>
          <a:xfrm>
            <a:off x="962113" y="3052603"/>
            <a:ext cx="115003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every</a:t>
            </a:r>
            <a:r>
              <a:rPr lang="en-US" sz="4400" dirty="0"/>
              <a:t> – returns </a:t>
            </a:r>
            <a:r>
              <a:rPr lang="en-US" sz="4400" i="1" dirty="0"/>
              <a:t>true</a:t>
            </a:r>
            <a:r>
              <a:rPr lang="en-US" sz="4400" dirty="0"/>
              <a:t> if all element, fulfils the callback function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6D4BCC4-F5CB-436D-B3AE-7C9C82A0BD42}"/>
              </a:ext>
            </a:extLst>
          </p:cNvPr>
          <p:cNvSpPr/>
          <p:nvPr/>
        </p:nvSpPr>
        <p:spPr>
          <a:xfrm>
            <a:off x="3588071" y="8705578"/>
            <a:ext cx="432262" cy="1822349"/>
          </a:xfrm>
          <a:prstGeom prst="leftBrace">
            <a:avLst>
              <a:gd name="adj1" fmla="val 169658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BF317-6434-4CD6-8601-4EB781D154B8}"/>
              </a:ext>
            </a:extLst>
          </p:cNvPr>
          <p:cNvSpPr txBox="1"/>
          <p:nvPr/>
        </p:nvSpPr>
        <p:spPr>
          <a:xfrm>
            <a:off x="1959995" y="9232031"/>
            <a:ext cx="1769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every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FF852F-D1B4-41C2-AD15-5D349729EE5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52C99D-1AF9-4C51-80BB-003F0090D187}"/>
              </a:ext>
            </a:extLst>
          </p:cNvPr>
          <p:cNvSpPr txBox="1"/>
          <p:nvPr/>
        </p:nvSpPr>
        <p:spPr>
          <a:xfrm>
            <a:off x="4020333" y="8641762"/>
            <a:ext cx="7451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[  5,    5,     5,    5,     5,    5   ]</a:t>
            </a:r>
            <a:endParaRPr lang="en-US" sz="28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F02345-19E5-4321-8705-7FE510B1F6EE}"/>
              </a:ext>
            </a:extLst>
          </p:cNvPr>
          <p:cNvCxnSpPr/>
          <p:nvPr/>
        </p:nvCxnSpPr>
        <p:spPr>
          <a:xfrm>
            <a:off x="5640097" y="9467779"/>
            <a:ext cx="0" cy="255755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37AD752-402C-4C3C-98FD-89F49F3B80F5}"/>
              </a:ext>
            </a:extLst>
          </p:cNvPr>
          <p:cNvSpPr/>
          <p:nvPr/>
        </p:nvSpPr>
        <p:spPr>
          <a:xfrm>
            <a:off x="5232779" y="9729906"/>
            <a:ext cx="822960" cy="82296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E358AD-0F0D-4914-8F3B-D4C5938D618F}"/>
              </a:ext>
            </a:extLst>
          </p:cNvPr>
          <p:cNvCxnSpPr/>
          <p:nvPr/>
        </p:nvCxnSpPr>
        <p:spPr>
          <a:xfrm>
            <a:off x="6640395" y="9467779"/>
            <a:ext cx="0" cy="255755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E253680-8241-4443-9167-C23D4F050A34}"/>
              </a:ext>
            </a:extLst>
          </p:cNvPr>
          <p:cNvSpPr/>
          <p:nvPr/>
        </p:nvSpPr>
        <p:spPr>
          <a:xfrm>
            <a:off x="6233077" y="9729906"/>
            <a:ext cx="822960" cy="82296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7E4ABF-D5B8-4FA3-B144-4CB4029F06F1}"/>
              </a:ext>
            </a:extLst>
          </p:cNvPr>
          <p:cNvCxnSpPr/>
          <p:nvPr/>
        </p:nvCxnSpPr>
        <p:spPr>
          <a:xfrm>
            <a:off x="7640693" y="9467779"/>
            <a:ext cx="0" cy="255755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5C84786-FBD2-4E9D-AFC9-C96C46D1C66A}"/>
              </a:ext>
            </a:extLst>
          </p:cNvPr>
          <p:cNvSpPr/>
          <p:nvPr/>
        </p:nvSpPr>
        <p:spPr>
          <a:xfrm>
            <a:off x="7233375" y="9729906"/>
            <a:ext cx="822960" cy="82296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6E96BD-4153-410C-A972-E60C129809C4}"/>
              </a:ext>
            </a:extLst>
          </p:cNvPr>
          <p:cNvCxnSpPr/>
          <p:nvPr/>
        </p:nvCxnSpPr>
        <p:spPr>
          <a:xfrm>
            <a:off x="8640991" y="9471785"/>
            <a:ext cx="0" cy="255755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C0DAA4F-72A9-49D1-8283-3DDE3D9612D4}"/>
              </a:ext>
            </a:extLst>
          </p:cNvPr>
          <p:cNvSpPr/>
          <p:nvPr/>
        </p:nvSpPr>
        <p:spPr>
          <a:xfrm>
            <a:off x="8233673" y="9733912"/>
            <a:ext cx="822960" cy="82296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9410C3-8B1B-4147-BF51-6D566419F1CA}"/>
              </a:ext>
            </a:extLst>
          </p:cNvPr>
          <p:cNvCxnSpPr/>
          <p:nvPr/>
        </p:nvCxnSpPr>
        <p:spPr>
          <a:xfrm>
            <a:off x="9574789" y="9467779"/>
            <a:ext cx="0" cy="255755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98087F0-C14F-4287-8288-6859C67865A9}"/>
              </a:ext>
            </a:extLst>
          </p:cNvPr>
          <p:cNvSpPr/>
          <p:nvPr/>
        </p:nvSpPr>
        <p:spPr>
          <a:xfrm>
            <a:off x="9167471" y="9729906"/>
            <a:ext cx="822960" cy="82296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C8130D-C53F-4C4E-882A-E9855F98AEBB}"/>
              </a:ext>
            </a:extLst>
          </p:cNvPr>
          <p:cNvCxnSpPr/>
          <p:nvPr/>
        </p:nvCxnSpPr>
        <p:spPr>
          <a:xfrm>
            <a:off x="4685742" y="9471793"/>
            <a:ext cx="0" cy="255755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BE0E33B-2A74-4105-B354-3AEEEF240178}"/>
              </a:ext>
            </a:extLst>
          </p:cNvPr>
          <p:cNvSpPr/>
          <p:nvPr/>
        </p:nvSpPr>
        <p:spPr>
          <a:xfrm>
            <a:off x="4278424" y="9733920"/>
            <a:ext cx="822960" cy="82296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01990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i="1" dirty="0">
                <a:solidFill>
                  <a:srgbClr val="000000"/>
                </a:solidFill>
                <a:latin typeface="Open Sans" panose="020B0606030504020204" pitchFamily="34" charset="0"/>
              </a:rPr>
              <a:t>includes</a:t>
            </a:r>
            <a:endParaRPr lang="en-US" sz="7200" i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EB548E-69C1-4156-98C4-264A1EF844FE}"/>
              </a:ext>
            </a:extLst>
          </p:cNvPr>
          <p:cNvSpPr txBox="1"/>
          <p:nvPr/>
        </p:nvSpPr>
        <p:spPr>
          <a:xfrm>
            <a:off x="962113" y="4991686"/>
            <a:ext cx="11939240" cy="2760821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0" i="1" dirty="0" err="1">
                <a:solidFill>
                  <a:srgbClr val="DCDCAA"/>
                </a:solidFill>
                <a:latin typeface="Consolas" panose="020B0609020204030204" pitchFamily="49" charset="0"/>
              </a:rPr>
              <a:t>includes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3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includes = true</a:t>
            </a:r>
            <a:endParaRPr lang="en-US" sz="3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2D775-49A5-4DA0-8A35-2D9A67DC2E02}"/>
              </a:ext>
            </a:extLst>
          </p:cNvPr>
          <p:cNvSpPr txBox="1"/>
          <p:nvPr/>
        </p:nvSpPr>
        <p:spPr>
          <a:xfrm>
            <a:off x="962113" y="3052603"/>
            <a:ext cx="115003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includes</a:t>
            </a:r>
            <a:r>
              <a:rPr lang="en-US" sz="4400" dirty="0"/>
              <a:t> - returns </a:t>
            </a:r>
            <a:r>
              <a:rPr lang="en-US" sz="4400" i="1" dirty="0"/>
              <a:t>true</a:t>
            </a:r>
            <a:r>
              <a:rPr lang="en-US" sz="4400" dirty="0"/>
              <a:t> if provided value exists at least once in array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6D4BCC4-F5CB-436D-B3AE-7C9C82A0BD42}"/>
              </a:ext>
            </a:extLst>
          </p:cNvPr>
          <p:cNvSpPr/>
          <p:nvPr/>
        </p:nvSpPr>
        <p:spPr>
          <a:xfrm>
            <a:off x="3588071" y="8705578"/>
            <a:ext cx="432262" cy="1822349"/>
          </a:xfrm>
          <a:prstGeom prst="leftBrace">
            <a:avLst>
              <a:gd name="adj1" fmla="val 169658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BF317-6434-4CD6-8601-4EB781D154B8}"/>
              </a:ext>
            </a:extLst>
          </p:cNvPr>
          <p:cNvSpPr txBox="1"/>
          <p:nvPr/>
        </p:nvSpPr>
        <p:spPr>
          <a:xfrm>
            <a:off x="1503611" y="9229059"/>
            <a:ext cx="2324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includes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FF852F-D1B4-41C2-AD15-5D349729EE5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C57EABF-FDBD-4A44-BE18-0CE44ADA0063}"/>
              </a:ext>
            </a:extLst>
          </p:cNvPr>
          <p:cNvGrpSpPr/>
          <p:nvPr/>
        </p:nvGrpSpPr>
        <p:grpSpPr>
          <a:xfrm>
            <a:off x="4284513" y="9154349"/>
            <a:ext cx="7747462" cy="822960"/>
            <a:chOff x="4548692" y="8305294"/>
            <a:chExt cx="7747462" cy="82296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883FF29-6D7B-470E-BEA7-685DE83BE159}"/>
                </a:ext>
              </a:extLst>
            </p:cNvPr>
            <p:cNvSpPr/>
            <p:nvPr/>
          </p:nvSpPr>
          <p:spPr>
            <a:xfrm>
              <a:off x="5461461" y="83052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B52C99D-1AF9-4C51-80BB-003F0090D187}"/>
                </a:ext>
              </a:extLst>
            </p:cNvPr>
            <p:cNvSpPr txBox="1"/>
            <p:nvPr/>
          </p:nvSpPr>
          <p:spPr>
            <a:xfrm>
              <a:off x="4548692" y="8348679"/>
              <a:ext cx="77474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[1,    5,    12,    14,    5,    1]</a:t>
              </a:r>
              <a:endParaRPr lang="en-US" sz="2800" dirty="0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F02345-19E5-4321-8705-7FE510B1F6EE}"/>
              </a:ext>
            </a:extLst>
          </p:cNvPr>
          <p:cNvCxnSpPr/>
          <p:nvPr/>
        </p:nvCxnSpPr>
        <p:spPr>
          <a:xfrm>
            <a:off x="5606847" y="9999793"/>
            <a:ext cx="0" cy="255755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37AD752-402C-4C3C-98FD-89F49F3B80F5}"/>
              </a:ext>
            </a:extLst>
          </p:cNvPr>
          <p:cNvSpPr/>
          <p:nvPr/>
        </p:nvSpPr>
        <p:spPr>
          <a:xfrm>
            <a:off x="5199529" y="10261920"/>
            <a:ext cx="822960" cy="82296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FABEA927-6E68-4C77-BC40-C20E0293E054}"/>
              </a:ext>
            </a:extLst>
          </p:cNvPr>
          <p:cNvSpPr/>
          <p:nvPr/>
        </p:nvSpPr>
        <p:spPr>
          <a:xfrm>
            <a:off x="8161422" y="4038615"/>
            <a:ext cx="4956062" cy="1147157"/>
          </a:xfrm>
          <a:prstGeom prst="wedgeRoundRectCallout">
            <a:avLst>
              <a:gd name="adj1" fmla="val -57921"/>
              <a:gd name="adj2" fmla="val 1190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includes vs some:</a:t>
            </a:r>
            <a:r>
              <a:rPr lang="en-US" sz="2400" dirty="0"/>
              <a:t> element is passed instead of callback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356568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4B6CA9-CB73-4FAE-ACB1-2ABFEEF8DBF6}"/>
              </a:ext>
            </a:extLst>
          </p:cNvPr>
          <p:cNvGrpSpPr/>
          <p:nvPr/>
        </p:nvGrpSpPr>
        <p:grpSpPr>
          <a:xfrm>
            <a:off x="3459014" y="6145213"/>
            <a:ext cx="6797972" cy="1425575"/>
            <a:chOff x="548640" y="12290425"/>
            <a:chExt cx="6797972" cy="1425575"/>
          </a:xfrm>
        </p:grpSpPr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F0591F8E-D5FA-482E-81A0-DC8F4759840B}"/>
                </a:ext>
              </a:extLst>
            </p:cNvPr>
            <p:cNvSpPr/>
            <p:nvPr/>
          </p:nvSpPr>
          <p:spPr>
            <a:xfrm>
              <a:off x="1991052" y="12819184"/>
              <a:ext cx="1980918" cy="74616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Follow</a:t>
              </a:r>
              <a:endParaRPr 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6FC1ED-45E7-40FA-B8CA-2A5E1E872972}"/>
                </a:ext>
              </a:extLst>
            </p:cNvPr>
            <p:cNvSpPr txBox="1"/>
            <p:nvPr/>
          </p:nvSpPr>
          <p:spPr>
            <a:xfrm>
              <a:off x="3971970" y="12869099"/>
              <a:ext cx="3374642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600" b="1" dirty="0"/>
                <a:t>me for more tips</a:t>
              </a:r>
            </a:p>
          </p:txBody>
        </p:sp>
        <p:pic>
          <p:nvPicPr>
            <p:cNvPr id="9" name="Picture 8" descr="A person with a beard&#10;&#10;Description automatically generated with low confidence">
              <a:extLst>
                <a:ext uri="{FF2B5EF4-FFF2-40B4-BE49-F238E27FC236}">
                  <a16:creationId xmlns:a16="http://schemas.microsoft.com/office/drawing/2014/main" id="{D967F85E-71A7-4E59-A736-1F4CFA21B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" y="12290425"/>
              <a:ext cx="1178639" cy="1425575"/>
            </a:xfrm>
            <a:prstGeom prst="rect">
              <a:avLst/>
            </a:prstGeom>
          </p:spPr>
        </p:pic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FF852F-D1B4-41C2-AD15-5D349729EE5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2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</TotalTime>
  <Words>480</Words>
  <Application>Microsoft Office PowerPoint</Application>
  <PresentationFormat>Custom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Bukhari</dc:creator>
  <cp:lastModifiedBy>Asad Bukhari</cp:lastModifiedBy>
  <cp:revision>29</cp:revision>
  <dcterms:created xsi:type="dcterms:W3CDTF">2022-08-03T04:04:26Z</dcterms:created>
  <dcterms:modified xsi:type="dcterms:W3CDTF">2022-11-02T07:29:30Z</dcterms:modified>
</cp:coreProperties>
</file>