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68" r:id="rId4"/>
    <p:sldId id="264" r:id="rId5"/>
    <p:sldId id="266" r:id="rId6"/>
    <p:sldId id="267" r:id="rId7"/>
    <p:sldId id="261" r:id="rId8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152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6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0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8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1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7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A665-8C80-47DB-8A2D-D471590A11E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marketplace.visualstudio.com/items?itemName=AlexShen.classdiagram-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marketplace.visualstudio.com/items?itemName=juanallo.vscode-dependency-cruis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marketplace.visualstudio.com/items?itemName=uctakeoff.vscode-coun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marketplace.visualstudio.com/items?itemName=vizzuhq.code-viz-sta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marketplace.visualstudio.com/items?itemName=streetsidesoftware.code-spell-check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1499836" y="4319063"/>
            <a:ext cx="1071639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0000"/>
                </a:solidFill>
                <a:latin typeface="Open Sans" panose="020B0606030504020204" pitchFamily="34" charset="0"/>
              </a:rPr>
              <a:t>Top 5 - VS Code</a:t>
            </a:r>
          </a:p>
          <a:p>
            <a:pPr algn="ctr"/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</a:rPr>
              <a:t>Must try Extensions to </a:t>
            </a:r>
          </a:p>
          <a:p>
            <a:pPr algn="ctr"/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</a:rPr>
              <a:t>Review, visualize and present code state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VSCode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071259" y="674633"/>
            <a:ext cx="957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UML Class Diagram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VSCode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E88475-3CB0-446A-A25D-860C91B67673}"/>
              </a:ext>
            </a:extLst>
          </p:cNvPr>
          <p:cNvSpPr txBox="1"/>
          <p:nvPr/>
        </p:nvSpPr>
        <p:spPr>
          <a:xfrm>
            <a:off x="393809" y="2357845"/>
            <a:ext cx="12536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  <a:hlinkClick r:id="rId4"/>
              </a:rPr>
              <a:t>classdiagram-ts</a:t>
            </a:r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</a:rPr>
              <a:t> to generate UML Class diagram based on typescript source files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4A0662-643D-45E1-848F-7E6DD678A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920" y="4646813"/>
            <a:ext cx="10424160" cy="442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071259" y="674633"/>
            <a:ext cx="957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Dependency Graphs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VSCode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E88475-3CB0-446A-A25D-860C91B67673}"/>
              </a:ext>
            </a:extLst>
          </p:cNvPr>
          <p:cNvSpPr txBox="1"/>
          <p:nvPr/>
        </p:nvSpPr>
        <p:spPr>
          <a:xfrm>
            <a:off x="393809" y="2357845"/>
            <a:ext cx="12536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  <a:hlinkClick r:id="rId4"/>
              </a:rPr>
              <a:t>Dependency Cruiser</a:t>
            </a:r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</a:rPr>
              <a:t> helps to quickly check dependencies of any files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93F7FF8-3BF0-4CE5-A079-75C5912BE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4117967"/>
            <a:ext cx="8686800" cy="548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0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071259" y="674633"/>
            <a:ext cx="957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Line of Code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VSCode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E88475-3CB0-446A-A25D-860C91B67673}"/>
              </a:ext>
            </a:extLst>
          </p:cNvPr>
          <p:cNvSpPr txBox="1"/>
          <p:nvPr/>
        </p:nvSpPr>
        <p:spPr>
          <a:xfrm>
            <a:off x="393809" y="2357845"/>
            <a:ext cx="12536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  <a:hlinkClick r:id="rId4"/>
              </a:rPr>
              <a:t>VS Code Counter</a:t>
            </a:r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</a:rPr>
              <a:t> helps to count line of code and identify files that require attention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3EF0483F-ECA6-4370-B7AF-FF43BC3DA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440" y="4133831"/>
            <a:ext cx="6675120" cy="54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8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071259" y="674633"/>
            <a:ext cx="957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Code Stats Visualization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VSCode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E88475-3CB0-446A-A25D-860C91B67673}"/>
              </a:ext>
            </a:extLst>
          </p:cNvPr>
          <p:cNvSpPr txBox="1"/>
          <p:nvPr/>
        </p:nvSpPr>
        <p:spPr>
          <a:xfrm>
            <a:off x="393809" y="2357845"/>
            <a:ext cx="12536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  <a:hlinkClick r:id="rId4"/>
              </a:rPr>
              <a:t>CodeViz Stat</a:t>
            </a:r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</a:rPr>
              <a:t> provides source code statistics with animated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CC3B97-7AD9-4729-879E-8E67C05DF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5" y="4339732"/>
            <a:ext cx="13716000" cy="62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5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071259" y="674633"/>
            <a:ext cx="957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Spelling Checker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VSCode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E88475-3CB0-446A-A25D-860C91B67673}"/>
              </a:ext>
            </a:extLst>
          </p:cNvPr>
          <p:cNvSpPr txBox="1"/>
          <p:nvPr/>
        </p:nvSpPr>
        <p:spPr>
          <a:xfrm>
            <a:off x="393809" y="2357845"/>
            <a:ext cx="12536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  <a:hlinkClick r:id="rId4"/>
              </a:rPr>
              <a:t>Code Spell Checker</a:t>
            </a:r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</a:rPr>
              <a:t> helps to minimize spelling mistakes in source code and comments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181246-06DE-40D3-86A3-8CB1D7250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242" y="4446121"/>
            <a:ext cx="11265517" cy="529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2" y="211088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sz="1560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4877080" y="8654861"/>
            <a:ext cx="1980919" cy="7461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sz="156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6858000" y="8704777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71" y="8126103"/>
            <a:ext cx="1178639" cy="14255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9B1017-BF29-4510-99D4-D489E7EF3F22}"/>
              </a:ext>
            </a:extLst>
          </p:cNvPr>
          <p:cNvSpPr txBox="1"/>
          <p:nvPr/>
        </p:nvSpPr>
        <p:spPr>
          <a:xfrm>
            <a:off x="159729" y="6134725"/>
            <a:ext cx="133965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</a:rPr>
              <a:t>VS Code Extension you are using, share in comment</a:t>
            </a:r>
            <a:endParaRPr lang="en-US" sz="4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145</Words>
  <Application>Microsoft Office PowerPoint</Application>
  <PresentationFormat>Custom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Bukhari</dc:creator>
  <cp:lastModifiedBy>Asad Bukhari</cp:lastModifiedBy>
  <cp:revision>11</cp:revision>
  <dcterms:created xsi:type="dcterms:W3CDTF">2022-08-03T04:04:26Z</dcterms:created>
  <dcterms:modified xsi:type="dcterms:W3CDTF">2022-10-19T09:16:03Z</dcterms:modified>
</cp:coreProperties>
</file>