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59" r:id="rId7"/>
    <p:sldId id="261" r:id="rId8"/>
  </p:sldIdLst>
  <p:sldSz cx="10058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22E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665-8C80-47DB-8A2D-D471590A11E5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56C8-8B63-477B-92C2-2D4E93F43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adhasnain/tips/tree/master/React/nav-b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adhasnain/tips/tree/master/React/side-b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234269" y="2396939"/>
            <a:ext cx="9570497" cy="108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 – is used to show navigation option on side of the page, mostly left side.</a:t>
            </a:r>
            <a:endParaRPr lang="en-US" sz="3227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B1EACF-14E2-4653-9EB2-FDAC1AA9668B}"/>
              </a:ext>
            </a:extLst>
          </p:cNvPr>
          <p:cNvSpPr txBox="1"/>
          <p:nvPr/>
        </p:nvSpPr>
        <p:spPr>
          <a:xfrm>
            <a:off x="4657362" y="4820108"/>
            <a:ext cx="1283870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AFA96E-9977-4F89-A1D6-A254D94B85C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F900D1BC-6542-4AD7-8C01-F30F7463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048" y="4861352"/>
            <a:ext cx="495122" cy="4951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7D69A0E-6730-45DF-9E5C-2B1712DF015C}"/>
              </a:ext>
            </a:extLst>
          </p:cNvPr>
          <p:cNvSpPr txBox="1"/>
          <p:nvPr/>
        </p:nvSpPr>
        <p:spPr>
          <a:xfrm>
            <a:off x="2055566" y="6914980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8BFFA0B9-24F2-4156-8848-B2130A543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743" y="6914863"/>
            <a:ext cx="477823" cy="5889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1FD896-E4C7-46D5-8213-146E2FBB3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480" y="3908913"/>
            <a:ext cx="3609524" cy="240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D13D1F-A652-478A-8D2C-2D9B45223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269" y="3986950"/>
            <a:ext cx="36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1900735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1: </a:t>
            </a:r>
            <a:r>
              <a:rPr lang="en-US" sz="3227" i="1" dirty="0"/>
              <a:t>Create a Side Nav Bar Component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9F965-CED4-4E96-8C9C-F5C9D5659E4F}"/>
              </a:ext>
            </a:extLst>
          </p:cNvPr>
          <p:cNvSpPr txBox="1"/>
          <p:nvPr/>
        </p:nvSpPr>
        <p:spPr>
          <a:xfrm>
            <a:off x="732265" y="2528225"/>
            <a:ext cx="8816772" cy="5615761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Sidebar.tsx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"./Sidebar.css"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"nav-text"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"sidebar-menu"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"/booking"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"Booking"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"/contact"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38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2: </a:t>
            </a:r>
            <a:r>
              <a:rPr lang="en-US" sz="3227" i="1" dirty="0"/>
              <a:t>Style Side Nav Bar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862810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Sidebar.css */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.sidebar-menu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#060b26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3: </a:t>
            </a:r>
            <a:r>
              <a:rPr lang="en-US" sz="3227" i="1" dirty="0"/>
              <a:t>Style Nav text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109859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Sidebar.css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#f5f5f5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.nav-text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#1a83ff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Side Nav bar</a:t>
            </a:r>
            <a:endParaRPr lang="en-US" sz="528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3D39B-A223-43EA-8226-314DBC039C26}"/>
              </a:ext>
            </a:extLst>
          </p:cNvPr>
          <p:cNvSpPr txBox="1"/>
          <p:nvPr/>
        </p:nvSpPr>
        <p:spPr>
          <a:xfrm>
            <a:off x="633864" y="2032451"/>
            <a:ext cx="8630965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b="1" i="1" dirty="0"/>
              <a:t>Step 4: </a:t>
            </a:r>
            <a:r>
              <a:rPr lang="en-US" sz="3227" i="1" dirty="0"/>
              <a:t>Use the component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5B6F0C-6D5F-4B7F-8F0F-3DB205DA360C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FE15A-3490-44DF-AB14-8A059E0786AF}"/>
              </a:ext>
            </a:extLst>
          </p:cNvPr>
          <p:cNvSpPr txBox="1"/>
          <p:nvPr/>
        </p:nvSpPr>
        <p:spPr>
          <a:xfrm>
            <a:off x="704588" y="2853844"/>
            <a:ext cx="8816772" cy="4109859"/>
          </a:xfrm>
          <a:prstGeom prst="roundRect">
            <a:avLst>
              <a:gd name="adj" fmla="val 4198"/>
            </a:avLst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App.tsx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"./App.css"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/Sidebar"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06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69FB10-66FD-4ABA-A3EF-77B95F39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88" y="8235757"/>
            <a:ext cx="1766984" cy="96381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1460104" y="940073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2912779" y="9437339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" y="9012979"/>
            <a:ext cx="864335" cy="104542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8CC539-4DFD-4F3B-AC2D-80B8828036C3}"/>
              </a:ext>
            </a:extLst>
          </p:cNvPr>
          <p:cNvSpPr/>
          <p:nvPr/>
        </p:nvSpPr>
        <p:spPr>
          <a:xfrm>
            <a:off x="157728" y="124340"/>
            <a:ext cx="1302376" cy="121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React</a:t>
            </a:r>
            <a:endParaRPr lang="en-US" sz="88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FBB1B-089D-4C03-BDA1-19FA6D9AF53E}"/>
              </a:ext>
            </a:extLst>
          </p:cNvPr>
          <p:cNvSpPr txBox="1"/>
          <p:nvPr/>
        </p:nvSpPr>
        <p:spPr>
          <a:xfrm>
            <a:off x="704335" y="1900735"/>
            <a:ext cx="8674443" cy="58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/>
              <a:t>Your Side </a:t>
            </a:r>
            <a:r>
              <a:rPr lang="en-US" sz="3227" i="1" dirty="0"/>
              <a:t>Nav bar </a:t>
            </a:r>
            <a:r>
              <a:rPr lang="en-US" sz="3227" dirty="0"/>
              <a:t>is ready 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2" descr="Emoji - Wikipedia">
            <a:extLst>
              <a:ext uri="{FF2B5EF4-FFF2-40B4-BE49-F238E27FC236}">
                <a16:creationId xmlns:a16="http://schemas.microsoft.com/office/drawing/2014/main" id="{3E5D5E82-F344-45FF-A45F-CFBB9302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38" y="1914261"/>
            <a:ext cx="654534" cy="65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E5BD8B-149A-4853-A0F4-3440C7924473}"/>
              </a:ext>
            </a:extLst>
          </p:cNvPr>
          <p:cNvSpPr txBox="1"/>
          <p:nvPr/>
        </p:nvSpPr>
        <p:spPr>
          <a:xfrm>
            <a:off x="4657362" y="4585329"/>
            <a:ext cx="1283870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Hover</a:t>
            </a:r>
          </a:p>
        </p:txBody>
      </p:sp>
      <p:pic>
        <p:nvPicPr>
          <p:cNvPr id="24" name="Picture 23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A221473D-C42E-4E2D-BD9D-AF0B547D6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048" y="4626573"/>
            <a:ext cx="495122" cy="4951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8D22AA-4872-4CCF-9CD0-FA16FDC9FF45}"/>
              </a:ext>
            </a:extLst>
          </p:cNvPr>
          <p:cNvSpPr txBox="1"/>
          <p:nvPr/>
        </p:nvSpPr>
        <p:spPr>
          <a:xfrm>
            <a:off x="2055566" y="6680201"/>
            <a:ext cx="7014836" cy="58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27" dirty="0"/>
              <a:t>Click leads to respective element/page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C1DF268-8163-4419-A876-B57F3CDFD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89" b="93868" l="10000" r="91047">
                        <a14:foregroundMark x1="27791" y1="44717" x2="22442" y2="47075"/>
                        <a14:foregroundMark x1="22442" y1="47075" x2="22442" y2="47264"/>
                        <a14:foregroundMark x1="20581" y1="32830" x2="13372" y2="31981"/>
                        <a14:foregroundMark x1="25814" y1="18679" x2="22442" y2="15000"/>
                        <a14:foregroundMark x1="43837" y1="12264" x2="43488" y2="8585"/>
                        <a14:foregroundMark x1="42558" y1="5283" x2="42558" y2="5283"/>
                        <a14:foregroundMark x1="55930" y1="21226" x2="66628" y2="13019"/>
                        <a14:foregroundMark x1="60698" y1="32925" x2="77442" y2="31981"/>
                        <a14:foregroundMark x1="77442" y1="31981" x2="77558" y2="31981"/>
                        <a14:foregroundMark x1="65349" y1="90189" x2="69651" y2="93962"/>
                        <a14:foregroundMark x1="69651" y1="93962" x2="80000" y2="89245"/>
                        <a14:foregroundMark x1="80000" y1="89245" x2="80116" y2="89151"/>
                        <a14:foregroundMark x1="91047" y1="71509" x2="90000" y2="708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7743" y="6680084"/>
            <a:ext cx="477823" cy="5889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B993A3-6592-454A-9CCA-3C5705488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480" y="3674134"/>
            <a:ext cx="3609524" cy="240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4A03FB-B4A8-4034-BB78-AD0740BBD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269" y="3752171"/>
            <a:ext cx="36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EA0720-E993-46F3-B194-377B2EE835CC}"/>
              </a:ext>
            </a:extLst>
          </p:cNvPr>
          <p:cNvSpPr txBox="1"/>
          <p:nvPr/>
        </p:nvSpPr>
        <p:spPr>
          <a:xfrm>
            <a:off x="1577743" y="510483"/>
            <a:ext cx="7020553" cy="139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34" dirty="0">
                <a:solidFill>
                  <a:srgbClr val="000000"/>
                </a:solidFill>
                <a:latin typeface="Open Sans" panose="020B0606030504020204" pitchFamily="34" charset="0"/>
              </a:rPr>
              <a:t>Nav bar</a:t>
            </a:r>
            <a:endParaRPr lang="en-US" sz="528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1B6D929-D7F0-42C2-8449-152EF6BA19D1}"/>
              </a:ext>
            </a:extLst>
          </p:cNvPr>
          <p:cNvSpPr/>
          <p:nvPr/>
        </p:nvSpPr>
        <p:spPr>
          <a:xfrm rot="5400000">
            <a:off x="8484859" y="154797"/>
            <a:ext cx="1559940" cy="12503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280" b="1" dirty="0"/>
              <a:t>Tip</a:t>
            </a:r>
            <a:endParaRPr lang="en-US" sz="1144" b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0591F8E-D5FA-482E-81A0-DC8F4759840B}"/>
              </a:ext>
            </a:extLst>
          </p:cNvPr>
          <p:cNvSpPr/>
          <p:nvPr/>
        </p:nvSpPr>
        <p:spPr>
          <a:xfrm>
            <a:off x="3576526" y="6772446"/>
            <a:ext cx="1452674" cy="5471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b="1" dirty="0"/>
              <a:t>Follow</a:t>
            </a:r>
            <a:endParaRPr lang="en-US" sz="1144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FC1ED-45E7-40FA-B8CA-2A5E1E872972}"/>
              </a:ext>
            </a:extLst>
          </p:cNvPr>
          <p:cNvSpPr txBox="1"/>
          <p:nvPr/>
        </p:nvSpPr>
        <p:spPr>
          <a:xfrm>
            <a:off x="5029201" y="6809051"/>
            <a:ext cx="252569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/>
              <a:t>me for more tips</a:t>
            </a:r>
          </a:p>
        </p:txBody>
      </p:sp>
      <p:pic>
        <p:nvPicPr>
          <p:cNvPr id="9" name="Picture 8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D967F85E-71A7-4E59-A736-1F4CFA21BA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9" y="6384690"/>
            <a:ext cx="864335" cy="1045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9B1017-BF29-4510-99D4-D489E7EF3F22}"/>
              </a:ext>
            </a:extLst>
          </p:cNvPr>
          <p:cNvSpPr txBox="1"/>
          <p:nvPr/>
        </p:nvSpPr>
        <p:spPr>
          <a:xfrm>
            <a:off x="234268" y="2396939"/>
            <a:ext cx="9824131" cy="25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27" dirty="0">
                <a:solidFill>
                  <a:srgbClr val="000000"/>
                </a:solidFill>
                <a:latin typeface="Open Sans" panose="020B0606030504020204" pitchFamily="34" charset="0"/>
              </a:rPr>
              <a:t>For complete sample: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https://github.com/asadhasnain/tips/tree/master/React/</a:t>
            </a:r>
            <a:r>
              <a:rPr lang="en-US" sz="3227" dirty="0">
                <a:solidFill>
                  <a:schemeClr val="accent1"/>
                </a:solidFill>
                <a:latin typeface="Consolas" panose="020B0609020204030204" pitchFamily="49" charset="0"/>
                <a:hlinkClick r:id="rId4"/>
              </a:rPr>
              <a:t>side-bar</a:t>
            </a:r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3227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488</Words>
  <Application>Microsoft Office PowerPoint</Application>
  <PresentationFormat>Custom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Bukhari</dc:creator>
  <cp:lastModifiedBy>Asad Bukhari</cp:lastModifiedBy>
  <cp:revision>41</cp:revision>
  <cp:lastPrinted>2022-08-18T01:48:32Z</cp:lastPrinted>
  <dcterms:created xsi:type="dcterms:W3CDTF">2022-08-03T04:04:26Z</dcterms:created>
  <dcterms:modified xsi:type="dcterms:W3CDTF">2022-09-01T04:05:41Z</dcterms:modified>
</cp:coreProperties>
</file>