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59" r:id="rId7"/>
    <p:sldId id="261" r:id="rId8"/>
  </p:sldIdLst>
  <p:sldSz cx="10058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22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dhasnain/tips/tree/master/React/side-b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34269" y="2396939"/>
            <a:ext cx="9570497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 – is used to show navigation option </a:t>
            </a:r>
            <a:r>
              <a:rPr lang="en-US" sz="3227">
                <a:solidFill>
                  <a:srgbClr val="000000"/>
                </a:solidFill>
                <a:latin typeface="Open Sans" panose="020B0606030504020204" pitchFamily="34" charset="0"/>
              </a:rPr>
              <a:t>on the side 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of the page, mostly left side.</a:t>
            </a:r>
            <a:endParaRPr lang="en-US" sz="3227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1EACF-14E2-4653-9EB2-FDAC1AA9668B}"/>
              </a:ext>
            </a:extLst>
          </p:cNvPr>
          <p:cNvSpPr txBox="1"/>
          <p:nvPr/>
        </p:nvSpPr>
        <p:spPr>
          <a:xfrm>
            <a:off x="4657362" y="4820108"/>
            <a:ext cx="1283870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AFA96E-9977-4F89-A1D6-A254D94B85C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900D1BC-6542-4AD7-8C01-F30F7463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48" y="4861352"/>
            <a:ext cx="495122" cy="4951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D69A0E-6730-45DF-9E5C-2B1712DF015C}"/>
              </a:ext>
            </a:extLst>
          </p:cNvPr>
          <p:cNvSpPr txBox="1"/>
          <p:nvPr/>
        </p:nvSpPr>
        <p:spPr>
          <a:xfrm>
            <a:off x="2055566" y="6914980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BFFA0B9-24F2-4156-8848-B2130A543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743" y="6914863"/>
            <a:ext cx="477823" cy="5889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1FD896-E4C7-46D5-8213-146E2FBB3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480" y="3908913"/>
            <a:ext cx="3609524" cy="24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D13D1F-A652-478A-8D2C-2D9B45223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269" y="3986950"/>
            <a:ext cx="36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1900735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1: </a:t>
            </a:r>
            <a:r>
              <a:rPr lang="en-US" sz="3227" i="1" dirty="0"/>
              <a:t>Create a Side Nav Bar Component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9F965-CED4-4E96-8C9C-F5C9D5659E4F}"/>
              </a:ext>
            </a:extLst>
          </p:cNvPr>
          <p:cNvSpPr txBox="1"/>
          <p:nvPr/>
        </p:nvSpPr>
        <p:spPr>
          <a:xfrm>
            <a:off x="732265" y="2528225"/>
            <a:ext cx="8816772" cy="561576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Sidebar.tsx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"./Sidebar.css"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"nav-text"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"sidebar-menu"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"/booking"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"Booking"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38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2: </a:t>
            </a:r>
            <a:r>
              <a:rPr lang="en-US" sz="3227" i="1" dirty="0"/>
              <a:t>Style Side Nav Bar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862810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Sidebar.css */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.sidebar-menu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#060b26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3: </a:t>
            </a:r>
            <a:r>
              <a:rPr lang="en-US" sz="3227" i="1" dirty="0"/>
              <a:t>Style Nav text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109859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Sidebar.css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#f5f5f5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#1a83ff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4: </a:t>
            </a:r>
            <a:r>
              <a:rPr lang="en-US" sz="3227" i="1" dirty="0"/>
              <a:t>Use the component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109859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/Sidebar"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0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CC539-4DFD-4F3B-AC2D-80B8828036C3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FBB1B-089D-4C03-BDA1-19FA6D9AF53E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Your Side </a:t>
            </a:r>
            <a:r>
              <a:rPr lang="en-US" sz="3227" i="1" dirty="0"/>
              <a:t>Nav bar </a:t>
            </a:r>
            <a:r>
              <a:rPr lang="en-US" sz="3227" dirty="0"/>
              <a:t>is ready 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2" descr="Emoji - Wikipedia">
            <a:extLst>
              <a:ext uri="{FF2B5EF4-FFF2-40B4-BE49-F238E27FC236}">
                <a16:creationId xmlns:a16="http://schemas.microsoft.com/office/drawing/2014/main" id="{3E5D5E82-F344-45FF-A45F-CFBB9302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38" y="1914261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5BD8B-149A-4853-A0F4-3440C7924473}"/>
              </a:ext>
            </a:extLst>
          </p:cNvPr>
          <p:cNvSpPr txBox="1"/>
          <p:nvPr/>
        </p:nvSpPr>
        <p:spPr>
          <a:xfrm>
            <a:off x="4657362" y="4585329"/>
            <a:ext cx="1283870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</a:t>
            </a:r>
          </a:p>
        </p:txBody>
      </p:sp>
      <p:pic>
        <p:nvPicPr>
          <p:cNvPr id="24" name="Picture 2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A221473D-C42E-4E2D-BD9D-AF0B547D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048" y="4626573"/>
            <a:ext cx="495122" cy="495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8D22AA-4872-4CCF-9CD0-FA16FDC9FF45}"/>
              </a:ext>
            </a:extLst>
          </p:cNvPr>
          <p:cNvSpPr txBox="1"/>
          <p:nvPr/>
        </p:nvSpPr>
        <p:spPr>
          <a:xfrm>
            <a:off x="2055566" y="6680201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C1DF268-8163-4419-A876-B57F3CDFD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743" y="6680084"/>
            <a:ext cx="477823" cy="5889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B993A3-6592-454A-9CCA-3C5705488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480" y="3674134"/>
            <a:ext cx="3609524" cy="24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4A03FB-B4A8-4034-BB78-AD0740BBD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69" y="3752171"/>
            <a:ext cx="36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3576526" y="677244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5029201" y="6809051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9" y="6384690"/>
            <a:ext cx="864335" cy="104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234268" y="2396939"/>
            <a:ext cx="9824131" cy="25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For complete sample: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https://github.com/asadhasnain/tips/tree/master/React/side-bar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687ACF-E399-4A7D-8667-209E954BD898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492</Words>
  <Application>Microsoft Office PowerPoint</Application>
  <PresentationFormat>Custom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46</cp:revision>
  <cp:lastPrinted>2022-08-18T01:48:32Z</cp:lastPrinted>
  <dcterms:created xsi:type="dcterms:W3CDTF">2022-08-03T04:04:26Z</dcterms:created>
  <dcterms:modified xsi:type="dcterms:W3CDTF">2022-09-01T04:11:10Z</dcterms:modified>
</cp:coreProperties>
</file>