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wi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wiperjs.com/get-started" TargetMode="External"/><Relationship Id="rId4" Type="http://schemas.openxmlformats.org/officeDocument/2006/relationships/hyperlink" Target="https://github.com/nolimits4web/Swi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9518953" cy="108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 a super simple component for creating </a:t>
            </a:r>
          </a:p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sliding view.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78928-8426-416A-9913-9AB4A8A8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" y="6337955"/>
            <a:ext cx="9737196" cy="140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162AC-973A-4510-AFA9-A1BBC5809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07" y="3726228"/>
            <a:ext cx="9737196" cy="14077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3136885" y="5513991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Grab and slide left and right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4009F-DDD8-46A7-94E9-F2FCE5D8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48" y="5432952"/>
            <a:ext cx="726337" cy="7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6603" y="2149800"/>
            <a:ext cx="8630965" cy="307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1: </a:t>
            </a:r>
            <a:r>
              <a:rPr lang="en-US" sz="3227" dirty="0"/>
              <a:t>Install 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"swiper" </a:t>
            </a:r>
            <a:r>
              <a:rPr lang="en-US" sz="3227" dirty="0"/>
              <a:t>package</a:t>
            </a:r>
          </a:p>
          <a:p>
            <a:r>
              <a:rPr lang="en-US" sz="3227" dirty="0"/>
              <a:t>             </a:t>
            </a:r>
          </a:p>
          <a:p>
            <a:r>
              <a:rPr lang="en-US" sz="3227" dirty="0"/>
              <a:t>			  Version </a:t>
            </a:r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8.3.2</a:t>
            </a:r>
            <a:r>
              <a:rPr lang="en-US" sz="3227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322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latest available</a:t>
            </a:r>
          </a:p>
          <a:p>
            <a:endParaRPr lang="en-US" sz="3227" dirty="0"/>
          </a:p>
          <a:p>
            <a:r>
              <a:rPr lang="en-US" sz="3227" b="1" i="1" dirty="0"/>
              <a:t>Step 2: </a:t>
            </a:r>
            <a:r>
              <a:rPr lang="en-US" sz="3227" dirty="0"/>
              <a:t>Import images you want to use in slides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3F115-09C4-40E7-9842-B83490C2C004}"/>
              </a:ext>
            </a:extLst>
          </p:cNvPr>
          <p:cNvSpPr txBox="1"/>
          <p:nvPr/>
        </p:nvSpPr>
        <p:spPr>
          <a:xfrm>
            <a:off x="402336" y="5263239"/>
            <a:ext cx="9421796" cy="234957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MargallaHills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"../images/margalla-hills.jpg"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Monal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"../images/monal.jpg"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Monument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"../images/monument.jpg"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SaidpurVillage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"../images/saidpur-village.jpg"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ShahFaisalMosque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"../images/shah-faisal-mosque.jpg"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965426" y="1930948"/>
            <a:ext cx="8127547" cy="708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dirty="0"/>
              <a:t>Style the image</a:t>
            </a:r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endParaRPr lang="en-US" sz="3227" dirty="0"/>
          </a:p>
          <a:p>
            <a:r>
              <a:rPr lang="en-US" sz="3227" b="1" i="1" dirty="0"/>
              <a:t>Step 4: </a:t>
            </a:r>
            <a:r>
              <a:rPr lang="en-US" sz="3520" dirty="0"/>
              <a:t>Import 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Swiper, </a:t>
            </a:r>
            <a:r>
              <a:rPr lang="en-US" sz="3227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SwiperSlide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520" dirty="0"/>
              <a:t>and </a:t>
            </a:r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swiper/</a:t>
            </a:r>
            <a:r>
              <a:rPr lang="en-US" sz="3227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3227" i="1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Swiper </a:t>
            </a:r>
            <a:r>
              <a:rPr lang="en-US" sz="3227" dirty="0"/>
              <a:t>is the main component</a:t>
            </a:r>
          </a:p>
          <a:p>
            <a:r>
              <a:rPr lang="en-US" sz="3227" i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3227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SwiperSlide</a:t>
            </a:r>
            <a:r>
              <a:rPr lang="en-US" sz="3227" dirty="0"/>
              <a:t> holds each image as slide</a:t>
            </a:r>
            <a:endParaRPr lang="en-US" sz="3227" i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3227" i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3227" i="1" dirty="0"/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7AEEBA-8153-44CD-A031-73D2390D90AF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05C32-6E2D-4733-8E3B-53CC8AE25E65}"/>
              </a:ext>
            </a:extLst>
          </p:cNvPr>
          <p:cNvSpPr txBox="1"/>
          <p:nvPr/>
        </p:nvSpPr>
        <p:spPr>
          <a:xfrm>
            <a:off x="659391" y="2590476"/>
            <a:ext cx="8433582" cy="176388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76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.destinations-slider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19rem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19px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C525D-B42C-43E9-8E30-EE0AF34441C0}"/>
              </a:ext>
            </a:extLst>
          </p:cNvPr>
          <p:cNvSpPr txBox="1"/>
          <p:nvPr/>
        </p:nvSpPr>
        <p:spPr>
          <a:xfrm>
            <a:off x="659391" y="6559351"/>
            <a:ext cx="8433582" cy="1423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76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SwiperSlide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"swiper/react"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"swiper/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704335" y="1900735"/>
            <a:ext cx="8674443" cy="158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5: </a:t>
            </a:r>
            <a:r>
              <a:rPr lang="en-US" sz="3227" dirty="0"/>
              <a:t>Use the component   </a:t>
            </a:r>
            <a:br>
              <a:rPr lang="en-US" sz="3227" dirty="0"/>
            </a:br>
            <a:br>
              <a:rPr lang="en-US" sz="3227" dirty="0"/>
            </a:b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pic>
        <p:nvPicPr>
          <p:cNvPr id="14" name="Picture 2" descr="Emoji - Wikipedia">
            <a:extLst>
              <a:ext uri="{FF2B5EF4-FFF2-40B4-BE49-F238E27FC236}">
                <a16:creationId xmlns:a16="http://schemas.microsoft.com/office/drawing/2014/main" id="{713040CB-6682-4718-8B92-7C3C06A8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70" y="1881660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D5E4AF-5784-4246-B613-C10AFDA3C45E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FC1A2-46BF-4FC3-87A6-C58F33786AE4}"/>
              </a:ext>
            </a:extLst>
          </p:cNvPr>
          <p:cNvSpPr txBox="1"/>
          <p:nvPr/>
        </p:nvSpPr>
        <p:spPr>
          <a:xfrm>
            <a:off x="679622" y="2567597"/>
            <a:ext cx="8909221" cy="5492610"/>
          </a:xfrm>
          <a:prstGeom prst="roundRect">
            <a:avLst>
              <a:gd name="adj" fmla="val 5409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sz="1686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slidesPerView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grabCursor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{true}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"destinations-slider"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MargallaHills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"Margalla Hills Islamabad"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Monal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Monal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Islamabad"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Monument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"Monument Islamabad"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SaidpurVillage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"Saidpur Islamabad"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ShahFaisalMosque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“SFM Islamabad"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SwiperSlide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Swiper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EF12A3-B02D-4982-8EB7-110E89FB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" y="5744769"/>
            <a:ext cx="9737196" cy="1408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C43B60-2047-481F-A240-BA37F0B4E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07" y="3133040"/>
            <a:ext cx="9737196" cy="1407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5E0A3F-7A20-42BC-BF43-2BA0CB429269}"/>
              </a:ext>
            </a:extLst>
          </p:cNvPr>
          <p:cNvSpPr txBox="1"/>
          <p:nvPr/>
        </p:nvSpPr>
        <p:spPr>
          <a:xfrm>
            <a:off x="3136885" y="4920804"/>
            <a:ext cx="5880295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Grab and slide left and right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3FF34FE-D274-4745-A130-89FF8901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48" y="4839763"/>
            <a:ext cx="726337" cy="7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Swiper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505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exploring more features of Swiper: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https://www.npmjs.com/package/swiper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4"/>
              </a:rPr>
              <a:t>https://github.com/nolimits4web/Swiper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5"/>
              </a:rPr>
              <a:t>https://swiperjs.com/get-started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379</Words>
  <Application>Microsoft Office PowerPoint</Application>
  <PresentationFormat>Custom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30</cp:revision>
  <cp:lastPrinted>2022-08-18T01:48:32Z</cp:lastPrinted>
  <dcterms:created xsi:type="dcterms:W3CDTF">2022-08-03T04:04:26Z</dcterms:created>
  <dcterms:modified xsi:type="dcterms:W3CDTF">2022-08-18T02:22:20Z</dcterms:modified>
</cp:coreProperties>
</file>