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</p:sldIdLst>
  <p:sldSz cx="10058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22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scro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adhasnain/tips/tree/master/React/nav-b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34269" y="2396939"/>
            <a:ext cx="9570497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 – is used for navigating different pages or elements</a:t>
            </a:r>
            <a:endParaRPr lang="en-US" sz="3227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1EACF-14E2-4653-9EB2-FDAC1AA9668B}"/>
              </a:ext>
            </a:extLst>
          </p:cNvPr>
          <p:cNvSpPr txBox="1"/>
          <p:nvPr/>
        </p:nvSpPr>
        <p:spPr>
          <a:xfrm>
            <a:off x="2789930" y="5201850"/>
            <a:ext cx="5880295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 changes the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AFA96E-9977-4F89-A1D6-A254D94B85C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53970-1D08-409B-A10A-F030807A0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26253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pic>
        <p:nvPicPr>
          <p:cNvPr id="14" name="Picture 1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900D1BC-6542-4AD7-8C01-F30F7463F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374" y="5226912"/>
            <a:ext cx="495122" cy="4951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7E5DCC-6B11-4BE0-BA58-6E0695AA9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35885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D69A0E-6730-45DF-9E5C-2B1712DF015C}"/>
              </a:ext>
            </a:extLst>
          </p:cNvPr>
          <p:cNvSpPr txBox="1"/>
          <p:nvPr/>
        </p:nvSpPr>
        <p:spPr>
          <a:xfrm>
            <a:off x="2789930" y="7211077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BFFA0B9-24F2-4156-8848-B2130A543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673" y="7142317"/>
            <a:ext cx="477823" cy="5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6603" y="2149800"/>
            <a:ext cx="8630965" cy="610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i="1" dirty="0"/>
              <a:t>Let’s develop a Nav bar</a:t>
            </a:r>
          </a:p>
          <a:p>
            <a:endParaRPr lang="en-US" sz="3227" b="1" i="1" dirty="0"/>
          </a:p>
          <a:p>
            <a:r>
              <a:rPr lang="en-US" sz="3227" b="1" i="1" dirty="0"/>
              <a:t>Step 1: </a:t>
            </a:r>
            <a:r>
              <a:rPr lang="en-US" sz="3227" dirty="0"/>
              <a:t>Install 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react-scroll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" </a:t>
            </a:r>
            <a:r>
              <a:rPr lang="en-US" sz="3227" dirty="0"/>
              <a:t>package, will use it for vertical scrolling on nav bar item click</a:t>
            </a:r>
          </a:p>
          <a:p>
            <a:r>
              <a:rPr lang="en-US" sz="3227" dirty="0"/>
              <a:t>			  </a:t>
            </a:r>
          </a:p>
          <a:p>
            <a:r>
              <a:rPr lang="en-US" sz="3227" dirty="0"/>
              <a:t>              Version </a:t>
            </a:r>
            <a:r>
              <a:rPr lang="en-US" sz="3227" i="1" dirty="0">
                <a:solidFill>
                  <a:srgbClr val="CE9178"/>
                </a:solidFill>
                <a:latin typeface="Consolas" panose="020B0609020204030204" pitchFamily="49" charset="0"/>
              </a:rPr>
              <a:t>1.8.7</a:t>
            </a:r>
            <a:r>
              <a:rPr lang="en-US" sz="3227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322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latest available</a:t>
            </a:r>
          </a:p>
          <a:p>
            <a:endParaRPr lang="en-US" sz="322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27" b="1" i="1" dirty="0"/>
          </a:p>
          <a:p>
            <a:r>
              <a:rPr lang="en-US" sz="3227" b="1" i="1" dirty="0"/>
              <a:t>Step 2</a:t>
            </a:r>
            <a:r>
              <a:rPr lang="en-US" sz="322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Install types for </a:t>
            </a:r>
            <a:r>
              <a:rPr lang="en-US" sz="3200" i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@types/react-scroll</a:t>
            </a:r>
            <a:r>
              <a:rPr lang="en-US" sz="3200" i="1" dirty="0">
                <a:solidFill>
                  <a:schemeClr val="accent1"/>
                </a:solidFill>
                <a:latin typeface="Consolas" panose="020B0609020204030204" pitchFamily="49" charset="0"/>
              </a:rPr>
              <a:t>" (required for typescript)</a:t>
            </a:r>
          </a:p>
          <a:p>
            <a:endParaRPr lang="en-US" sz="3227" dirty="0"/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965426" y="1930948"/>
            <a:ext cx="8127547" cy="505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3: </a:t>
            </a:r>
            <a:r>
              <a:rPr lang="en-US" sz="3227" dirty="0"/>
              <a:t>Create a </a:t>
            </a:r>
            <a:r>
              <a:rPr lang="en-US" sz="3227" i="1" dirty="0"/>
              <a:t>Nav bar</a:t>
            </a:r>
            <a:r>
              <a:rPr lang="en-US" sz="3227" dirty="0"/>
              <a:t> Component</a:t>
            </a:r>
          </a:p>
          <a:p>
            <a:endParaRPr lang="en-US" sz="3227" dirty="0"/>
          </a:p>
          <a:p>
            <a:endParaRPr lang="en-US" sz="3227" dirty="0"/>
          </a:p>
          <a:p>
            <a:endParaRPr lang="en-US" sz="3227" dirty="0"/>
          </a:p>
          <a:p>
            <a:endParaRPr lang="en-US" sz="3227" dirty="0"/>
          </a:p>
          <a:p>
            <a:endParaRPr lang="en-US" sz="3227" i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3227" i="1" dirty="0"/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7AEEBA-8153-44CD-A031-73D2390D90AF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05C32-6E2D-4733-8E3B-53CC8AE25E65}"/>
              </a:ext>
            </a:extLst>
          </p:cNvPr>
          <p:cNvSpPr txBox="1"/>
          <p:nvPr/>
        </p:nvSpPr>
        <p:spPr>
          <a:xfrm>
            <a:off x="457200" y="2985900"/>
            <a:ext cx="9279923" cy="4862810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NavBar.tsx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"./NavBar.css"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"react-scroll"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"n-list"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"guide"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Guide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"booking"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 us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4: </a:t>
            </a:r>
            <a:r>
              <a:rPr lang="en-US" sz="3227" dirty="0"/>
              <a:t>Style the </a:t>
            </a:r>
            <a:r>
              <a:rPr lang="en-US" sz="3227" i="1" dirty="0"/>
              <a:t>Nav bar</a:t>
            </a:r>
            <a:endParaRPr lang="en-US" sz="3227" i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679622" y="2567597"/>
            <a:ext cx="8933935" cy="5510689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NavBar.css */</a:t>
            </a:r>
            <a:endParaRPr lang="en-US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.n-list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4rem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.n-list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4rem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.n-list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li:hover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6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5: </a:t>
            </a:r>
            <a:r>
              <a:rPr lang="en-US" sz="3227" dirty="0"/>
              <a:t>Sample destination component, to link </a:t>
            </a:r>
            <a:r>
              <a:rPr lang="en-US" sz="3227" i="1" dirty="0"/>
              <a:t>Element</a:t>
            </a:r>
            <a:r>
              <a:rPr lang="en-US" sz="3227" dirty="0"/>
              <a:t> with </a:t>
            </a:r>
            <a:r>
              <a:rPr lang="en-US" sz="3227" i="1" dirty="0"/>
              <a:t>Nav bar </a:t>
            </a:r>
            <a:r>
              <a:rPr lang="en-US" sz="3227" dirty="0"/>
              <a:t>option “Destinations”.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704335" y="3229843"/>
            <a:ext cx="8909221" cy="2945368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Destinations.tsx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"react-scroll"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380C3-3F3C-47DD-A5CD-D6EC35032E0B}"/>
              </a:ext>
            </a:extLst>
          </p:cNvPr>
          <p:cNvSpPr txBox="1"/>
          <p:nvPr/>
        </p:nvSpPr>
        <p:spPr>
          <a:xfrm>
            <a:off x="808916" y="6418765"/>
            <a:ext cx="8674443" cy="158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 can create components for other of </a:t>
            </a:r>
            <a:r>
              <a:rPr lang="en-US" sz="3227" i="1" dirty="0"/>
              <a:t>Nav bar </a:t>
            </a:r>
            <a:r>
              <a:rPr lang="en-US" sz="3227" dirty="0"/>
              <a:t>items</a:t>
            </a:r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</a:rPr>
              <a:t> i.e., Guide, Booking and Contact us</a:t>
            </a:r>
          </a:p>
        </p:txBody>
      </p:sp>
    </p:spTree>
    <p:extLst>
      <p:ext uri="{BB962C8B-B14F-4D97-AF65-F5344CB8AC3E}">
        <p14:creationId xmlns:p14="http://schemas.microsoft.com/office/powerpoint/2010/main" val="638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6: </a:t>
            </a:r>
            <a:r>
              <a:rPr lang="en-US" sz="3227" dirty="0"/>
              <a:t>Use the component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633408" y="2607610"/>
            <a:ext cx="9029576" cy="5415677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</a:p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Bookings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"./components/booking/Bookings"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"./components/contact/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ContactUs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"./components/destination/Destinations"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"./components/guide/Guide"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"./components/navbar/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Bookings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37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CC539-4DFD-4F3B-AC2D-80B8828036C3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7664-74E4-4091-98A3-FACB06BA3BE0}"/>
              </a:ext>
            </a:extLst>
          </p:cNvPr>
          <p:cNvSpPr txBox="1"/>
          <p:nvPr/>
        </p:nvSpPr>
        <p:spPr>
          <a:xfrm>
            <a:off x="2789930" y="4389277"/>
            <a:ext cx="5880295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 changes the color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B09983-D1B8-4454-8B61-CAF8E626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3108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pic>
        <p:nvPicPr>
          <p:cNvPr id="15" name="Picture 1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2C0476DB-814B-47F1-B9CF-912AA5E08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374" y="4414339"/>
            <a:ext cx="495122" cy="495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78CF13-A047-491D-AF9D-F8AC6365B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49170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BE387A-2620-46F6-B9C5-7966B6B647D3}"/>
              </a:ext>
            </a:extLst>
          </p:cNvPr>
          <p:cNvSpPr txBox="1"/>
          <p:nvPr/>
        </p:nvSpPr>
        <p:spPr>
          <a:xfrm>
            <a:off x="2789930" y="6522074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0BCD463-93BF-49CA-81B5-F490173BD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673" y="6453314"/>
            <a:ext cx="477823" cy="5889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3FBB1B-089D-4C03-BDA1-19FA6D9AF53E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Your </a:t>
            </a:r>
            <a:r>
              <a:rPr lang="en-US" sz="3227" i="1" dirty="0"/>
              <a:t>Nav bar </a:t>
            </a:r>
            <a:r>
              <a:rPr lang="en-US" sz="3227" dirty="0"/>
              <a:t>is ready 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2" descr="Emoji - Wikipedia">
            <a:extLst>
              <a:ext uri="{FF2B5EF4-FFF2-40B4-BE49-F238E27FC236}">
                <a16:creationId xmlns:a16="http://schemas.microsoft.com/office/drawing/2014/main" id="{3E5D5E82-F344-45FF-A45F-CFBB9302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6" y="1900735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3576526" y="677244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5029201" y="6809051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9" y="6384690"/>
            <a:ext cx="864335" cy="104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234268" y="2396939"/>
            <a:ext cx="9824131" cy="356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For exploring more features: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https://www.npmjs.com/package/react-scroll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4"/>
              </a:rPr>
              <a:t>https://github.com/asadhasnain/tips/tree/master/React/nav-bar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674</Words>
  <Application>Microsoft Office PowerPoint</Application>
  <PresentationFormat>Custom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35</cp:revision>
  <cp:lastPrinted>2022-08-18T01:48:32Z</cp:lastPrinted>
  <dcterms:created xsi:type="dcterms:W3CDTF">2022-08-03T04:04:26Z</dcterms:created>
  <dcterms:modified xsi:type="dcterms:W3CDTF">2022-08-24T05:06:25Z</dcterms:modified>
</cp:coreProperties>
</file>