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0" r:id="rId3"/>
    <p:sldId id="259" r:id="rId4"/>
    <p:sldId id="261" r:id="rId5"/>
    <p:sldId id="266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6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1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5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34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8EE3C-14B8-4729-957A-FC1ADB4D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19" y="1539002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b="0" i="0" u="none" strike="noStrike" baseline="0" dirty="0">
                <a:solidFill>
                  <a:srgbClr val="FFFFFF"/>
                </a:solidFill>
                <a:latin typeface="Montserrat-Regular"/>
              </a:rPr>
              <a:t>How to get started with</a:t>
            </a:r>
            <a:br>
              <a:rPr lang="en-US" b="0" i="0" u="none" strike="noStrike" baseline="0" dirty="0">
                <a:solidFill>
                  <a:srgbClr val="FFFFFF"/>
                </a:solidFill>
                <a:latin typeface="Montserrat-Regular"/>
              </a:rPr>
            </a:br>
            <a:r>
              <a:rPr lang="en-IN" b="0" i="0" u="none" strike="noStrike" baseline="0" dirty="0">
                <a:solidFill>
                  <a:srgbClr val="FFFFFF"/>
                </a:solidFill>
                <a:latin typeface="Montserrat-Regular"/>
              </a:rPr>
              <a:t>machine</a:t>
            </a:r>
            <a:br>
              <a:rPr lang="en-IN" b="0" i="0" u="none" strike="noStrike" baseline="0" dirty="0">
                <a:solidFill>
                  <a:srgbClr val="FFFFFF"/>
                </a:solidFill>
                <a:latin typeface="Montserrat-Regular"/>
              </a:rPr>
            </a:br>
            <a:r>
              <a:rPr lang="en-IN" b="0" i="0" u="none" strike="noStrike" baseline="0" dirty="0">
                <a:solidFill>
                  <a:srgbClr val="FFFFFF"/>
                </a:solidFill>
                <a:latin typeface="Montserrat-Regular"/>
              </a:rPr>
              <a:t>learning project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35BFD-DBE8-40BE-8BAC-58F5C2E3D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4" r="26014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F42BF-A35F-4CF8-AE85-8387AF6A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What If the Data is not sufficient?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BAFC-2285-40EC-A503-06AE0344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Data augmentation</a:t>
            </a:r>
          </a:p>
          <a:p>
            <a:pPr lvl="1"/>
            <a:r>
              <a:rPr lang="en-IN" dirty="0"/>
              <a:t>Rotating the images</a:t>
            </a:r>
          </a:p>
          <a:p>
            <a:pPr lvl="1"/>
            <a:r>
              <a:rPr lang="en-IN" dirty="0"/>
              <a:t>Adding noise to the data</a:t>
            </a:r>
          </a:p>
          <a:p>
            <a:r>
              <a:rPr lang="en-IN" dirty="0"/>
              <a:t>By augmenting your dataset on can achieve excellent results with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6789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F42BF-A35F-4CF8-AE85-8387AF6A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Data Preparation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BAFC-2285-40EC-A503-06AE0344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Data doesn't always come in the form that can be feed to the learning algorithm</a:t>
            </a:r>
          </a:p>
          <a:p>
            <a:r>
              <a:rPr lang="en-US" dirty="0"/>
              <a:t>On need to process the data. some of the steps needed to be done</a:t>
            </a:r>
          </a:p>
          <a:p>
            <a:pPr lvl="1"/>
            <a:r>
              <a:rPr lang="en-US" dirty="0"/>
              <a:t>Data annotations,</a:t>
            </a:r>
          </a:p>
          <a:p>
            <a:pPr lvl="1"/>
            <a:r>
              <a:rPr lang="en-US" dirty="0"/>
              <a:t>Cleaning the unwanted data,</a:t>
            </a:r>
          </a:p>
          <a:p>
            <a:pPr lvl="1"/>
            <a:r>
              <a:rPr lang="en-US" dirty="0"/>
              <a:t>Handling missing values,</a:t>
            </a:r>
          </a:p>
          <a:p>
            <a:pPr lvl="1"/>
            <a:r>
              <a:rPr lang="en-US" dirty="0"/>
              <a:t>Normalization, </a:t>
            </a:r>
          </a:p>
          <a:p>
            <a:pPr lvl="1"/>
            <a:r>
              <a:rPr lang="en-US" dirty="0"/>
              <a:t>Stop words removal, </a:t>
            </a:r>
          </a:p>
          <a:p>
            <a:pPr lvl="1"/>
            <a:r>
              <a:rPr lang="en-US" dirty="0"/>
              <a:t>Lemmatization,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10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6538-C7EA-4C56-97A0-0270F72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Exploratory Data Analysis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3A30-27F5-4A19-9E90-29C240B8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Visualize the data and get some inferences.</a:t>
            </a:r>
          </a:p>
          <a:p>
            <a:r>
              <a:rPr lang="en-US" dirty="0"/>
              <a:t>Visualization methods can be done using</a:t>
            </a:r>
          </a:p>
          <a:p>
            <a:pPr lvl="1"/>
            <a:r>
              <a:rPr lang="en-US" dirty="0"/>
              <a:t>Bar graphs, Histograms,  scatter plots etc..</a:t>
            </a:r>
          </a:p>
          <a:p>
            <a:pPr lvl="1"/>
            <a:r>
              <a:rPr lang="en-US" dirty="0"/>
              <a:t>Word clouds, Text Polarity  etc..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83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6538-C7EA-4C56-97A0-0270F72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Model Selection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3A30-27F5-4A19-9E90-29C240B8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Requires Domain knowledge</a:t>
            </a:r>
          </a:p>
          <a:p>
            <a:r>
              <a:rPr lang="en-US" dirty="0"/>
              <a:t>Will depend on problem statement</a:t>
            </a:r>
          </a:p>
          <a:p>
            <a:r>
              <a:rPr lang="en-US" dirty="0"/>
              <a:t>Depends on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406010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6538-C7EA-4C56-97A0-0270F72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Improving the Model	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3A30-27F5-4A19-9E90-29C240B8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Try to get more data.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Feature Selection</a:t>
            </a:r>
          </a:p>
          <a:p>
            <a:r>
              <a:rPr lang="en-US" dirty="0" err="1"/>
              <a:t>Ensembling</a:t>
            </a:r>
            <a:r>
              <a:rPr lang="en-US" dirty="0"/>
              <a:t>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21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6538-C7EA-4C56-97A0-0270F72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How  to present Results 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3A30-27F5-4A19-9E90-29C240B8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Mean Accuracy score,</a:t>
            </a:r>
          </a:p>
          <a:p>
            <a:r>
              <a:rPr lang="en-US" dirty="0"/>
              <a:t>Confusion Matrix,</a:t>
            </a:r>
          </a:p>
          <a:p>
            <a:r>
              <a:rPr lang="en-US" dirty="0"/>
              <a:t>K-fold cross validation,</a:t>
            </a:r>
          </a:p>
          <a:p>
            <a:r>
              <a:rPr lang="en-IN" dirty="0"/>
              <a:t>F</a:t>
            </a:r>
            <a:r>
              <a:rPr lang="en-IN" b="1" dirty="0">
                <a:latin typeface="Abadi Extra Light" panose="020B0604020202020204" pitchFamily="34" charset="0"/>
              </a:rPr>
              <a:t>1</a:t>
            </a:r>
            <a:r>
              <a:rPr lang="en-IN" dirty="0"/>
              <a:t> score, etc.</a:t>
            </a:r>
          </a:p>
          <a:p>
            <a:r>
              <a:rPr lang="en-IN" dirty="0"/>
              <a:t>Look up on when to use which metric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87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B6538-C7EA-4C56-97A0-0270F72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Thank You</a:t>
            </a:r>
            <a:endParaRPr lang="en-IN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3A30-27F5-4A19-9E90-29C240B8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0275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33E34"/>
      </a:dk2>
      <a:lt2>
        <a:srgbClr val="E8E7E2"/>
      </a:lt2>
      <a:accent1>
        <a:srgbClr val="969CC6"/>
      </a:accent1>
      <a:accent2>
        <a:srgbClr val="7F9EBA"/>
      </a:accent2>
      <a:accent3>
        <a:srgbClr val="83ABAD"/>
      </a:accent3>
      <a:accent4>
        <a:srgbClr val="76AD99"/>
      </a:accent4>
      <a:accent5>
        <a:srgbClr val="84AE8D"/>
      </a:accent5>
      <a:accent6>
        <a:srgbClr val="83B078"/>
      </a:accent6>
      <a:hlink>
        <a:srgbClr val="8A8453"/>
      </a:hlink>
      <a:folHlink>
        <a:srgbClr val="84848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 Extra Light</vt:lpstr>
      <vt:lpstr>Gill Sans MT</vt:lpstr>
      <vt:lpstr>Montserrat-Regular</vt:lpstr>
      <vt:lpstr>Wingdings 2</vt:lpstr>
      <vt:lpstr>DividendVTI</vt:lpstr>
      <vt:lpstr>How to get started with machine learning project</vt:lpstr>
      <vt:lpstr>What If the Data is not sufficient?</vt:lpstr>
      <vt:lpstr>Data Preparation</vt:lpstr>
      <vt:lpstr>Exploratory Data Analysis</vt:lpstr>
      <vt:lpstr>Model Selection</vt:lpstr>
      <vt:lpstr>Improving the Model </vt:lpstr>
      <vt:lpstr>How  to present Results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started with machine learning project</dc:title>
  <dc:creator>IMT2016091 Bukka Nikhil Sai</dc:creator>
  <cp:lastModifiedBy>IMT2016091 Bukka Nikhil Sai</cp:lastModifiedBy>
  <cp:revision>4</cp:revision>
  <cp:lastPrinted>2020-09-22T15:24:53Z</cp:lastPrinted>
  <dcterms:created xsi:type="dcterms:W3CDTF">2020-09-22T15:20:33Z</dcterms:created>
  <dcterms:modified xsi:type="dcterms:W3CDTF">2020-09-22T15:46:24Z</dcterms:modified>
</cp:coreProperties>
</file>