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6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3834-E3B4-4B66-8F5D-D62C0403A0C3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3337-7A6D-4F1D-91D6-790DC1E7B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one</vt:lpstr>
      <vt:lpstr>two</vt:lpstr>
      <vt:lpstr>three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PMLS</dc:creator>
  <cp:lastModifiedBy>PMLS</cp:lastModifiedBy>
  <cp:revision>2</cp:revision>
  <dcterms:created xsi:type="dcterms:W3CDTF">2024-03-11T22:00:13Z</dcterms:created>
  <dcterms:modified xsi:type="dcterms:W3CDTF">2024-03-11T22:20:17Z</dcterms:modified>
</cp:coreProperties>
</file>