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360" y="1800"/>
            <a:ext cx="5153400" cy="5133600"/>
            <a:chOff x="-360" y="1800"/>
            <a:chExt cx="5153400" cy="51336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7560"/>
              <a:ext cx="5133600" cy="51530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840" y="1135440"/>
              <a:ext cx="3981600" cy="39963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160"/>
              <a:ext cx="2290680" cy="22993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Intrusion detection in real time Network Log Data (ELK as SIEM)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16200" y="3157200"/>
            <a:ext cx="4978800" cy="12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MSDS18015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Nabeel Raza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MSDS18061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Muhammad Faizan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MSDS18073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Muhammad Nawaz Masood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MSCS17004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Muhammad Bilal Javed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MSCS17053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Asad Manzoor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Google Shape;195;p2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71600" indent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Visualization 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Google Shape;202;p23" descr=""/>
          <p:cNvPicPr/>
          <p:nvPr/>
        </p:nvPicPr>
        <p:blipFill>
          <a:blip r:embed="rId1"/>
          <a:stretch/>
        </p:blipFill>
        <p:spPr>
          <a:xfrm>
            <a:off x="99720" y="1307880"/>
            <a:ext cx="8943840" cy="378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52640" y="111600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                                          </a:t>
            </a: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3000" spc="-1" strike="noStrike">
                <a:solidFill>
                  <a:srgbClr val="ffffff"/>
                </a:solidFill>
                <a:latin typeface="Lato"/>
                <a:ea typeface="Lato"/>
              </a:rPr>
              <a:t>Demo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Implementing Elastic Stack as a SIEM (Security Information and Event Management) application.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SIEM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26440" y="1417680"/>
            <a:ext cx="7038360" cy="35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 central log repository that enriches logs and assists threat detection.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Components:</a:t>
            </a:r>
            <a:endParaRPr b="0" lang="en-US" sz="2400" spc="-1" strike="noStrike">
              <a:latin typeface="Arial"/>
            </a:endParaRPr>
          </a:p>
          <a:p>
            <a:pPr marL="457200" indent="-367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Log Sources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9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Log Aggregator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9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Log Storage and Indexing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9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Search and Visualization Engine</a:t>
            </a:r>
            <a:r>
              <a:rPr b="0" lang="en-US" sz="2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Elastic Stack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•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3200" spc="-1" strike="noStrike">
                <a:solidFill>
                  <a:srgbClr val="f3f3f3"/>
                </a:solidFill>
                <a:latin typeface="Arial"/>
                <a:ea typeface="Arial"/>
              </a:rPr>
              <a:t>pen source, real-time search and analytics engine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3f3f3"/>
                </a:solidFill>
                <a:latin typeface="Arial"/>
                <a:ea typeface="Arial"/>
              </a:rPr>
              <a:t>•</a:t>
            </a:r>
            <a:r>
              <a:rPr b="0" lang="en-US" sz="32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1" lang="en-US" sz="3200" spc="-1" strike="noStrike">
                <a:solidFill>
                  <a:srgbClr val="f3f3f3"/>
                </a:solidFill>
                <a:latin typeface="Arial"/>
                <a:ea typeface="Arial"/>
              </a:rPr>
              <a:t>Made up of 4 pieces</a:t>
            </a:r>
            <a:r>
              <a:rPr b="0" lang="en-US" sz="3200" spc="-1" strike="noStrike">
                <a:solidFill>
                  <a:srgbClr val="f3f3f3"/>
                </a:solidFill>
                <a:latin typeface="Arial"/>
                <a:ea typeface="Arial"/>
              </a:rPr>
              <a:t>: collection, ingestion, storage, and visualization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Implementing Elastic Stack as a SIEM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97440" y="1105920"/>
            <a:ext cx="703836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160;p17" descr=""/>
          <p:cNvPicPr/>
          <p:nvPr/>
        </p:nvPicPr>
        <p:blipFill>
          <a:blip r:embed="rId1"/>
          <a:stretch/>
        </p:blipFill>
        <p:spPr>
          <a:xfrm>
            <a:off x="2532960" y="1476720"/>
            <a:ext cx="1747440" cy="340416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61;p17" descr=""/>
          <p:cNvPicPr/>
          <p:nvPr/>
        </p:nvPicPr>
        <p:blipFill>
          <a:blip r:embed="rId2"/>
          <a:stretch/>
        </p:blipFill>
        <p:spPr>
          <a:xfrm>
            <a:off x="4781160" y="2386080"/>
            <a:ext cx="1361880" cy="63000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62;p17" descr=""/>
          <p:cNvPicPr/>
          <p:nvPr/>
        </p:nvPicPr>
        <p:blipFill>
          <a:blip r:embed="rId3"/>
          <a:stretch/>
        </p:blipFill>
        <p:spPr>
          <a:xfrm>
            <a:off x="4781160" y="3295440"/>
            <a:ext cx="1361880" cy="63000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63;p17" descr=""/>
          <p:cNvPicPr/>
          <p:nvPr/>
        </p:nvPicPr>
        <p:blipFill>
          <a:blip r:embed="rId4"/>
          <a:stretch/>
        </p:blipFill>
        <p:spPr>
          <a:xfrm>
            <a:off x="5076360" y="4165920"/>
            <a:ext cx="771120" cy="7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4040" y="2049480"/>
            <a:ext cx="8561160" cy="27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Log Ingestion &amp; Parsing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Log Storage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Search &amp; Visualization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ELK Pipe Line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139" name="Google Shape;170;p18" descr=""/>
          <p:cNvPicPr/>
          <p:nvPr/>
        </p:nvPicPr>
        <p:blipFill>
          <a:blip r:embed="rId1"/>
          <a:stretch/>
        </p:blipFill>
        <p:spPr>
          <a:xfrm>
            <a:off x="291240" y="1841400"/>
            <a:ext cx="8561160" cy="146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97440" y="55800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SIEM vs Elasticsearch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Google Shape;176;p19" descr=""/>
          <p:cNvPicPr/>
          <p:nvPr/>
        </p:nvPicPr>
        <p:blipFill>
          <a:blip r:embed="rId1"/>
          <a:stretch/>
        </p:blipFill>
        <p:spPr>
          <a:xfrm>
            <a:off x="1227600" y="1307880"/>
            <a:ext cx="7178040" cy="35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71600" indent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Distributed Storage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Google Shape;182;p20" descr=""/>
          <p:cNvPicPr/>
          <p:nvPr/>
        </p:nvPicPr>
        <p:blipFill>
          <a:blip r:embed="rId1"/>
          <a:stretch/>
        </p:blipFill>
        <p:spPr>
          <a:xfrm>
            <a:off x="1297440" y="1083240"/>
            <a:ext cx="6630480" cy="389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97440" y="52920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Logs Dataset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5" name="Google Shape;188;p21" descr=""/>
          <p:cNvPicPr/>
          <p:nvPr/>
        </p:nvPicPr>
        <p:blipFill>
          <a:blip r:embed="rId1"/>
          <a:stretch/>
        </p:blipFill>
        <p:spPr>
          <a:xfrm>
            <a:off x="1086840" y="1051200"/>
            <a:ext cx="7944120" cy="38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2019-05-16T16:25:07Z</dcterms:modified>
  <cp:revision>6</cp:revision>
  <dc:subject/>
  <dc:title/>
</cp:coreProperties>
</file>