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1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71181" y="1516023"/>
            <a:ext cx="6029309" cy="7277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82997" y="4127585"/>
            <a:ext cx="104040" cy="104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82997" y="4689403"/>
            <a:ext cx="104040" cy="104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082997" y="5251222"/>
            <a:ext cx="104040" cy="104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2997" y="5813040"/>
            <a:ext cx="104040" cy="104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82997" y="6374858"/>
            <a:ext cx="104040" cy="104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082997" y="6936677"/>
            <a:ext cx="104040" cy="104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6845" y="2459096"/>
            <a:ext cx="10874308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205" y="4235640"/>
            <a:ext cx="15719588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BD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31300" y="2852900"/>
            <a:ext cx="48901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00" dirty="0"/>
              <a:t>Paklimate</a:t>
            </a:r>
            <a:endParaRPr sz="8000"/>
          </a:p>
        </p:txBody>
      </p:sp>
      <p:sp>
        <p:nvSpPr>
          <p:cNvPr id="4" name="object 4"/>
          <p:cNvSpPr txBox="1"/>
          <p:nvPr/>
        </p:nvSpPr>
        <p:spPr>
          <a:xfrm>
            <a:off x="9131300" y="1728482"/>
            <a:ext cx="4926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6310" algn="l"/>
                <a:tab pos="2849245" algn="l"/>
              </a:tabLst>
            </a:pPr>
            <a:r>
              <a:rPr sz="2400" spc="75" dirty="0">
                <a:solidFill>
                  <a:srgbClr val="121212"/>
                </a:solidFill>
                <a:latin typeface="Arial"/>
                <a:cs typeface="Arial"/>
              </a:rPr>
              <a:t>D</a:t>
            </a:r>
            <a:r>
              <a:rPr sz="2400" spc="-22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121212"/>
                </a:solidFill>
                <a:latin typeface="Arial"/>
                <a:cs typeface="Arial"/>
              </a:rPr>
              <a:t>S</a:t>
            </a:r>
            <a:r>
              <a:rPr sz="2400" spc="-22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21212"/>
                </a:solidFill>
                <a:latin typeface="Arial"/>
                <a:cs typeface="Arial"/>
              </a:rPr>
              <a:t>A	</a:t>
            </a:r>
            <a:r>
              <a:rPr sz="2400" spc="-175" dirty="0">
                <a:solidFill>
                  <a:srgbClr val="121212"/>
                </a:solidFill>
                <a:latin typeface="Arial"/>
                <a:cs typeface="Arial"/>
              </a:rPr>
              <a:t>P </a:t>
            </a:r>
            <a:r>
              <a:rPr sz="2400" spc="-150" dirty="0">
                <a:solidFill>
                  <a:srgbClr val="121212"/>
                </a:solidFill>
                <a:latin typeface="Arial"/>
                <a:cs typeface="Arial"/>
              </a:rPr>
              <a:t>R </a:t>
            </a:r>
            <a:r>
              <a:rPr sz="2400" spc="190" dirty="0">
                <a:solidFill>
                  <a:srgbClr val="121212"/>
                </a:solidFill>
                <a:latin typeface="Arial"/>
                <a:cs typeface="Arial"/>
              </a:rPr>
              <a:t>O</a:t>
            </a:r>
            <a:r>
              <a:rPr sz="2400" spc="-434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400" spc="-325" dirty="0">
                <a:solidFill>
                  <a:srgbClr val="121212"/>
                </a:solidFill>
                <a:latin typeface="Arial"/>
                <a:cs typeface="Arial"/>
              </a:rPr>
              <a:t>J </a:t>
            </a:r>
            <a:r>
              <a:rPr sz="2400" spc="-35" dirty="0">
                <a:solidFill>
                  <a:srgbClr val="121212"/>
                </a:solidFill>
                <a:latin typeface="Arial"/>
                <a:cs typeface="Arial"/>
              </a:rPr>
              <a:t>E </a:t>
            </a:r>
            <a:r>
              <a:rPr sz="2400" spc="-70" dirty="0">
                <a:solidFill>
                  <a:srgbClr val="121212"/>
                </a:solidFill>
                <a:latin typeface="Arial"/>
                <a:cs typeface="Arial"/>
              </a:rPr>
              <a:t>C</a:t>
            </a:r>
            <a:r>
              <a:rPr sz="2400" spc="-22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121212"/>
                </a:solidFill>
                <a:latin typeface="Arial"/>
                <a:cs typeface="Arial"/>
              </a:rPr>
              <a:t>T	</a:t>
            </a:r>
            <a:r>
              <a:rPr sz="2400" spc="-175" dirty="0">
                <a:solidFill>
                  <a:srgbClr val="121212"/>
                </a:solidFill>
                <a:latin typeface="Arial"/>
                <a:cs typeface="Arial"/>
              </a:rPr>
              <a:t>P</a:t>
            </a:r>
            <a:r>
              <a:rPr sz="2400" spc="-23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121212"/>
                </a:solidFill>
                <a:latin typeface="Arial"/>
                <a:cs typeface="Arial"/>
              </a:rPr>
              <a:t>R</a:t>
            </a:r>
            <a:r>
              <a:rPr sz="2400" spc="-24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400" spc="190" dirty="0">
                <a:solidFill>
                  <a:srgbClr val="121212"/>
                </a:solidFill>
                <a:latin typeface="Arial"/>
                <a:cs typeface="Arial"/>
              </a:rPr>
              <a:t>O</a:t>
            </a:r>
            <a:r>
              <a:rPr sz="2400" spc="-23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121212"/>
                </a:solidFill>
                <a:latin typeface="Arial"/>
                <a:cs typeface="Arial"/>
              </a:rPr>
              <a:t>P</a:t>
            </a:r>
            <a:r>
              <a:rPr sz="2400" spc="-24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400" spc="190" dirty="0">
                <a:solidFill>
                  <a:srgbClr val="121212"/>
                </a:solidFill>
                <a:latin typeface="Arial"/>
                <a:cs typeface="Arial"/>
              </a:rPr>
              <a:t>O</a:t>
            </a:r>
            <a:r>
              <a:rPr sz="2400" spc="-23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121212"/>
                </a:solidFill>
                <a:latin typeface="Arial"/>
                <a:cs typeface="Arial"/>
              </a:rPr>
              <a:t>S</a:t>
            </a:r>
            <a:r>
              <a:rPr sz="2400" spc="-24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400" spc="-23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121212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31300" y="4871571"/>
            <a:ext cx="766572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114" dirty="0">
                <a:solidFill>
                  <a:srgbClr val="121212"/>
                </a:solidFill>
                <a:latin typeface="Arial"/>
                <a:cs typeface="Arial"/>
              </a:rPr>
              <a:t>A </a:t>
            </a:r>
            <a:r>
              <a:rPr sz="3400" spc="5" dirty="0">
                <a:solidFill>
                  <a:srgbClr val="121212"/>
                </a:solidFill>
                <a:latin typeface="Arial"/>
                <a:cs typeface="Arial"/>
              </a:rPr>
              <a:t>look </a:t>
            </a:r>
            <a:r>
              <a:rPr sz="3400" spc="185" dirty="0">
                <a:solidFill>
                  <a:srgbClr val="121212"/>
                </a:solidFill>
                <a:latin typeface="Arial"/>
                <a:cs typeface="Arial"/>
              </a:rPr>
              <a:t>at </a:t>
            </a:r>
            <a:r>
              <a:rPr sz="3400" spc="45" dirty="0">
                <a:solidFill>
                  <a:srgbClr val="121212"/>
                </a:solidFill>
                <a:latin typeface="Arial"/>
                <a:cs typeface="Arial"/>
              </a:rPr>
              <a:t>the </a:t>
            </a:r>
            <a:r>
              <a:rPr sz="3400" spc="35" dirty="0">
                <a:solidFill>
                  <a:srgbClr val="121212"/>
                </a:solidFill>
                <a:latin typeface="Arial"/>
                <a:cs typeface="Arial"/>
              </a:rPr>
              <a:t>importance </a:t>
            </a:r>
            <a:r>
              <a:rPr sz="3400" spc="150" dirty="0">
                <a:solidFill>
                  <a:srgbClr val="121212"/>
                </a:solidFill>
                <a:latin typeface="Arial"/>
                <a:cs typeface="Arial"/>
              </a:rPr>
              <a:t>of </a:t>
            </a:r>
            <a:r>
              <a:rPr sz="3400" spc="10" dirty="0">
                <a:solidFill>
                  <a:srgbClr val="121212"/>
                </a:solidFill>
                <a:latin typeface="Arial"/>
                <a:cs typeface="Arial"/>
              </a:rPr>
              <a:t>technology  </a:t>
            </a:r>
            <a:r>
              <a:rPr sz="3400" spc="50" dirty="0">
                <a:solidFill>
                  <a:srgbClr val="121212"/>
                </a:solidFill>
                <a:latin typeface="Arial"/>
                <a:cs typeface="Arial"/>
              </a:rPr>
              <a:t>in </a:t>
            </a:r>
            <a:r>
              <a:rPr sz="3400" spc="55" dirty="0">
                <a:solidFill>
                  <a:srgbClr val="121212"/>
                </a:solidFill>
                <a:latin typeface="Arial"/>
                <a:cs typeface="Arial"/>
              </a:rPr>
              <a:t>improving </a:t>
            </a:r>
            <a:r>
              <a:rPr sz="3400" spc="90" dirty="0">
                <a:solidFill>
                  <a:srgbClr val="121212"/>
                </a:solidFill>
                <a:latin typeface="Arial"/>
                <a:cs typeface="Arial"/>
              </a:rPr>
              <a:t>quality </a:t>
            </a:r>
            <a:r>
              <a:rPr sz="3400" spc="150" dirty="0">
                <a:solidFill>
                  <a:srgbClr val="121212"/>
                </a:solidFill>
                <a:latin typeface="Arial"/>
                <a:cs typeface="Arial"/>
              </a:rPr>
              <a:t>of</a:t>
            </a:r>
            <a:r>
              <a:rPr sz="3400" spc="29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3400" spc="110" dirty="0">
                <a:solidFill>
                  <a:srgbClr val="121212"/>
                </a:solidFill>
                <a:latin typeface="Arial"/>
                <a:cs typeface="Arial"/>
              </a:rPr>
              <a:t>life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950960" cy="10287000"/>
            <a:chOff x="0" y="0"/>
            <a:chExt cx="8950960" cy="10287000"/>
          </a:xfrm>
        </p:grpSpPr>
        <p:sp>
          <p:nvSpPr>
            <p:cNvPr id="7" name="object 7"/>
            <p:cNvSpPr/>
            <p:nvPr/>
          </p:nvSpPr>
          <p:spPr>
            <a:xfrm>
              <a:off x="2231416" y="7427042"/>
              <a:ext cx="6679565" cy="2860040"/>
            </a:xfrm>
            <a:custGeom>
              <a:avLst/>
              <a:gdLst/>
              <a:ahLst/>
              <a:cxnLst/>
              <a:rect l="l" t="t" r="r" b="b"/>
              <a:pathLst>
                <a:path w="6679565" h="2860040">
                  <a:moveTo>
                    <a:pt x="3626857" y="2859957"/>
                  </a:moveTo>
                  <a:lnTo>
                    <a:pt x="852808" y="2859957"/>
                  </a:lnTo>
                  <a:lnTo>
                    <a:pt x="0" y="2369618"/>
                  </a:lnTo>
                  <a:lnTo>
                    <a:pt x="478610" y="1466007"/>
                  </a:lnTo>
                  <a:lnTo>
                    <a:pt x="2041170" y="1185483"/>
                  </a:lnTo>
                  <a:lnTo>
                    <a:pt x="2730099" y="401904"/>
                  </a:lnTo>
                  <a:lnTo>
                    <a:pt x="4082341" y="0"/>
                  </a:lnTo>
                  <a:lnTo>
                    <a:pt x="6678970" y="1492980"/>
                  </a:lnTo>
                  <a:lnTo>
                    <a:pt x="5326728" y="1894885"/>
                  </a:lnTo>
                  <a:lnTo>
                    <a:pt x="4637799" y="2678464"/>
                  </a:lnTo>
                  <a:lnTo>
                    <a:pt x="3626857" y="2859957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85992" y="7719704"/>
              <a:ext cx="5753100" cy="2567305"/>
            </a:xfrm>
            <a:custGeom>
              <a:avLst/>
              <a:gdLst/>
              <a:ahLst/>
              <a:cxnLst/>
              <a:rect l="l" t="t" r="r" b="b"/>
              <a:pathLst>
                <a:path w="5753099" h="2567304">
                  <a:moveTo>
                    <a:pt x="5501993" y="964301"/>
                  </a:moveTo>
                  <a:lnTo>
                    <a:pt x="5496601" y="964301"/>
                  </a:lnTo>
                  <a:lnTo>
                    <a:pt x="5496601" y="944071"/>
                  </a:lnTo>
                  <a:lnTo>
                    <a:pt x="5493904" y="942722"/>
                  </a:lnTo>
                  <a:lnTo>
                    <a:pt x="5475029" y="942722"/>
                  </a:lnTo>
                  <a:lnTo>
                    <a:pt x="5475029" y="937327"/>
                  </a:lnTo>
                  <a:lnTo>
                    <a:pt x="5501993" y="937327"/>
                  </a:lnTo>
                  <a:lnTo>
                    <a:pt x="5501993" y="964301"/>
                  </a:lnTo>
                  <a:close/>
                </a:path>
                <a:path w="5753099" h="2567304">
                  <a:moveTo>
                    <a:pt x="4492193" y="369536"/>
                  </a:moveTo>
                  <a:lnTo>
                    <a:pt x="4443658" y="369536"/>
                  </a:lnTo>
                  <a:lnTo>
                    <a:pt x="4443658" y="364141"/>
                  </a:lnTo>
                  <a:lnTo>
                    <a:pt x="4465230" y="364141"/>
                  </a:lnTo>
                  <a:lnTo>
                    <a:pt x="4465230" y="342562"/>
                  </a:lnTo>
                  <a:lnTo>
                    <a:pt x="4470622" y="342562"/>
                  </a:lnTo>
                  <a:lnTo>
                    <a:pt x="4470622" y="353352"/>
                  </a:lnTo>
                  <a:lnTo>
                    <a:pt x="4489497" y="365490"/>
                  </a:lnTo>
                  <a:lnTo>
                    <a:pt x="4492193" y="365490"/>
                  </a:lnTo>
                  <a:lnTo>
                    <a:pt x="4492193" y="369536"/>
                  </a:lnTo>
                  <a:close/>
                </a:path>
                <a:path w="5753099" h="2567304">
                  <a:moveTo>
                    <a:pt x="4470622" y="391115"/>
                  </a:moveTo>
                  <a:lnTo>
                    <a:pt x="4465230" y="391115"/>
                  </a:lnTo>
                  <a:lnTo>
                    <a:pt x="4465230" y="369536"/>
                  </a:lnTo>
                  <a:lnTo>
                    <a:pt x="4470622" y="369536"/>
                  </a:lnTo>
                  <a:lnTo>
                    <a:pt x="4470622" y="391115"/>
                  </a:lnTo>
                  <a:close/>
                </a:path>
                <a:path w="5753099" h="2567304">
                  <a:moveTo>
                    <a:pt x="5731187" y="1166602"/>
                  </a:moveTo>
                  <a:lnTo>
                    <a:pt x="5725794" y="1166602"/>
                  </a:lnTo>
                  <a:lnTo>
                    <a:pt x="5725794" y="1145023"/>
                  </a:lnTo>
                  <a:lnTo>
                    <a:pt x="5731187" y="1145023"/>
                  </a:lnTo>
                  <a:lnTo>
                    <a:pt x="5731187" y="1166602"/>
                  </a:lnTo>
                  <a:close/>
                </a:path>
                <a:path w="5753099" h="2567304">
                  <a:moveTo>
                    <a:pt x="5752758" y="1171996"/>
                  </a:moveTo>
                  <a:lnTo>
                    <a:pt x="5704223" y="1171996"/>
                  </a:lnTo>
                  <a:lnTo>
                    <a:pt x="5704223" y="1166602"/>
                  </a:lnTo>
                  <a:lnTo>
                    <a:pt x="5752758" y="1166602"/>
                  </a:lnTo>
                  <a:lnTo>
                    <a:pt x="5752758" y="1171996"/>
                  </a:lnTo>
                  <a:close/>
                </a:path>
                <a:path w="5753099" h="2567304">
                  <a:moveTo>
                    <a:pt x="5725794" y="1180088"/>
                  </a:moveTo>
                  <a:lnTo>
                    <a:pt x="5725794" y="1171996"/>
                  </a:lnTo>
                  <a:lnTo>
                    <a:pt x="5731187" y="1171996"/>
                  </a:lnTo>
                  <a:lnTo>
                    <a:pt x="5731187" y="1178740"/>
                  </a:lnTo>
                  <a:lnTo>
                    <a:pt x="5725794" y="1180088"/>
                  </a:lnTo>
                  <a:close/>
                </a:path>
                <a:path w="5753099" h="2567304">
                  <a:moveTo>
                    <a:pt x="4923617" y="598810"/>
                  </a:moveTo>
                  <a:lnTo>
                    <a:pt x="4902046" y="598810"/>
                  </a:lnTo>
                  <a:lnTo>
                    <a:pt x="4902046" y="593416"/>
                  </a:lnTo>
                  <a:lnTo>
                    <a:pt x="4923617" y="593416"/>
                  </a:lnTo>
                  <a:lnTo>
                    <a:pt x="4923617" y="598810"/>
                  </a:lnTo>
                  <a:close/>
                </a:path>
                <a:path w="5753099" h="2567304">
                  <a:moveTo>
                    <a:pt x="4929009" y="620389"/>
                  </a:moveTo>
                  <a:lnTo>
                    <a:pt x="4923617" y="620389"/>
                  </a:lnTo>
                  <a:lnTo>
                    <a:pt x="4923617" y="598810"/>
                  </a:lnTo>
                  <a:lnTo>
                    <a:pt x="4929009" y="598810"/>
                  </a:lnTo>
                  <a:lnTo>
                    <a:pt x="4929009" y="620389"/>
                  </a:lnTo>
                  <a:close/>
                </a:path>
                <a:path w="5753099" h="2567304">
                  <a:moveTo>
                    <a:pt x="5043606" y="708053"/>
                  </a:moveTo>
                  <a:lnTo>
                    <a:pt x="5038213" y="708053"/>
                  </a:lnTo>
                  <a:lnTo>
                    <a:pt x="5038213" y="686474"/>
                  </a:lnTo>
                  <a:lnTo>
                    <a:pt x="5043606" y="686474"/>
                  </a:lnTo>
                  <a:lnTo>
                    <a:pt x="5043606" y="708053"/>
                  </a:lnTo>
                  <a:close/>
                </a:path>
                <a:path w="5753099" h="2567304">
                  <a:moveTo>
                    <a:pt x="5065177" y="713447"/>
                  </a:moveTo>
                  <a:lnTo>
                    <a:pt x="5016642" y="713447"/>
                  </a:lnTo>
                  <a:lnTo>
                    <a:pt x="5016642" y="708053"/>
                  </a:lnTo>
                  <a:lnTo>
                    <a:pt x="5065177" y="708053"/>
                  </a:lnTo>
                  <a:lnTo>
                    <a:pt x="5065177" y="713447"/>
                  </a:lnTo>
                  <a:close/>
                </a:path>
                <a:path w="5753099" h="2567304">
                  <a:moveTo>
                    <a:pt x="5043606" y="735026"/>
                  </a:moveTo>
                  <a:lnTo>
                    <a:pt x="5038213" y="735026"/>
                  </a:lnTo>
                  <a:lnTo>
                    <a:pt x="5038213" y="713447"/>
                  </a:lnTo>
                  <a:lnTo>
                    <a:pt x="5043606" y="713447"/>
                  </a:lnTo>
                  <a:lnTo>
                    <a:pt x="5043606" y="735026"/>
                  </a:lnTo>
                  <a:close/>
                </a:path>
                <a:path w="5753099" h="2567304">
                  <a:moveTo>
                    <a:pt x="4814413" y="708053"/>
                  </a:moveTo>
                  <a:lnTo>
                    <a:pt x="4809020" y="708053"/>
                  </a:lnTo>
                  <a:lnTo>
                    <a:pt x="4809020" y="686474"/>
                  </a:lnTo>
                  <a:lnTo>
                    <a:pt x="4814413" y="686474"/>
                  </a:lnTo>
                  <a:lnTo>
                    <a:pt x="4814413" y="708053"/>
                  </a:lnTo>
                  <a:close/>
                </a:path>
                <a:path w="5753099" h="2567304">
                  <a:moveTo>
                    <a:pt x="4835984" y="713447"/>
                  </a:moveTo>
                  <a:lnTo>
                    <a:pt x="4787449" y="713447"/>
                  </a:lnTo>
                  <a:lnTo>
                    <a:pt x="4787449" y="708053"/>
                  </a:lnTo>
                  <a:lnTo>
                    <a:pt x="4835984" y="708053"/>
                  </a:lnTo>
                  <a:lnTo>
                    <a:pt x="4835984" y="713447"/>
                  </a:lnTo>
                  <a:close/>
                </a:path>
                <a:path w="5753099" h="2567304">
                  <a:moveTo>
                    <a:pt x="4814413" y="735026"/>
                  </a:moveTo>
                  <a:lnTo>
                    <a:pt x="4809020" y="735026"/>
                  </a:lnTo>
                  <a:lnTo>
                    <a:pt x="4809020" y="713447"/>
                  </a:lnTo>
                  <a:lnTo>
                    <a:pt x="4814413" y="713447"/>
                  </a:lnTo>
                  <a:lnTo>
                    <a:pt x="4814413" y="735026"/>
                  </a:lnTo>
                  <a:close/>
                </a:path>
                <a:path w="5753099" h="2567304">
                  <a:moveTo>
                    <a:pt x="5158203" y="822690"/>
                  </a:moveTo>
                  <a:lnTo>
                    <a:pt x="5152810" y="822690"/>
                  </a:lnTo>
                  <a:lnTo>
                    <a:pt x="5152810" y="801111"/>
                  </a:lnTo>
                  <a:lnTo>
                    <a:pt x="5158203" y="801111"/>
                  </a:lnTo>
                  <a:lnTo>
                    <a:pt x="5158203" y="822690"/>
                  </a:lnTo>
                  <a:close/>
                </a:path>
                <a:path w="5753099" h="2567304">
                  <a:moveTo>
                    <a:pt x="5179774" y="828085"/>
                  </a:moveTo>
                  <a:lnTo>
                    <a:pt x="5131239" y="828085"/>
                  </a:lnTo>
                  <a:lnTo>
                    <a:pt x="5131239" y="822690"/>
                  </a:lnTo>
                  <a:lnTo>
                    <a:pt x="5179774" y="822690"/>
                  </a:lnTo>
                  <a:lnTo>
                    <a:pt x="5179774" y="828085"/>
                  </a:lnTo>
                  <a:close/>
                </a:path>
                <a:path w="5753099" h="2567304">
                  <a:moveTo>
                    <a:pt x="5158203" y="849663"/>
                  </a:moveTo>
                  <a:lnTo>
                    <a:pt x="5152810" y="849663"/>
                  </a:lnTo>
                  <a:lnTo>
                    <a:pt x="5152810" y="828085"/>
                  </a:lnTo>
                  <a:lnTo>
                    <a:pt x="5158203" y="828085"/>
                  </a:lnTo>
                  <a:lnTo>
                    <a:pt x="5158203" y="849663"/>
                  </a:lnTo>
                  <a:close/>
                </a:path>
                <a:path w="5753099" h="2567304">
                  <a:moveTo>
                    <a:pt x="4929009" y="822690"/>
                  </a:moveTo>
                  <a:lnTo>
                    <a:pt x="4923617" y="822690"/>
                  </a:lnTo>
                  <a:lnTo>
                    <a:pt x="4923617" y="801111"/>
                  </a:lnTo>
                  <a:lnTo>
                    <a:pt x="4929009" y="801111"/>
                  </a:lnTo>
                  <a:lnTo>
                    <a:pt x="4929009" y="822690"/>
                  </a:lnTo>
                  <a:close/>
                </a:path>
                <a:path w="5753099" h="2567304">
                  <a:moveTo>
                    <a:pt x="4950581" y="828085"/>
                  </a:moveTo>
                  <a:lnTo>
                    <a:pt x="4902046" y="828085"/>
                  </a:lnTo>
                  <a:lnTo>
                    <a:pt x="4902046" y="822690"/>
                  </a:lnTo>
                  <a:lnTo>
                    <a:pt x="4950581" y="822690"/>
                  </a:lnTo>
                  <a:lnTo>
                    <a:pt x="4950581" y="828085"/>
                  </a:lnTo>
                  <a:close/>
                </a:path>
                <a:path w="5753099" h="2567304">
                  <a:moveTo>
                    <a:pt x="4929009" y="849663"/>
                  </a:moveTo>
                  <a:lnTo>
                    <a:pt x="4923617" y="849663"/>
                  </a:lnTo>
                  <a:lnTo>
                    <a:pt x="4923617" y="828085"/>
                  </a:lnTo>
                  <a:lnTo>
                    <a:pt x="4929009" y="828085"/>
                  </a:lnTo>
                  <a:lnTo>
                    <a:pt x="4929009" y="849663"/>
                  </a:lnTo>
                  <a:close/>
                </a:path>
                <a:path w="5753099" h="2567304">
                  <a:moveTo>
                    <a:pt x="5272800" y="937327"/>
                  </a:moveTo>
                  <a:lnTo>
                    <a:pt x="5267407" y="937327"/>
                  </a:lnTo>
                  <a:lnTo>
                    <a:pt x="5267407" y="915748"/>
                  </a:lnTo>
                  <a:lnTo>
                    <a:pt x="5272800" y="915748"/>
                  </a:lnTo>
                  <a:lnTo>
                    <a:pt x="5272800" y="937327"/>
                  </a:lnTo>
                  <a:close/>
                </a:path>
                <a:path w="5753099" h="2567304">
                  <a:moveTo>
                    <a:pt x="5294371" y="942722"/>
                  </a:moveTo>
                  <a:lnTo>
                    <a:pt x="5245836" y="942722"/>
                  </a:lnTo>
                  <a:lnTo>
                    <a:pt x="5245836" y="937327"/>
                  </a:lnTo>
                  <a:lnTo>
                    <a:pt x="5294371" y="937327"/>
                  </a:lnTo>
                  <a:lnTo>
                    <a:pt x="5294371" y="942722"/>
                  </a:lnTo>
                  <a:close/>
                </a:path>
                <a:path w="5753099" h="2567304">
                  <a:moveTo>
                    <a:pt x="5272800" y="964301"/>
                  </a:moveTo>
                  <a:lnTo>
                    <a:pt x="5267407" y="964301"/>
                  </a:lnTo>
                  <a:lnTo>
                    <a:pt x="5267407" y="942722"/>
                  </a:lnTo>
                  <a:lnTo>
                    <a:pt x="5272800" y="942722"/>
                  </a:lnTo>
                  <a:lnTo>
                    <a:pt x="5272800" y="964301"/>
                  </a:lnTo>
                  <a:close/>
                </a:path>
                <a:path w="5753099" h="2567304">
                  <a:moveTo>
                    <a:pt x="5043606" y="937327"/>
                  </a:moveTo>
                  <a:lnTo>
                    <a:pt x="5038213" y="937327"/>
                  </a:lnTo>
                  <a:lnTo>
                    <a:pt x="5038213" y="915748"/>
                  </a:lnTo>
                  <a:lnTo>
                    <a:pt x="5043606" y="915748"/>
                  </a:lnTo>
                  <a:lnTo>
                    <a:pt x="5043606" y="937327"/>
                  </a:lnTo>
                  <a:close/>
                </a:path>
                <a:path w="5753099" h="2567304">
                  <a:moveTo>
                    <a:pt x="5065177" y="942722"/>
                  </a:moveTo>
                  <a:lnTo>
                    <a:pt x="5016642" y="942722"/>
                  </a:lnTo>
                  <a:lnTo>
                    <a:pt x="5016642" y="937327"/>
                  </a:lnTo>
                  <a:lnTo>
                    <a:pt x="5065177" y="937327"/>
                  </a:lnTo>
                  <a:lnTo>
                    <a:pt x="5065177" y="942722"/>
                  </a:lnTo>
                  <a:close/>
                </a:path>
                <a:path w="5753099" h="2567304">
                  <a:moveTo>
                    <a:pt x="5043606" y="964301"/>
                  </a:moveTo>
                  <a:lnTo>
                    <a:pt x="5038213" y="964301"/>
                  </a:lnTo>
                  <a:lnTo>
                    <a:pt x="5038213" y="942722"/>
                  </a:lnTo>
                  <a:lnTo>
                    <a:pt x="5043606" y="942722"/>
                  </a:lnTo>
                  <a:lnTo>
                    <a:pt x="5043606" y="964301"/>
                  </a:lnTo>
                  <a:close/>
                </a:path>
                <a:path w="5753099" h="2567304">
                  <a:moveTo>
                    <a:pt x="4814413" y="937327"/>
                  </a:moveTo>
                  <a:lnTo>
                    <a:pt x="4809020" y="937327"/>
                  </a:lnTo>
                  <a:lnTo>
                    <a:pt x="4809020" y="915748"/>
                  </a:lnTo>
                  <a:lnTo>
                    <a:pt x="4814413" y="915748"/>
                  </a:lnTo>
                  <a:lnTo>
                    <a:pt x="4814413" y="937327"/>
                  </a:lnTo>
                  <a:close/>
                </a:path>
                <a:path w="5753099" h="2567304">
                  <a:moveTo>
                    <a:pt x="4835984" y="942722"/>
                  </a:moveTo>
                  <a:lnTo>
                    <a:pt x="4787449" y="942722"/>
                  </a:lnTo>
                  <a:lnTo>
                    <a:pt x="4787449" y="937327"/>
                  </a:lnTo>
                  <a:lnTo>
                    <a:pt x="4835984" y="937327"/>
                  </a:lnTo>
                  <a:lnTo>
                    <a:pt x="4835984" y="942722"/>
                  </a:lnTo>
                  <a:close/>
                </a:path>
                <a:path w="5753099" h="2567304">
                  <a:moveTo>
                    <a:pt x="4814413" y="964301"/>
                  </a:moveTo>
                  <a:lnTo>
                    <a:pt x="4809020" y="964301"/>
                  </a:lnTo>
                  <a:lnTo>
                    <a:pt x="4809020" y="942722"/>
                  </a:lnTo>
                  <a:lnTo>
                    <a:pt x="4814413" y="942722"/>
                  </a:lnTo>
                  <a:lnTo>
                    <a:pt x="4814413" y="964301"/>
                  </a:lnTo>
                  <a:close/>
                </a:path>
                <a:path w="5753099" h="2567304">
                  <a:moveTo>
                    <a:pt x="5616590" y="1051964"/>
                  </a:moveTo>
                  <a:lnTo>
                    <a:pt x="5611197" y="1051964"/>
                  </a:lnTo>
                  <a:lnTo>
                    <a:pt x="5611197" y="1030386"/>
                  </a:lnTo>
                  <a:lnTo>
                    <a:pt x="5616590" y="1030386"/>
                  </a:lnTo>
                  <a:lnTo>
                    <a:pt x="5616590" y="1051964"/>
                  </a:lnTo>
                  <a:close/>
                </a:path>
                <a:path w="5753099" h="2567304">
                  <a:moveTo>
                    <a:pt x="5638161" y="1057359"/>
                  </a:moveTo>
                  <a:lnTo>
                    <a:pt x="5589626" y="1057359"/>
                  </a:lnTo>
                  <a:lnTo>
                    <a:pt x="5589626" y="1051964"/>
                  </a:lnTo>
                  <a:lnTo>
                    <a:pt x="5638161" y="1051964"/>
                  </a:lnTo>
                  <a:lnTo>
                    <a:pt x="5638161" y="1057359"/>
                  </a:lnTo>
                  <a:close/>
                </a:path>
                <a:path w="5753099" h="2567304">
                  <a:moveTo>
                    <a:pt x="5616590" y="1078938"/>
                  </a:moveTo>
                  <a:lnTo>
                    <a:pt x="5611197" y="1078938"/>
                  </a:lnTo>
                  <a:lnTo>
                    <a:pt x="5611197" y="1057359"/>
                  </a:lnTo>
                  <a:lnTo>
                    <a:pt x="5616590" y="1057359"/>
                  </a:lnTo>
                  <a:lnTo>
                    <a:pt x="5616590" y="1078938"/>
                  </a:lnTo>
                  <a:close/>
                </a:path>
                <a:path w="5753099" h="2567304">
                  <a:moveTo>
                    <a:pt x="5387397" y="1051964"/>
                  </a:moveTo>
                  <a:lnTo>
                    <a:pt x="5382004" y="1051964"/>
                  </a:lnTo>
                  <a:lnTo>
                    <a:pt x="5382004" y="1030386"/>
                  </a:lnTo>
                  <a:lnTo>
                    <a:pt x="5387397" y="1030386"/>
                  </a:lnTo>
                  <a:lnTo>
                    <a:pt x="5387397" y="1051964"/>
                  </a:lnTo>
                  <a:close/>
                </a:path>
                <a:path w="5753099" h="2567304">
                  <a:moveTo>
                    <a:pt x="5408968" y="1057359"/>
                  </a:moveTo>
                  <a:lnTo>
                    <a:pt x="5360433" y="1057359"/>
                  </a:lnTo>
                  <a:lnTo>
                    <a:pt x="5360433" y="1051964"/>
                  </a:lnTo>
                  <a:lnTo>
                    <a:pt x="5408968" y="1051964"/>
                  </a:lnTo>
                  <a:lnTo>
                    <a:pt x="5408968" y="1057359"/>
                  </a:lnTo>
                  <a:close/>
                </a:path>
                <a:path w="5753099" h="2567304">
                  <a:moveTo>
                    <a:pt x="5387397" y="1078938"/>
                  </a:moveTo>
                  <a:lnTo>
                    <a:pt x="5382004" y="1078938"/>
                  </a:lnTo>
                  <a:lnTo>
                    <a:pt x="5382004" y="1057359"/>
                  </a:lnTo>
                  <a:lnTo>
                    <a:pt x="5387397" y="1057359"/>
                  </a:lnTo>
                  <a:lnTo>
                    <a:pt x="5387397" y="1078938"/>
                  </a:lnTo>
                  <a:close/>
                </a:path>
                <a:path w="5753099" h="2567304">
                  <a:moveTo>
                    <a:pt x="5158203" y="1051964"/>
                  </a:moveTo>
                  <a:lnTo>
                    <a:pt x="5152810" y="1051964"/>
                  </a:lnTo>
                  <a:lnTo>
                    <a:pt x="5152810" y="1030386"/>
                  </a:lnTo>
                  <a:lnTo>
                    <a:pt x="5158203" y="1030386"/>
                  </a:lnTo>
                  <a:lnTo>
                    <a:pt x="5158203" y="1051964"/>
                  </a:lnTo>
                  <a:close/>
                </a:path>
                <a:path w="5753099" h="2567304">
                  <a:moveTo>
                    <a:pt x="5179774" y="1057359"/>
                  </a:moveTo>
                  <a:lnTo>
                    <a:pt x="5131239" y="1057359"/>
                  </a:lnTo>
                  <a:lnTo>
                    <a:pt x="5131239" y="1051964"/>
                  </a:lnTo>
                  <a:lnTo>
                    <a:pt x="5179774" y="1051964"/>
                  </a:lnTo>
                  <a:lnTo>
                    <a:pt x="5179774" y="1057359"/>
                  </a:lnTo>
                  <a:close/>
                </a:path>
                <a:path w="5753099" h="2567304">
                  <a:moveTo>
                    <a:pt x="5158203" y="1078938"/>
                  </a:moveTo>
                  <a:lnTo>
                    <a:pt x="5152810" y="1078938"/>
                  </a:lnTo>
                  <a:lnTo>
                    <a:pt x="5152810" y="1057359"/>
                  </a:lnTo>
                  <a:lnTo>
                    <a:pt x="5158203" y="1057359"/>
                  </a:lnTo>
                  <a:lnTo>
                    <a:pt x="5158203" y="1078938"/>
                  </a:lnTo>
                  <a:close/>
                </a:path>
                <a:path w="5753099" h="2567304">
                  <a:moveTo>
                    <a:pt x="4929009" y="1051964"/>
                  </a:moveTo>
                  <a:lnTo>
                    <a:pt x="4923617" y="1051964"/>
                  </a:lnTo>
                  <a:lnTo>
                    <a:pt x="4923617" y="1030386"/>
                  </a:lnTo>
                  <a:lnTo>
                    <a:pt x="4929009" y="1030386"/>
                  </a:lnTo>
                  <a:lnTo>
                    <a:pt x="4929009" y="1051964"/>
                  </a:lnTo>
                  <a:close/>
                </a:path>
                <a:path w="5753099" h="2567304">
                  <a:moveTo>
                    <a:pt x="4950581" y="1057359"/>
                  </a:moveTo>
                  <a:lnTo>
                    <a:pt x="4902046" y="1057359"/>
                  </a:lnTo>
                  <a:lnTo>
                    <a:pt x="4902046" y="1051964"/>
                  </a:lnTo>
                  <a:lnTo>
                    <a:pt x="4950581" y="1051964"/>
                  </a:lnTo>
                  <a:lnTo>
                    <a:pt x="4950581" y="1057359"/>
                  </a:lnTo>
                  <a:close/>
                </a:path>
                <a:path w="5753099" h="2567304">
                  <a:moveTo>
                    <a:pt x="4929009" y="1078938"/>
                  </a:moveTo>
                  <a:lnTo>
                    <a:pt x="4923617" y="1078938"/>
                  </a:lnTo>
                  <a:lnTo>
                    <a:pt x="4923617" y="1057359"/>
                  </a:lnTo>
                  <a:lnTo>
                    <a:pt x="4929009" y="1057359"/>
                  </a:lnTo>
                  <a:lnTo>
                    <a:pt x="4929009" y="1078938"/>
                  </a:lnTo>
                  <a:close/>
                </a:path>
                <a:path w="5753099" h="2567304">
                  <a:moveTo>
                    <a:pt x="5501993" y="1166602"/>
                  </a:moveTo>
                  <a:lnTo>
                    <a:pt x="5496601" y="1166602"/>
                  </a:lnTo>
                  <a:lnTo>
                    <a:pt x="5496601" y="1145023"/>
                  </a:lnTo>
                  <a:lnTo>
                    <a:pt x="5501993" y="1145023"/>
                  </a:lnTo>
                  <a:lnTo>
                    <a:pt x="5501993" y="1166602"/>
                  </a:lnTo>
                  <a:close/>
                </a:path>
                <a:path w="5753099" h="2567304">
                  <a:moveTo>
                    <a:pt x="5523565" y="1171996"/>
                  </a:moveTo>
                  <a:lnTo>
                    <a:pt x="5475029" y="1171996"/>
                  </a:lnTo>
                  <a:lnTo>
                    <a:pt x="5475029" y="1166602"/>
                  </a:lnTo>
                  <a:lnTo>
                    <a:pt x="5523565" y="1166602"/>
                  </a:lnTo>
                  <a:lnTo>
                    <a:pt x="5523565" y="1171996"/>
                  </a:lnTo>
                  <a:close/>
                </a:path>
                <a:path w="5753099" h="2567304">
                  <a:moveTo>
                    <a:pt x="5501993" y="1193575"/>
                  </a:moveTo>
                  <a:lnTo>
                    <a:pt x="5496601" y="1193575"/>
                  </a:lnTo>
                  <a:lnTo>
                    <a:pt x="5496601" y="1171996"/>
                  </a:lnTo>
                  <a:lnTo>
                    <a:pt x="5501993" y="1171996"/>
                  </a:lnTo>
                  <a:lnTo>
                    <a:pt x="5501993" y="1193575"/>
                  </a:lnTo>
                  <a:close/>
                </a:path>
                <a:path w="5753099" h="2567304">
                  <a:moveTo>
                    <a:pt x="5272800" y="1166602"/>
                  </a:moveTo>
                  <a:lnTo>
                    <a:pt x="5267407" y="1166602"/>
                  </a:lnTo>
                  <a:lnTo>
                    <a:pt x="5267407" y="1145023"/>
                  </a:lnTo>
                  <a:lnTo>
                    <a:pt x="5272800" y="1145023"/>
                  </a:lnTo>
                  <a:lnTo>
                    <a:pt x="5272800" y="1166602"/>
                  </a:lnTo>
                  <a:close/>
                </a:path>
                <a:path w="5753099" h="2567304">
                  <a:moveTo>
                    <a:pt x="5294371" y="1171996"/>
                  </a:moveTo>
                  <a:lnTo>
                    <a:pt x="5245836" y="1171996"/>
                  </a:lnTo>
                  <a:lnTo>
                    <a:pt x="5245836" y="1166602"/>
                  </a:lnTo>
                  <a:lnTo>
                    <a:pt x="5294371" y="1166602"/>
                  </a:lnTo>
                  <a:lnTo>
                    <a:pt x="5294371" y="1171996"/>
                  </a:lnTo>
                  <a:close/>
                </a:path>
                <a:path w="5753099" h="2567304">
                  <a:moveTo>
                    <a:pt x="5272800" y="1193575"/>
                  </a:moveTo>
                  <a:lnTo>
                    <a:pt x="5267407" y="1193575"/>
                  </a:lnTo>
                  <a:lnTo>
                    <a:pt x="5267407" y="1171996"/>
                  </a:lnTo>
                  <a:lnTo>
                    <a:pt x="5272800" y="1171996"/>
                  </a:lnTo>
                  <a:lnTo>
                    <a:pt x="5272800" y="1193575"/>
                  </a:lnTo>
                  <a:close/>
                </a:path>
                <a:path w="5753099" h="2567304">
                  <a:moveTo>
                    <a:pt x="5043606" y="1166602"/>
                  </a:moveTo>
                  <a:lnTo>
                    <a:pt x="5038213" y="1166602"/>
                  </a:lnTo>
                  <a:lnTo>
                    <a:pt x="5038213" y="1145023"/>
                  </a:lnTo>
                  <a:lnTo>
                    <a:pt x="5043606" y="1145023"/>
                  </a:lnTo>
                  <a:lnTo>
                    <a:pt x="5043606" y="1166602"/>
                  </a:lnTo>
                  <a:close/>
                </a:path>
                <a:path w="5753099" h="2567304">
                  <a:moveTo>
                    <a:pt x="5065177" y="1171996"/>
                  </a:moveTo>
                  <a:lnTo>
                    <a:pt x="5016642" y="1171996"/>
                  </a:lnTo>
                  <a:lnTo>
                    <a:pt x="5016642" y="1166602"/>
                  </a:lnTo>
                  <a:lnTo>
                    <a:pt x="5065177" y="1166602"/>
                  </a:lnTo>
                  <a:lnTo>
                    <a:pt x="5065177" y="1171996"/>
                  </a:lnTo>
                  <a:close/>
                </a:path>
                <a:path w="5753099" h="2567304">
                  <a:moveTo>
                    <a:pt x="5043606" y="1193575"/>
                  </a:moveTo>
                  <a:lnTo>
                    <a:pt x="5038213" y="1193575"/>
                  </a:lnTo>
                  <a:lnTo>
                    <a:pt x="5038213" y="1171996"/>
                  </a:lnTo>
                  <a:lnTo>
                    <a:pt x="5043606" y="1171996"/>
                  </a:lnTo>
                  <a:lnTo>
                    <a:pt x="5043606" y="1193575"/>
                  </a:lnTo>
                  <a:close/>
                </a:path>
                <a:path w="5753099" h="2567304">
                  <a:moveTo>
                    <a:pt x="4814413" y="1166602"/>
                  </a:moveTo>
                  <a:lnTo>
                    <a:pt x="4809020" y="1166602"/>
                  </a:lnTo>
                  <a:lnTo>
                    <a:pt x="4809020" y="1145023"/>
                  </a:lnTo>
                  <a:lnTo>
                    <a:pt x="4814413" y="1145023"/>
                  </a:lnTo>
                  <a:lnTo>
                    <a:pt x="4814413" y="1166602"/>
                  </a:lnTo>
                  <a:close/>
                </a:path>
                <a:path w="5753099" h="2567304">
                  <a:moveTo>
                    <a:pt x="4835984" y="1171996"/>
                  </a:moveTo>
                  <a:lnTo>
                    <a:pt x="4787449" y="1171996"/>
                  </a:lnTo>
                  <a:lnTo>
                    <a:pt x="4787449" y="1166602"/>
                  </a:lnTo>
                  <a:lnTo>
                    <a:pt x="4835984" y="1166602"/>
                  </a:lnTo>
                  <a:lnTo>
                    <a:pt x="4835984" y="1171996"/>
                  </a:lnTo>
                  <a:close/>
                </a:path>
                <a:path w="5753099" h="2567304">
                  <a:moveTo>
                    <a:pt x="4814413" y="1193575"/>
                  </a:moveTo>
                  <a:lnTo>
                    <a:pt x="4809020" y="1193575"/>
                  </a:lnTo>
                  <a:lnTo>
                    <a:pt x="4809020" y="1171996"/>
                  </a:lnTo>
                  <a:lnTo>
                    <a:pt x="4814413" y="1171996"/>
                  </a:lnTo>
                  <a:lnTo>
                    <a:pt x="4814413" y="1193575"/>
                  </a:lnTo>
                  <a:close/>
                </a:path>
                <a:path w="5753099" h="2567304">
                  <a:moveTo>
                    <a:pt x="5043606" y="1394527"/>
                  </a:moveTo>
                  <a:lnTo>
                    <a:pt x="5038213" y="1394527"/>
                  </a:lnTo>
                  <a:lnTo>
                    <a:pt x="5038213" y="1372949"/>
                  </a:lnTo>
                  <a:lnTo>
                    <a:pt x="5043606" y="1372949"/>
                  </a:lnTo>
                  <a:lnTo>
                    <a:pt x="5043606" y="1394527"/>
                  </a:lnTo>
                  <a:close/>
                </a:path>
                <a:path w="5753099" h="2567304">
                  <a:moveTo>
                    <a:pt x="5038213" y="1399922"/>
                  </a:moveTo>
                  <a:lnTo>
                    <a:pt x="5016642" y="1399922"/>
                  </a:lnTo>
                  <a:lnTo>
                    <a:pt x="5016642" y="1394527"/>
                  </a:lnTo>
                  <a:lnTo>
                    <a:pt x="5038213" y="1394527"/>
                  </a:lnTo>
                  <a:lnTo>
                    <a:pt x="5038213" y="1399922"/>
                  </a:lnTo>
                  <a:close/>
                </a:path>
                <a:path w="5753099" h="2567304">
                  <a:moveTo>
                    <a:pt x="5387397" y="1281239"/>
                  </a:moveTo>
                  <a:lnTo>
                    <a:pt x="5382004" y="1281239"/>
                  </a:lnTo>
                  <a:lnTo>
                    <a:pt x="5382004" y="1259660"/>
                  </a:lnTo>
                  <a:lnTo>
                    <a:pt x="5387397" y="1259660"/>
                  </a:lnTo>
                  <a:lnTo>
                    <a:pt x="5387397" y="1281239"/>
                  </a:lnTo>
                  <a:close/>
                </a:path>
                <a:path w="5753099" h="2567304">
                  <a:moveTo>
                    <a:pt x="5407620" y="1286634"/>
                  </a:moveTo>
                  <a:lnTo>
                    <a:pt x="5360433" y="1286634"/>
                  </a:lnTo>
                  <a:lnTo>
                    <a:pt x="5360433" y="1281239"/>
                  </a:lnTo>
                  <a:lnTo>
                    <a:pt x="5407620" y="1281239"/>
                  </a:lnTo>
                  <a:lnTo>
                    <a:pt x="5407620" y="1286634"/>
                  </a:lnTo>
                  <a:close/>
                </a:path>
                <a:path w="5753099" h="2567304">
                  <a:moveTo>
                    <a:pt x="5158203" y="1281239"/>
                  </a:moveTo>
                  <a:lnTo>
                    <a:pt x="5152810" y="1281239"/>
                  </a:lnTo>
                  <a:lnTo>
                    <a:pt x="5152810" y="1259660"/>
                  </a:lnTo>
                  <a:lnTo>
                    <a:pt x="5158203" y="1259660"/>
                  </a:lnTo>
                  <a:lnTo>
                    <a:pt x="5158203" y="1281239"/>
                  </a:lnTo>
                  <a:close/>
                </a:path>
                <a:path w="5753099" h="2567304">
                  <a:moveTo>
                    <a:pt x="5179774" y="1286634"/>
                  </a:moveTo>
                  <a:lnTo>
                    <a:pt x="5131239" y="1286634"/>
                  </a:lnTo>
                  <a:lnTo>
                    <a:pt x="5131239" y="1281239"/>
                  </a:lnTo>
                  <a:lnTo>
                    <a:pt x="5179774" y="1281239"/>
                  </a:lnTo>
                  <a:lnTo>
                    <a:pt x="5179774" y="1286634"/>
                  </a:lnTo>
                  <a:close/>
                </a:path>
                <a:path w="5753099" h="2567304">
                  <a:moveTo>
                    <a:pt x="5158203" y="1308212"/>
                  </a:moveTo>
                  <a:lnTo>
                    <a:pt x="5152810" y="1308212"/>
                  </a:lnTo>
                  <a:lnTo>
                    <a:pt x="5152810" y="1286634"/>
                  </a:lnTo>
                  <a:lnTo>
                    <a:pt x="5158203" y="1286634"/>
                  </a:lnTo>
                  <a:lnTo>
                    <a:pt x="5158203" y="1308212"/>
                  </a:lnTo>
                  <a:close/>
                </a:path>
                <a:path w="5753099" h="2567304">
                  <a:moveTo>
                    <a:pt x="4929009" y="1281239"/>
                  </a:moveTo>
                  <a:lnTo>
                    <a:pt x="4923617" y="1281239"/>
                  </a:lnTo>
                  <a:lnTo>
                    <a:pt x="4923617" y="1259660"/>
                  </a:lnTo>
                  <a:lnTo>
                    <a:pt x="4929009" y="1259660"/>
                  </a:lnTo>
                  <a:lnTo>
                    <a:pt x="4929009" y="1281239"/>
                  </a:lnTo>
                  <a:close/>
                </a:path>
                <a:path w="5753099" h="2567304">
                  <a:moveTo>
                    <a:pt x="4950581" y="1286634"/>
                  </a:moveTo>
                  <a:lnTo>
                    <a:pt x="4902046" y="1286634"/>
                  </a:lnTo>
                  <a:lnTo>
                    <a:pt x="4902046" y="1281239"/>
                  </a:lnTo>
                  <a:lnTo>
                    <a:pt x="4950581" y="1281239"/>
                  </a:lnTo>
                  <a:lnTo>
                    <a:pt x="4950581" y="1286634"/>
                  </a:lnTo>
                  <a:close/>
                </a:path>
                <a:path w="5753099" h="2567304">
                  <a:moveTo>
                    <a:pt x="4929009" y="1308212"/>
                  </a:moveTo>
                  <a:lnTo>
                    <a:pt x="4923617" y="1308212"/>
                  </a:lnTo>
                  <a:lnTo>
                    <a:pt x="4923617" y="1286634"/>
                  </a:lnTo>
                  <a:lnTo>
                    <a:pt x="4929009" y="1286634"/>
                  </a:lnTo>
                  <a:lnTo>
                    <a:pt x="4929009" y="1308212"/>
                  </a:lnTo>
                  <a:close/>
                </a:path>
                <a:path w="5753099" h="2567304">
                  <a:moveTo>
                    <a:pt x="4814413" y="1395876"/>
                  </a:moveTo>
                  <a:lnTo>
                    <a:pt x="4809020" y="1395876"/>
                  </a:lnTo>
                  <a:lnTo>
                    <a:pt x="4809020" y="1374297"/>
                  </a:lnTo>
                  <a:lnTo>
                    <a:pt x="4814413" y="1374297"/>
                  </a:lnTo>
                  <a:lnTo>
                    <a:pt x="4814413" y="1395876"/>
                  </a:lnTo>
                  <a:close/>
                </a:path>
                <a:path w="5753099" h="2567304">
                  <a:moveTo>
                    <a:pt x="4835984" y="1401271"/>
                  </a:moveTo>
                  <a:lnTo>
                    <a:pt x="4787449" y="1401271"/>
                  </a:lnTo>
                  <a:lnTo>
                    <a:pt x="4787449" y="1395876"/>
                  </a:lnTo>
                  <a:lnTo>
                    <a:pt x="4835984" y="1395876"/>
                  </a:lnTo>
                  <a:lnTo>
                    <a:pt x="4835984" y="1401271"/>
                  </a:lnTo>
                  <a:close/>
                </a:path>
                <a:path w="5753099" h="2567304">
                  <a:moveTo>
                    <a:pt x="4814413" y="1422849"/>
                  </a:moveTo>
                  <a:lnTo>
                    <a:pt x="4809020" y="1422849"/>
                  </a:lnTo>
                  <a:lnTo>
                    <a:pt x="4809020" y="1401271"/>
                  </a:lnTo>
                  <a:lnTo>
                    <a:pt x="4814413" y="1401271"/>
                  </a:lnTo>
                  <a:lnTo>
                    <a:pt x="4814413" y="1422849"/>
                  </a:lnTo>
                  <a:close/>
                </a:path>
                <a:path w="5753099" h="2567304">
                  <a:moveTo>
                    <a:pt x="3920558" y="26973"/>
                  </a:moveTo>
                  <a:lnTo>
                    <a:pt x="3872023" y="26973"/>
                  </a:lnTo>
                  <a:lnTo>
                    <a:pt x="3872023" y="21578"/>
                  </a:lnTo>
                  <a:lnTo>
                    <a:pt x="3920558" y="21578"/>
                  </a:lnTo>
                  <a:lnTo>
                    <a:pt x="3920558" y="26973"/>
                  </a:lnTo>
                  <a:close/>
                </a:path>
                <a:path w="5753099" h="2567304">
                  <a:moveTo>
                    <a:pt x="3898987" y="48552"/>
                  </a:moveTo>
                  <a:lnTo>
                    <a:pt x="3893594" y="48552"/>
                  </a:lnTo>
                  <a:lnTo>
                    <a:pt x="3893594" y="26973"/>
                  </a:lnTo>
                  <a:lnTo>
                    <a:pt x="3898987" y="26973"/>
                  </a:lnTo>
                  <a:lnTo>
                    <a:pt x="3898987" y="48552"/>
                  </a:lnTo>
                  <a:close/>
                </a:path>
                <a:path w="5753099" h="2567304">
                  <a:moveTo>
                    <a:pt x="4012235" y="136215"/>
                  </a:moveTo>
                  <a:lnTo>
                    <a:pt x="4006842" y="136215"/>
                  </a:lnTo>
                  <a:lnTo>
                    <a:pt x="4006842" y="114637"/>
                  </a:lnTo>
                  <a:lnTo>
                    <a:pt x="4012235" y="114637"/>
                  </a:lnTo>
                  <a:lnTo>
                    <a:pt x="4012235" y="136215"/>
                  </a:lnTo>
                  <a:close/>
                </a:path>
                <a:path w="5753099" h="2567304">
                  <a:moveTo>
                    <a:pt x="4033806" y="141610"/>
                  </a:moveTo>
                  <a:lnTo>
                    <a:pt x="3985271" y="141610"/>
                  </a:lnTo>
                  <a:lnTo>
                    <a:pt x="3985271" y="136215"/>
                  </a:lnTo>
                  <a:lnTo>
                    <a:pt x="4033806" y="136215"/>
                  </a:lnTo>
                  <a:lnTo>
                    <a:pt x="4033806" y="141610"/>
                  </a:lnTo>
                  <a:close/>
                </a:path>
                <a:path w="5753099" h="2567304">
                  <a:moveTo>
                    <a:pt x="4012235" y="163189"/>
                  </a:moveTo>
                  <a:lnTo>
                    <a:pt x="4006842" y="163189"/>
                  </a:lnTo>
                  <a:lnTo>
                    <a:pt x="4006842" y="141610"/>
                  </a:lnTo>
                  <a:lnTo>
                    <a:pt x="4012235" y="141610"/>
                  </a:lnTo>
                  <a:lnTo>
                    <a:pt x="4012235" y="163189"/>
                  </a:lnTo>
                  <a:close/>
                </a:path>
                <a:path w="5753099" h="2567304">
                  <a:moveTo>
                    <a:pt x="4126832" y="250853"/>
                  </a:moveTo>
                  <a:lnTo>
                    <a:pt x="4121439" y="250853"/>
                  </a:lnTo>
                  <a:lnTo>
                    <a:pt x="4121439" y="229274"/>
                  </a:lnTo>
                  <a:lnTo>
                    <a:pt x="4126832" y="229274"/>
                  </a:lnTo>
                  <a:lnTo>
                    <a:pt x="4126832" y="250853"/>
                  </a:lnTo>
                  <a:close/>
                </a:path>
                <a:path w="5753099" h="2567304">
                  <a:moveTo>
                    <a:pt x="4148403" y="256247"/>
                  </a:moveTo>
                  <a:lnTo>
                    <a:pt x="4099868" y="256247"/>
                  </a:lnTo>
                  <a:lnTo>
                    <a:pt x="4099868" y="250853"/>
                  </a:lnTo>
                  <a:lnTo>
                    <a:pt x="4148403" y="250853"/>
                  </a:lnTo>
                  <a:lnTo>
                    <a:pt x="4148403" y="256247"/>
                  </a:lnTo>
                  <a:close/>
                </a:path>
                <a:path w="5753099" h="2567304">
                  <a:moveTo>
                    <a:pt x="4126832" y="277826"/>
                  </a:moveTo>
                  <a:lnTo>
                    <a:pt x="4121439" y="277826"/>
                  </a:lnTo>
                  <a:lnTo>
                    <a:pt x="4121439" y="256247"/>
                  </a:lnTo>
                  <a:lnTo>
                    <a:pt x="4126832" y="256247"/>
                  </a:lnTo>
                  <a:lnTo>
                    <a:pt x="4126832" y="277826"/>
                  </a:lnTo>
                  <a:close/>
                </a:path>
                <a:path w="5753099" h="2567304">
                  <a:moveTo>
                    <a:pt x="3897638" y="250853"/>
                  </a:moveTo>
                  <a:lnTo>
                    <a:pt x="3892246" y="250853"/>
                  </a:lnTo>
                  <a:lnTo>
                    <a:pt x="3892246" y="229274"/>
                  </a:lnTo>
                  <a:lnTo>
                    <a:pt x="3897638" y="229274"/>
                  </a:lnTo>
                  <a:lnTo>
                    <a:pt x="3897638" y="250853"/>
                  </a:lnTo>
                  <a:close/>
                </a:path>
                <a:path w="5753099" h="2567304">
                  <a:moveTo>
                    <a:pt x="3919210" y="256247"/>
                  </a:moveTo>
                  <a:lnTo>
                    <a:pt x="3870674" y="256247"/>
                  </a:lnTo>
                  <a:lnTo>
                    <a:pt x="3870674" y="250853"/>
                  </a:lnTo>
                  <a:lnTo>
                    <a:pt x="3919210" y="250853"/>
                  </a:lnTo>
                  <a:lnTo>
                    <a:pt x="3919210" y="256247"/>
                  </a:lnTo>
                  <a:close/>
                </a:path>
                <a:path w="5753099" h="2567304">
                  <a:moveTo>
                    <a:pt x="3897638" y="277826"/>
                  </a:moveTo>
                  <a:lnTo>
                    <a:pt x="3892246" y="277826"/>
                  </a:lnTo>
                  <a:lnTo>
                    <a:pt x="3892246" y="256247"/>
                  </a:lnTo>
                  <a:lnTo>
                    <a:pt x="3897638" y="256247"/>
                  </a:lnTo>
                  <a:lnTo>
                    <a:pt x="3897638" y="277826"/>
                  </a:lnTo>
                  <a:close/>
                </a:path>
                <a:path w="5753099" h="2567304">
                  <a:moveTo>
                    <a:pt x="4241429" y="365490"/>
                  </a:moveTo>
                  <a:lnTo>
                    <a:pt x="4236036" y="365490"/>
                  </a:lnTo>
                  <a:lnTo>
                    <a:pt x="4236036" y="343911"/>
                  </a:lnTo>
                  <a:lnTo>
                    <a:pt x="4241429" y="343911"/>
                  </a:lnTo>
                  <a:lnTo>
                    <a:pt x="4241429" y="365490"/>
                  </a:lnTo>
                  <a:close/>
                </a:path>
                <a:path w="5753099" h="2567304">
                  <a:moveTo>
                    <a:pt x="4263000" y="370885"/>
                  </a:moveTo>
                  <a:lnTo>
                    <a:pt x="4214465" y="370885"/>
                  </a:lnTo>
                  <a:lnTo>
                    <a:pt x="4214465" y="365490"/>
                  </a:lnTo>
                  <a:lnTo>
                    <a:pt x="4263000" y="365490"/>
                  </a:lnTo>
                  <a:lnTo>
                    <a:pt x="4263000" y="370885"/>
                  </a:lnTo>
                  <a:close/>
                </a:path>
                <a:path w="5753099" h="2567304">
                  <a:moveTo>
                    <a:pt x="4241429" y="392463"/>
                  </a:moveTo>
                  <a:lnTo>
                    <a:pt x="4236036" y="392463"/>
                  </a:lnTo>
                  <a:lnTo>
                    <a:pt x="4236036" y="370885"/>
                  </a:lnTo>
                  <a:lnTo>
                    <a:pt x="4241429" y="370885"/>
                  </a:lnTo>
                  <a:lnTo>
                    <a:pt x="4241429" y="392463"/>
                  </a:lnTo>
                  <a:close/>
                </a:path>
                <a:path w="5753099" h="2567304">
                  <a:moveTo>
                    <a:pt x="4012235" y="365490"/>
                  </a:moveTo>
                  <a:lnTo>
                    <a:pt x="4006842" y="365490"/>
                  </a:lnTo>
                  <a:lnTo>
                    <a:pt x="4006842" y="343911"/>
                  </a:lnTo>
                  <a:lnTo>
                    <a:pt x="4012235" y="343911"/>
                  </a:lnTo>
                  <a:lnTo>
                    <a:pt x="4012235" y="365490"/>
                  </a:lnTo>
                  <a:close/>
                </a:path>
                <a:path w="5753099" h="2567304">
                  <a:moveTo>
                    <a:pt x="4033806" y="370885"/>
                  </a:moveTo>
                  <a:lnTo>
                    <a:pt x="3985271" y="370885"/>
                  </a:lnTo>
                  <a:lnTo>
                    <a:pt x="3985271" y="365490"/>
                  </a:lnTo>
                  <a:lnTo>
                    <a:pt x="4033806" y="365490"/>
                  </a:lnTo>
                  <a:lnTo>
                    <a:pt x="4033806" y="370885"/>
                  </a:lnTo>
                  <a:close/>
                </a:path>
                <a:path w="5753099" h="2567304">
                  <a:moveTo>
                    <a:pt x="4012235" y="392463"/>
                  </a:moveTo>
                  <a:lnTo>
                    <a:pt x="4006842" y="392463"/>
                  </a:lnTo>
                  <a:lnTo>
                    <a:pt x="4006842" y="370885"/>
                  </a:lnTo>
                  <a:lnTo>
                    <a:pt x="4012235" y="370885"/>
                  </a:lnTo>
                  <a:lnTo>
                    <a:pt x="4012235" y="392463"/>
                  </a:lnTo>
                  <a:close/>
                </a:path>
                <a:path w="5753099" h="2567304">
                  <a:moveTo>
                    <a:pt x="4585219" y="478778"/>
                  </a:moveTo>
                  <a:lnTo>
                    <a:pt x="4579826" y="478778"/>
                  </a:lnTo>
                  <a:lnTo>
                    <a:pt x="4579826" y="457200"/>
                  </a:lnTo>
                  <a:lnTo>
                    <a:pt x="4585219" y="457200"/>
                  </a:lnTo>
                  <a:lnTo>
                    <a:pt x="4585219" y="478778"/>
                  </a:lnTo>
                  <a:close/>
                </a:path>
                <a:path w="5753099" h="2567304">
                  <a:moveTo>
                    <a:pt x="4606790" y="484173"/>
                  </a:moveTo>
                  <a:lnTo>
                    <a:pt x="4558255" y="484173"/>
                  </a:lnTo>
                  <a:lnTo>
                    <a:pt x="4558255" y="478778"/>
                  </a:lnTo>
                  <a:lnTo>
                    <a:pt x="4606790" y="478778"/>
                  </a:lnTo>
                  <a:lnTo>
                    <a:pt x="4606790" y="484173"/>
                  </a:lnTo>
                  <a:close/>
                </a:path>
                <a:path w="5753099" h="2567304">
                  <a:moveTo>
                    <a:pt x="4585219" y="505752"/>
                  </a:moveTo>
                  <a:lnTo>
                    <a:pt x="4579826" y="505752"/>
                  </a:lnTo>
                  <a:lnTo>
                    <a:pt x="4579826" y="484173"/>
                  </a:lnTo>
                  <a:lnTo>
                    <a:pt x="4585219" y="484173"/>
                  </a:lnTo>
                  <a:lnTo>
                    <a:pt x="4585219" y="505752"/>
                  </a:lnTo>
                  <a:close/>
                </a:path>
                <a:path w="5753099" h="2567304">
                  <a:moveTo>
                    <a:pt x="4356026" y="478778"/>
                  </a:moveTo>
                  <a:lnTo>
                    <a:pt x="4350633" y="478778"/>
                  </a:lnTo>
                  <a:lnTo>
                    <a:pt x="4350633" y="457200"/>
                  </a:lnTo>
                  <a:lnTo>
                    <a:pt x="4356026" y="457200"/>
                  </a:lnTo>
                  <a:lnTo>
                    <a:pt x="4356026" y="478778"/>
                  </a:lnTo>
                  <a:close/>
                </a:path>
                <a:path w="5753099" h="2567304">
                  <a:moveTo>
                    <a:pt x="4377597" y="484173"/>
                  </a:moveTo>
                  <a:lnTo>
                    <a:pt x="4329062" y="484173"/>
                  </a:lnTo>
                  <a:lnTo>
                    <a:pt x="4329062" y="478778"/>
                  </a:lnTo>
                  <a:lnTo>
                    <a:pt x="4377597" y="478778"/>
                  </a:lnTo>
                  <a:lnTo>
                    <a:pt x="4377597" y="484173"/>
                  </a:lnTo>
                  <a:close/>
                </a:path>
                <a:path w="5753099" h="2567304">
                  <a:moveTo>
                    <a:pt x="4356026" y="505752"/>
                  </a:moveTo>
                  <a:lnTo>
                    <a:pt x="4350633" y="505752"/>
                  </a:lnTo>
                  <a:lnTo>
                    <a:pt x="4350633" y="484173"/>
                  </a:lnTo>
                  <a:lnTo>
                    <a:pt x="4356026" y="484173"/>
                  </a:lnTo>
                  <a:lnTo>
                    <a:pt x="4356026" y="505752"/>
                  </a:lnTo>
                  <a:close/>
                </a:path>
                <a:path w="5753099" h="2567304">
                  <a:moveTo>
                    <a:pt x="4126832" y="478778"/>
                  </a:moveTo>
                  <a:lnTo>
                    <a:pt x="4121439" y="478778"/>
                  </a:lnTo>
                  <a:lnTo>
                    <a:pt x="4121439" y="457200"/>
                  </a:lnTo>
                  <a:lnTo>
                    <a:pt x="4126832" y="457200"/>
                  </a:lnTo>
                  <a:lnTo>
                    <a:pt x="4126832" y="478778"/>
                  </a:lnTo>
                  <a:close/>
                </a:path>
                <a:path w="5753099" h="2567304">
                  <a:moveTo>
                    <a:pt x="4148403" y="484173"/>
                  </a:moveTo>
                  <a:lnTo>
                    <a:pt x="4099868" y="484173"/>
                  </a:lnTo>
                  <a:lnTo>
                    <a:pt x="4099868" y="478778"/>
                  </a:lnTo>
                  <a:lnTo>
                    <a:pt x="4148403" y="478778"/>
                  </a:lnTo>
                  <a:lnTo>
                    <a:pt x="4148403" y="484173"/>
                  </a:lnTo>
                  <a:close/>
                </a:path>
                <a:path w="5753099" h="2567304">
                  <a:moveTo>
                    <a:pt x="4126832" y="505752"/>
                  </a:moveTo>
                  <a:lnTo>
                    <a:pt x="4121439" y="505752"/>
                  </a:lnTo>
                  <a:lnTo>
                    <a:pt x="4121439" y="484173"/>
                  </a:lnTo>
                  <a:lnTo>
                    <a:pt x="4126832" y="484173"/>
                  </a:lnTo>
                  <a:lnTo>
                    <a:pt x="4126832" y="505752"/>
                  </a:lnTo>
                  <a:close/>
                </a:path>
                <a:path w="5753099" h="2567304">
                  <a:moveTo>
                    <a:pt x="3897638" y="478778"/>
                  </a:moveTo>
                  <a:lnTo>
                    <a:pt x="3892246" y="478778"/>
                  </a:lnTo>
                  <a:lnTo>
                    <a:pt x="3892246" y="457200"/>
                  </a:lnTo>
                  <a:lnTo>
                    <a:pt x="3897638" y="457200"/>
                  </a:lnTo>
                  <a:lnTo>
                    <a:pt x="3897638" y="478778"/>
                  </a:lnTo>
                  <a:close/>
                </a:path>
                <a:path w="5753099" h="2567304">
                  <a:moveTo>
                    <a:pt x="3919210" y="484173"/>
                  </a:moveTo>
                  <a:lnTo>
                    <a:pt x="3870674" y="484173"/>
                  </a:lnTo>
                  <a:lnTo>
                    <a:pt x="3870674" y="478778"/>
                  </a:lnTo>
                  <a:lnTo>
                    <a:pt x="3919210" y="478778"/>
                  </a:lnTo>
                  <a:lnTo>
                    <a:pt x="3919210" y="484173"/>
                  </a:lnTo>
                  <a:close/>
                </a:path>
                <a:path w="5753099" h="2567304">
                  <a:moveTo>
                    <a:pt x="3897638" y="505752"/>
                  </a:moveTo>
                  <a:lnTo>
                    <a:pt x="3892246" y="505752"/>
                  </a:lnTo>
                  <a:lnTo>
                    <a:pt x="3892246" y="484173"/>
                  </a:lnTo>
                  <a:lnTo>
                    <a:pt x="3897638" y="484173"/>
                  </a:lnTo>
                  <a:lnTo>
                    <a:pt x="3897638" y="505752"/>
                  </a:lnTo>
                  <a:close/>
                </a:path>
                <a:path w="5753099" h="2567304">
                  <a:moveTo>
                    <a:pt x="4699816" y="593416"/>
                  </a:moveTo>
                  <a:lnTo>
                    <a:pt x="4694423" y="593416"/>
                  </a:lnTo>
                  <a:lnTo>
                    <a:pt x="4694423" y="571837"/>
                  </a:lnTo>
                  <a:lnTo>
                    <a:pt x="4699816" y="571837"/>
                  </a:lnTo>
                  <a:lnTo>
                    <a:pt x="4699816" y="593416"/>
                  </a:lnTo>
                  <a:close/>
                </a:path>
                <a:path w="5753099" h="2567304">
                  <a:moveTo>
                    <a:pt x="4721387" y="598810"/>
                  </a:moveTo>
                  <a:lnTo>
                    <a:pt x="4672852" y="598810"/>
                  </a:lnTo>
                  <a:lnTo>
                    <a:pt x="4672852" y="593416"/>
                  </a:lnTo>
                  <a:lnTo>
                    <a:pt x="4721387" y="593416"/>
                  </a:lnTo>
                  <a:lnTo>
                    <a:pt x="4721387" y="598810"/>
                  </a:lnTo>
                  <a:close/>
                </a:path>
                <a:path w="5753099" h="2567304">
                  <a:moveTo>
                    <a:pt x="4699816" y="620389"/>
                  </a:moveTo>
                  <a:lnTo>
                    <a:pt x="4694423" y="620389"/>
                  </a:lnTo>
                  <a:lnTo>
                    <a:pt x="4694423" y="598810"/>
                  </a:lnTo>
                  <a:lnTo>
                    <a:pt x="4699816" y="598810"/>
                  </a:lnTo>
                  <a:lnTo>
                    <a:pt x="4699816" y="620389"/>
                  </a:lnTo>
                  <a:close/>
                </a:path>
                <a:path w="5753099" h="2567304">
                  <a:moveTo>
                    <a:pt x="4470622" y="593416"/>
                  </a:moveTo>
                  <a:lnTo>
                    <a:pt x="4465230" y="593416"/>
                  </a:lnTo>
                  <a:lnTo>
                    <a:pt x="4465230" y="571837"/>
                  </a:lnTo>
                  <a:lnTo>
                    <a:pt x="4470622" y="571837"/>
                  </a:lnTo>
                  <a:lnTo>
                    <a:pt x="4470622" y="593416"/>
                  </a:lnTo>
                  <a:close/>
                </a:path>
                <a:path w="5753099" h="2567304">
                  <a:moveTo>
                    <a:pt x="4492193" y="598810"/>
                  </a:moveTo>
                  <a:lnTo>
                    <a:pt x="4443658" y="598810"/>
                  </a:lnTo>
                  <a:lnTo>
                    <a:pt x="4443658" y="593416"/>
                  </a:lnTo>
                  <a:lnTo>
                    <a:pt x="4492193" y="593416"/>
                  </a:lnTo>
                  <a:lnTo>
                    <a:pt x="4492193" y="598810"/>
                  </a:lnTo>
                  <a:close/>
                </a:path>
                <a:path w="5753099" h="2567304">
                  <a:moveTo>
                    <a:pt x="4470622" y="620389"/>
                  </a:moveTo>
                  <a:lnTo>
                    <a:pt x="4465230" y="620389"/>
                  </a:lnTo>
                  <a:lnTo>
                    <a:pt x="4465230" y="598810"/>
                  </a:lnTo>
                  <a:lnTo>
                    <a:pt x="4470622" y="598810"/>
                  </a:lnTo>
                  <a:lnTo>
                    <a:pt x="4470622" y="620389"/>
                  </a:lnTo>
                  <a:close/>
                </a:path>
                <a:path w="5753099" h="2567304">
                  <a:moveTo>
                    <a:pt x="4241429" y="593416"/>
                  </a:moveTo>
                  <a:lnTo>
                    <a:pt x="4236036" y="593416"/>
                  </a:lnTo>
                  <a:lnTo>
                    <a:pt x="4236036" y="571837"/>
                  </a:lnTo>
                  <a:lnTo>
                    <a:pt x="4241429" y="571837"/>
                  </a:lnTo>
                  <a:lnTo>
                    <a:pt x="4241429" y="593416"/>
                  </a:lnTo>
                  <a:close/>
                </a:path>
                <a:path w="5753099" h="2567304">
                  <a:moveTo>
                    <a:pt x="4263000" y="598810"/>
                  </a:moveTo>
                  <a:lnTo>
                    <a:pt x="4214465" y="598810"/>
                  </a:lnTo>
                  <a:lnTo>
                    <a:pt x="4214465" y="593416"/>
                  </a:lnTo>
                  <a:lnTo>
                    <a:pt x="4263000" y="593416"/>
                  </a:lnTo>
                  <a:lnTo>
                    <a:pt x="4263000" y="598810"/>
                  </a:lnTo>
                  <a:close/>
                </a:path>
                <a:path w="5753099" h="2567304">
                  <a:moveTo>
                    <a:pt x="4241429" y="620389"/>
                  </a:moveTo>
                  <a:lnTo>
                    <a:pt x="4236036" y="620389"/>
                  </a:lnTo>
                  <a:lnTo>
                    <a:pt x="4236036" y="598810"/>
                  </a:lnTo>
                  <a:lnTo>
                    <a:pt x="4241429" y="598810"/>
                  </a:lnTo>
                  <a:lnTo>
                    <a:pt x="4241429" y="620389"/>
                  </a:lnTo>
                  <a:close/>
                </a:path>
                <a:path w="5753099" h="2567304">
                  <a:moveTo>
                    <a:pt x="4012235" y="593416"/>
                  </a:moveTo>
                  <a:lnTo>
                    <a:pt x="4006842" y="593416"/>
                  </a:lnTo>
                  <a:lnTo>
                    <a:pt x="4006842" y="571837"/>
                  </a:lnTo>
                  <a:lnTo>
                    <a:pt x="4012235" y="571837"/>
                  </a:lnTo>
                  <a:lnTo>
                    <a:pt x="4012235" y="593416"/>
                  </a:lnTo>
                  <a:close/>
                </a:path>
                <a:path w="5753099" h="2567304">
                  <a:moveTo>
                    <a:pt x="4033806" y="598810"/>
                  </a:moveTo>
                  <a:lnTo>
                    <a:pt x="3985271" y="598810"/>
                  </a:lnTo>
                  <a:lnTo>
                    <a:pt x="3985271" y="593416"/>
                  </a:lnTo>
                  <a:lnTo>
                    <a:pt x="4033806" y="593416"/>
                  </a:lnTo>
                  <a:lnTo>
                    <a:pt x="4033806" y="598810"/>
                  </a:lnTo>
                  <a:close/>
                </a:path>
                <a:path w="5753099" h="2567304">
                  <a:moveTo>
                    <a:pt x="4012235" y="620389"/>
                  </a:moveTo>
                  <a:lnTo>
                    <a:pt x="4006842" y="620389"/>
                  </a:lnTo>
                  <a:lnTo>
                    <a:pt x="4006842" y="598810"/>
                  </a:lnTo>
                  <a:lnTo>
                    <a:pt x="4012235" y="598810"/>
                  </a:lnTo>
                  <a:lnTo>
                    <a:pt x="4012235" y="620389"/>
                  </a:lnTo>
                  <a:close/>
                </a:path>
                <a:path w="5753099" h="2567304">
                  <a:moveTo>
                    <a:pt x="4585219" y="708053"/>
                  </a:moveTo>
                  <a:lnTo>
                    <a:pt x="4579826" y="708053"/>
                  </a:lnTo>
                  <a:lnTo>
                    <a:pt x="4579826" y="686474"/>
                  </a:lnTo>
                  <a:lnTo>
                    <a:pt x="4585219" y="686474"/>
                  </a:lnTo>
                  <a:lnTo>
                    <a:pt x="4585219" y="708053"/>
                  </a:lnTo>
                  <a:close/>
                </a:path>
                <a:path w="5753099" h="2567304">
                  <a:moveTo>
                    <a:pt x="4606790" y="713447"/>
                  </a:moveTo>
                  <a:lnTo>
                    <a:pt x="4558255" y="713447"/>
                  </a:lnTo>
                  <a:lnTo>
                    <a:pt x="4558255" y="708053"/>
                  </a:lnTo>
                  <a:lnTo>
                    <a:pt x="4606790" y="708053"/>
                  </a:lnTo>
                  <a:lnTo>
                    <a:pt x="4606790" y="713447"/>
                  </a:lnTo>
                  <a:close/>
                </a:path>
                <a:path w="5753099" h="2567304">
                  <a:moveTo>
                    <a:pt x="4585219" y="735026"/>
                  </a:moveTo>
                  <a:lnTo>
                    <a:pt x="4579826" y="735026"/>
                  </a:lnTo>
                  <a:lnTo>
                    <a:pt x="4579826" y="713447"/>
                  </a:lnTo>
                  <a:lnTo>
                    <a:pt x="4585219" y="713447"/>
                  </a:lnTo>
                  <a:lnTo>
                    <a:pt x="4585219" y="735026"/>
                  </a:lnTo>
                  <a:close/>
                </a:path>
                <a:path w="5753099" h="2567304">
                  <a:moveTo>
                    <a:pt x="4356026" y="708053"/>
                  </a:moveTo>
                  <a:lnTo>
                    <a:pt x="4350633" y="708053"/>
                  </a:lnTo>
                  <a:lnTo>
                    <a:pt x="4350633" y="686474"/>
                  </a:lnTo>
                  <a:lnTo>
                    <a:pt x="4356026" y="686474"/>
                  </a:lnTo>
                  <a:lnTo>
                    <a:pt x="4356026" y="708053"/>
                  </a:lnTo>
                  <a:close/>
                </a:path>
                <a:path w="5753099" h="2567304">
                  <a:moveTo>
                    <a:pt x="4377597" y="713447"/>
                  </a:moveTo>
                  <a:lnTo>
                    <a:pt x="4329062" y="713447"/>
                  </a:lnTo>
                  <a:lnTo>
                    <a:pt x="4329062" y="708053"/>
                  </a:lnTo>
                  <a:lnTo>
                    <a:pt x="4377597" y="708053"/>
                  </a:lnTo>
                  <a:lnTo>
                    <a:pt x="4377597" y="713447"/>
                  </a:lnTo>
                  <a:close/>
                </a:path>
                <a:path w="5753099" h="2567304">
                  <a:moveTo>
                    <a:pt x="4356026" y="735026"/>
                  </a:moveTo>
                  <a:lnTo>
                    <a:pt x="4350633" y="735026"/>
                  </a:lnTo>
                  <a:lnTo>
                    <a:pt x="4350633" y="713447"/>
                  </a:lnTo>
                  <a:lnTo>
                    <a:pt x="4356026" y="713447"/>
                  </a:lnTo>
                  <a:lnTo>
                    <a:pt x="4356026" y="735026"/>
                  </a:lnTo>
                  <a:close/>
                </a:path>
                <a:path w="5753099" h="2567304">
                  <a:moveTo>
                    <a:pt x="4126832" y="708053"/>
                  </a:moveTo>
                  <a:lnTo>
                    <a:pt x="4121439" y="708053"/>
                  </a:lnTo>
                  <a:lnTo>
                    <a:pt x="4121439" y="686474"/>
                  </a:lnTo>
                  <a:lnTo>
                    <a:pt x="4126832" y="686474"/>
                  </a:lnTo>
                  <a:lnTo>
                    <a:pt x="4126832" y="708053"/>
                  </a:lnTo>
                  <a:close/>
                </a:path>
                <a:path w="5753099" h="2567304">
                  <a:moveTo>
                    <a:pt x="4148403" y="713447"/>
                  </a:moveTo>
                  <a:lnTo>
                    <a:pt x="4099868" y="713447"/>
                  </a:lnTo>
                  <a:lnTo>
                    <a:pt x="4099868" y="708053"/>
                  </a:lnTo>
                  <a:lnTo>
                    <a:pt x="4148403" y="708053"/>
                  </a:lnTo>
                  <a:lnTo>
                    <a:pt x="4148403" y="713447"/>
                  </a:lnTo>
                  <a:close/>
                </a:path>
                <a:path w="5753099" h="2567304">
                  <a:moveTo>
                    <a:pt x="4126832" y="735026"/>
                  </a:moveTo>
                  <a:lnTo>
                    <a:pt x="4121439" y="735026"/>
                  </a:lnTo>
                  <a:lnTo>
                    <a:pt x="4121439" y="713447"/>
                  </a:lnTo>
                  <a:lnTo>
                    <a:pt x="4126832" y="713447"/>
                  </a:lnTo>
                  <a:lnTo>
                    <a:pt x="4126832" y="735026"/>
                  </a:lnTo>
                  <a:close/>
                </a:path>
                <a:path w="5753099" h="2567304">
                  <a:moveTo>
                    <a:pt x="3897638" y="708053"/>
                  </a:moveTo>
                  <a:lnTo>
                    <a:pt x="3892246" y="708053"/>
                  </a:lnTo>
                  <a:lnTo>
                    <a:pt x="3892246" y="686474"/>
                  </a:lnTo>
                  <a:lnTo>
                    <a:pt x="3897638" y="686474"/>
                  </a:lnTo>
                  <a:lnTo>
                    <a:pt x="3897638" y="708053"/>
                  </a:lnTo>
                  <a:close/>
                </a:path>
                <a:path w="5753099" h="2567304">
                  <a:moveTo>
                    <a:pt x="3919210" y="713447"/>
                  </a:moveTo>
                  <a:lnTo>
                    <a:pt x="3870674" y="713447"/>
                  </a:lnTo>
                  <a:lnTo>
                    <a:pt x="3870674" y="708053"/>
                  </a:lnTo>
                  <a:lnTo>
                    <a:pt x="3919210" y="708053"/>
                  </a:lnTo>
                  <a:lnTo>
                    <a:pt x="3919210" y="713447"/>
                  </a:lnTo>
                  <a:close/>
                </a:path>
                <a:path w="5753099" h="2567304">
                  <a:moveTo>
                    <a:pt x="3897638" y="735026"/>
                  </a:moveTo>
                  <a:lnTo>
                    <a:pt x="3892246" y="735026"/>
                  </a:lnTo>
                  <a:lnTo>
                    <a:pt x="3892246" y="713447"/>
                  </a:lnTo>
                  <a:lnTo>
                    <a:pt x="3897638" y="713447"/>
                  </a:lnTo>
                  <a:lnTo>
                    <a:pt x="3897638" y="735026"/>
                  </a:lnTo>
                  <a:close/>
                </a:path>
                <a:path w="5753099" h="2567304">
                  <a:moveTo>
                    <a:pt x="4699816" y="822690"/>
                  </a:moveTo>
                  <a:lnTo>
                    <a:pt x="4694423" y="822690"/>
                  </a:lnTo>
                  <a:lnTo>
                    <a:pt x="4694423" y="801111"/>
                  </a:lnTo>
                  <a:lnTo>
                    <a:pt x="4699816" y="801111"/>
                  </a:lnTo>
                  <a:lnTo>
                    <a:pt x="4699816" y="822690"/>
                  </a:lnTo>
                  <a:close/>
                </a:path>
                <a:path w="5753099" h="2567304">
                  <a:moveTo>
                    <a:pt x="4721387" y="828085"/>
                  </a:moveTo>
                  <a:lnTo>
                    <a:pt x="4672852" y="828085"/>
                  </a:lnTo>
                  <a:lnTo>
                    <a:pt x="4672852" y="822690"/>
                  </a:lnTo>
                  <a:lnTo>
                    <a:pt x="4721387" y="822690"/>
                  </a:lnTo>
                  <a:lnTo>
                    <a:pt x="4721387" y="828085"/>
                  </a:lnTo>
                  <a:close/>
                </a:path>
                <a:path w="5753099" h="2567304">
                  <a:moveTo>
                    <a:pt x="4699816" y="849663"/>
                  </a:moveTo>
                  <a:lnTo>
                    <a:pt x="4694423" y="849663"/>
                  </a:lnTo>
                  <a:lnTo>
                    <a:pt x="4694423" y="828085"/>
                  </a:lnTo>
                  <a:lnTo>
                    <a:pt x="4699816" y="828085"/>
                  </a:lnTo>
                  <a:lnTo>
                    <a:pt x="4699816" y="849663"/>
                  </a:lnTo>
                  <a:close/>
                </a:path>
                <a:path w="5753099" h="2567304">
                  <a:moveTo>
                    <a:pt x="4470622" y="822690"/>
                  </a:moveTo>
                  <a:lnTo>
                    <a:pt x="4465230" y="822690"/>
                  </a:lnTo>
                  <a:lnTo>
                    <a:pt x="4465230" y="801111"/>
                  </a:lnTo>
                  <a:lnTo>
                    <a:pt x="4470622" y="801111"/>
                  </a:lnTo>
                  <a:lnTo>
                    <a:pt x="4470622" y="822690"/>
                  </a:lnTo>
                  <a:close/>
                </a:path>
                <a:path w="5753099" h="2567304">
                  <a:moveTo>
                    <a:pt x="4492193" y="828085"/>
                  </a:moveTo>
                  <a:lnTo>
                    <a:pt x="4443658" y="828085"/>
                  </a:lnTo>
                  <a:lnTo>
                    <a:pt x="4443658" y="822690"/>
                  </a:lnTo>
                  <a:lnTo>
                    <a:pt x="4492193" y="822690"/>
                  </a:lnTo>
                  <a:lnTo>
                    <a:pt x="4492193" y="828085"/>
                  </a:lnTo>
                  <a:close/>
                </a:path>
                <a:path w="5753099" h="2567304">
                  <a:moveTo>
                    <a:pt x="4470622" y="849663"/>
                  </a:moveTo>
                  <a:lnTo>
                    <a:pt x="4465230" y="849663"/>
                  </a:lnTo>
                  <a:lnTo>
                    <a:pt x="4465230" y="828085"/>
                  </a:lnTo>
                  <a:lnTo>
                    <a:pt x="4470622" y="828085"/>
                  </a:lnTo>
                  <a:lnTo>
                    <a:pt x="4470622" y="849663"/>
                  </a:lnTo>
                  <a:close/>
                </a:path>
                <a:path w="5753099" h="2567304">
                  <a:moveTo>
                    <a:pt x="4241429" y="822690"/>
                  </a:moveTo>
                  <a:lnTo>
                    <a:pt x="4236036" y="822690"/>
                  </a:lnTo>
                  <a:lnTo>
                    <a:pt x="4236036" y="801111"/>
                  </a:lnTo>
                  <a:lnTo>
                    <a:pt x="4241429" y="801111"/>
                  </a:lnTo>
                  <a:lnTo>
                    <a:pt x="4241429" y="822690"/>
                  </a:lnTo>
                  <a:close/>
                </a:path>
                <a:path w="5753099" h="2567304">
                  <a:moveTo>
                    <a:pt x="4263000" y="828085"/>
                  </a:moveTo>
                  <a:lnTo>
                    <a:pt x="4214465" y="828085"/>
                  </a:lnTo>
                  <a:lnTo>
                    <a:pt x="4214465" y="822690"/>
                  </a:lnTo>
                  <a:lnTo>
                    <a:pt x="4263000" y="822690"/>
                  </a:lnTo>
                  <a:lnTo>
                    <a:pt x="4263000" y="828085"/>
                  </a:lnTo>
                  <a:close/>
                </a:path>
                <a:path w="5753099" h="2567304">
                  <a:moveTo>
                    <a:pt x="4241429" y="849663"/>
                  </a:moveTo>
                  <a:lnTo>
                    <a:pt x="4236036" y="849663"/>
                  </a:lnTo>
                  <a:lnTo>
                    <a:pt x="4236036" y="828085"/>
                  </a:lnTo>
                  <a:lnTo>
                    <a:pt x="4241429" y="828085"/>
                  </a:lnTo>
                  <a:lnTo>
                    <a:pt x="4241429" y="849663"/>
                  </a:lnTo>
                  <a:close/>
                </a:path>
                <a:path w="5753099" h="2567304">
                  <a:moveTo>
                    <a:pt x="4012235" y="822690"/>
                  </a:moveTo>
                  <a:lnTo>
                    <a:pt x="4006842" y="822690"/>
                  </a:lnTo>
                  <a:lnTo>
                    <a:pt x="4006842" y="801111"/>
                  </a:lnTo>
                  <a:lnTo>
                    <a:pt x="4012235" y="801111"/>
                  </a:lnTo>
                  <a:lnTo>
                    <a:pt x="4012235" y="822690"/>
                  </a:lnTo>
                  <a:close/>
                </a:path>
                <a:path w="5753099" h="2567304">
                  <a:moveTo>
                    <a:pt x="4033806" y="828085"/>
                  </a:moveTo>
                  <a:lnTo>
                    <a:pt x="3985271" y="828085"/>
                  </a:lnTo>
                  <a:lnTo>
                    <a:pt x="3985271" y="822690"/>
                  </a:lnTo>
                  <a:lnTo>
                    <a:pt x="4033806" y="822690"/>
                  </a:lnTo>
                  <a:lnTo>
                    <a:pt x="4033806" y="828085"/>
                  </a:lnTo>
                  <a:close/>
                </a:path>
                <a:path w="5753099" h="2567304">
                  <a:moveTo>
                    <a:pt x="4012235" y="849663"/>
                  </a:moveTo>
                  <a:lnTo>
                    <a:pt x="4006842" y="849663"/>
                  </a:lnTo>
                  <a:lnTo>
                    <a:pt x="4006842" y="828085"/>
                  </a:lnTo>
                  <a:lnTo>
                    <a:pt x="4012235" y="828085"/>
                  </a:lnTo>
                  <a:lnTo>
                    <a:pt x="4012235" y="849663"/>
                  </a:lnTo>
                  <a:close/>
                </a:path>
                <a:path w="5753099" h="2567304">
                  <a:moveTo>
                    <a:pt x="4585219" y="937327"/>
                  </a:moveTo>
                  <a:lnTo>
                    <a:pt x="4579826" y="937327"/>
                  </a:lnTo>
                  <a:lnTo>
                    <a:pt x="4579826" y="915748"/>
                  </a:lnTo>
                  <a:lnTo>
                    <a:pt x="4585219" y="915748"/>
                  </a:lnTo>
                  <a:lnTo>
                    <a:pt x="4585219" y="937327"/>
                  </a:lnTo>
                  <a:close/>
                </a:path>
                <a:path w="5753099" h="2567304">
                  <a:moveTo>
                    <a:pt x="4606790" y="942722"/>
                  </a:moveTo>
                  <a:lnTo>
                    <a:pt x="4558255" y="942722"/>
                  </a:lnTo>
                  <a:lnTo>
                    <a:pt x="4558255" y="937327"/>
                  </a:lnTo>
                  <a:lnTo>
                    <a:pt x="4606790" y="937327"/>
                  </a:lnTo>
                  <a:lnTo>
                    <a:pt x="4606790" y="942722"/>
                  </a:lnTo>
                  <a:close/>
                </a:path>
                <a:path w="5753099" h="2567304">
                  <a:moveTo>
                    <a:pt x="4585219" y="964301"/>
                  </a:moveTo>
                  <a:lnTo>
                    <a:pt x="4579826" y="964301"/>
                  </a:lnTo>
                  <a:lnTo>
                    <a:pt x="4579826" y="942722"/>
                  </a:lnTo>
                  <a:lnTo>
                    <a:pt x="4585219" y="942722"/>
                  </a:lnTo>
                  <a:lnTo>
                    <a:pt x="4585219" y="964301"/>
                  </a:lnTo>
                  <a:close/>
                </a:path>
                <a:path w="5753099" h="2567304">
                  <a:moveTo>
                    <a:pt x="4356026" y="937327"/>
                  </a:moveTo>
                  <a:lnTo>
                    <a:pt x="4350633" y="937327"/>
                  </a:lnTo>
                  <a:lnTo>
                    <a:pt x="4350633" y="915748"/>
                  </a:lnTo>
                  <a:lnTo>
                    <a:pt x="4356026" y="915748"/>
                  </a:lnTo>
                  <a:lnTo>
                    <a:pt x="4356026" y="937327"/>
                  </a:lnTo>
                  <a:close/>
                </a:path>
                <a:path w="5753099" h="2567304">
                  <a:moveTo>
                    <a:pt x="4377597" y="942722"/>
                  </a:moveTo>
                  <a:lnTo>
                    <a:pt x="4329062" y="942722"/>
                  </a:lnTo>
                  <a:lnTo>
                    <a:pt x="4329062" y="937327"/>
                  </a:lnTo>
                  <a:lnTo>
                    <a:pt x="4377597" y="937327"/>
                  </a:lnTo>
                  <a:lnTo>
                    <a:pt x="4377597" y="942722"/>
                  </a:lnTo>
                  <a:close/>
                </a:path>
                <a:path w="5753099" h="2567304">
                  <a:moveTo>
                    <a:pt x="4356026" y="964301"/>
                  </a:moveTo>
                  <a:lnTo>
                    <a:pt x="4350633" y="964301"/>
                  </a:lnTo>
                  <a:lnTo>
                    <a:pt x="4350633" y="942722"/>
                  </a:lnTo>
                  <a:lnTo>
                    <a:pt x="4356026" y="942722"/>
                  </a:lnTo>
                  <a:lnTo>
                    <a:pt x="4356026" y="964301"/>
                  </a:lnTo>
                  <a:close/>
                </a:path>
                <a:path w="5753099" h="2567304">
                  <a:moveTo>
                    <a:pt x="4126832" y="937327"/>
                  </a:moveTo>
                  <a:lnTo>
                    <a:pt x="4121439" y="937327"/>
                  </a:lnTo>
                  <a:lnTo>
                    <a:pt x="4121439" y="915748"/>
                  </a:lnTo>
                  <a:lnTo>
                    <a:pt x="4126832" y="915748"/>
                  </a:lnTo>
                  <a:lnTo>
                    <a:pt x="4126832" y="937327"/>
                  </a:lnTo>
                  <a:close/>
                </a:path>
                <a:path w="5753099" h="2567304">
                  <a:moveTo>
                    <a:pt x="4148403" y="942722"/>
                  </a:moveTo>
                  <a:lnTo>
                    <a:pt x="4099868" y="942722"/>
                  </a:lnTo>
                  <a:lnTo>
                    <a:pt x="4099868" y="937327"/>
                  </a:lnTo>
                  <a:lnTo>
                    <a:pt x="4148403" y="937327"/>
                  </a:lnTo>
                  <a:lnTo>
                    <a:pt x="4148403" y="942722"/>
                  </a:lnTo>
                  <a:close/>
                </a:path>
                <a:path w="5753099" h="2567304">
                  <a:moveTo>
                    <a:pt x="4126832" y="964301"/>
                  </a:moveTo>
                  <a:lnTo>
                    <a:pt x="4121439" y="964301"/>
                  </a:lnTo>
                  <a:lnTo>
                    <a:pt x="4121439" y="942722"/>
                  </a:lnTo>
                  <a:lnTo>
                    <a:pt x="4126832" y="942722"/>
                  </a:lnTo>
                  <a:lnTo>
                    <a:pt x="4126832" y="964301"/>
                  </a:lnTo>
                  <a:close/>
                </a:path>
                <a:path w="5753099" h="2567304">
                  <a:moveTo>
                    <a:pt x="3897638" y="937327"/>
                  </a:moveTo>
                  <a:lnTo>
                    <a:pt x="3892246" y="937327"/>
                  </a:lnTo>
                  <a:lnTo>
                    <a:pt x="3892246" y="915748"/>
                  </a:lnTo>
                  <a:lnTo>
                    <a:pt x="3897638" y="915748"/>
                  </a:lnTo>
                  <a:lnTo>
                    <a:pt x="3897638" y="937327"/>
                  </a:lnTo>
                  <a:close/>
                </a:path>
                <a:path w="5753099" h="2567304">
                  <a:moveTo>
                    <a:pt x="3919210" y="942722"/>
                  </a:moveTo>
                  <a:lnTo>
                    <a:pt x="3870674" y="942722"/>
                  </a:lnTo>
                  <a:lnTo>
                    <a:pt x="3870674" y="937327"/>
                  </a:lnTo>
                  <a:lnTo>
                    <a:pt x="3919210" y="937327"/>
                  </a:lnTo>
                  <a:lnTo>
                    <a:pt x="3919210" y="942722"/>
                  </a:lnTo>
                  <a:close/>
                </a:path>
                <a:path w="5753099" h="2567304">
                  <a:moveTo>
                    <a:pt x="3897638" y="964301"/>
                  </a:moveTo>
                  <a:lnTo>
                    <a:pt x="3892246" y="964301"/>
                  </a:lnTo>
                  <a:lnTo>
                    <a:pt x="3892246" y="942722"/>
                  </a:lnTo>
                  <a:lnTo>
                    <a:pt x="3897638" y="942722"/>
                  </a:lnTo>
                  <a:lnTo>
                    <a:pt x="3897638" y="964301"/>
                  </a:lnTo>
                  <a:close/>
                </a:path>
                <a:path w="5753099" h="2567304">
                  <a:moveTo>
                    <a:pt x="4699816" y="1051964"/>
                  </a:moveTo>
                  <a:lnTo>
                    <a:pt x="4694423" y="1051964"/>
                  </a:lnTo>
                  <a:lnTo>
                    <a:pt x="4694423" y="1030386"/>
                  </a:lnTo>
                  <a:lnTo>
                    <a:pt x="4699816" y="1030386"/>
                  </a:lnTo>
                  <a:lnTo>
                    <a:pt x="4699816" y="1051964"/>
                  </a:lnTo>
                  <a:close/>
                </a:path>
                <a:path w="5753099" h="2567304">
                  <a:moveTo>
                    <a:pt x="4721387" y="1057359"/>
                  </a:moveTo>
                  <a:lnTo>
                    <a:pt x="4672852" y="1057359"/>
                  </a:lnTo>
                  <a:lnTo>
                    <a:pt x="4672852" y="1051964"/>
                  </a:lnTo>
                  <a:lnTo>
                    <a:pt x="4721387" y="1051964"/>
                  </a:lnTo>
                  <a:lnTo>
                    <a:pt x="4721387" y="1057359"/>
                  </a:lnTo>
                  <a:close/>
                </a:path>
                <a:path w="5753099" h="2567304">
                  <a:moveTo>
                    <a:pt x="4699816" y="1078938"/>
                  </a:moveTo>
                  <a:lnTo>
                    <a:pt x="4694423" y="1078938"/>
                  </a:lnTo>
                  <a:lnTo>
                    <a:pt x="4694423" y="1057359"/>
                  </a:lnTo>
                  <a:lnTo>
                    <a:pt x="4699816" y="1057359"/>
                  </a:lnTo>
                  <a:lnTo>
                    <a:pt x="4699816" y="1078938"/>
                  </a:lnTo>
                  <a:close/>
                </a:path>
                <a:path w="5753099" h="2567304">
                  <a:moveTo>
                    <a:pt x="4470622" y="1051964"/>
                  </a:moveTo>
                  <a:lnTo>
                    <a:pt x="4465230" y="1051964"/>
                  </a:lnTo>
                  <a:lnTo>
                    <a:pt x="4465230" y="1030386"/>
                  </a:lnTo>
                  <a:lnTo>
                    <a:pt x="4470622" y="1030386"/>
                  </a:lnTo>
                  <a:lnTo>
                    <a:pt x="4470622" y="1051964"/>
                  </a:lnTo>
                  <a:close/>
                </a:path>
                <a:path w="5753099" h="2567304">
                  <a:moveTo>
                    <a:pt x="4492193" y="1057359"/>
                  </a:moveTo>
                  <a:lnTo>
                    <a:pt x="4443658" y="1057359"/>
                  </a:lnTo>
                  <a:lnTo>
                    <a:pt x="4443658" y="1051964"/>
                  </a:lnTo>
                  <a:lnTo>
                    <a:pt x="4492193" y="1051964"/>
                  </a:lnTo>
                  <a:lnTo>
                    <a:pt x="4492193" y="1057359"/>
                  </a:lnTo>
                  <a:close/>
                </a:path>
                <a:path w="5753099" h="2567304">
                  <a:moveTo>
                    <a:pt x="4470622" y="1078938"/>
                  </a:moveTo>
                  <a:lnTo>
                    <a:pt x="4465230" y="1078938"/>
                  </a:lnTo>
                  <a:lnTo>
                    <a:pt x="4465230" y="1057359"/>
                  </a:lnTo>
                  <a:lnTo>
                    <a:pt x="4470622" y="1057359"/>
                  </a:lnTo>
                  <a:lnTo>
                    <a:pt x="4470622" y="1078938"/>
                  </a:lnTo>
                  <a:close/>
                </a:path>
                <a:path w="5753099" h="2567304">
                  <a:moveTo>
                    <a:pt x="4241429" y="1051964"/>
                  </a:moveTo>
                  <a:lnTo>
                    <a:pt x="4236036" y="1051964"/>
                  </a:lnTo>
                  <a:lnTo>
                    <a:pt x="4236036" y="1030386"/>
                  </a:lnTo>
                  <a:lnTo>
                    <a:pt x="4241429" y="1030386"/>
                  </a:lnTo>
                  <a:lnTo>
                    <a:pt x="4241429" y="1051964"/>
                  </a:lnTo>
                  <a:close/>
                </a:path>
                <a:path w="5753099" h="2567304">
                  <a:moveTo>
                    <a:pt x="4263000" y="1057359"/>
                  </a:moveTo>
                  <a:lnTo>
                    <a:pt x="4214465" y="1057359"/>
                  </a:lnTo>
                  <a:lnTo>
                    <a:pt x="4214465" y="1051964"/>
                  </a:lnTo>
                  <a:lnTo>
                    <a:pt x="4263000" y="1051964"/>
                  </a:lnTo>
                  <a:lnTo>
                    <a:pt x="4263000" y="1057359"/>
                  </a:lnTo>
                  <a:close/>
                </a:path>
                <a:path w="5753099" h="2567304">
                  <a:moveTo>
                    <a:pt x="4241429" y="1078938"/>
                  </a:moveTo>
                  <a:lnTo>
                    <a:pt x="4236036" y="1078938"/>
                  </a:lnTo>
                  <a:lnTo>
                    <a:pt x="4236036" y="1057359"/>
                  </a:lnTo>
                  <a:lnTo>
                    <a:pt x="4241429" y="1057359"/>
                  </a:lnTo>
                  <a:lnTo>
                    <a:pt x="4241429" y="1078938"/>
                  </a:lnTo>
                  <a:close/>
                </a:path>
                <a:path w="5753099" h="2567304">
                  <a:moveTo>
                    <a:pt x="4012235" y="1051964"/>
                  </a:moveTo>
                  <a:lnTo>
                    <a:pt x="4006842" y="1051964"/>
                  </a:lnTo>
                  <a:lnTo>
                    <a:pt x="4006842" y="1030386"/>
                  </a:lnTo>
                  <a:lnTo>
                    <a:pt x="4012235" y="1030386"/>
                  </a:lnTo>
                  <a:lnTo>
                    <a:pt x="4012235" y="1051964"/>
                  </a:lnTo>
                  <a:close/>
                </a:path>
                <a:path w="5753099" h="2567304">
                  <a:moveTo>
                    <a:pt x="4033806" y="1057359"/>
                  </a:moveTo>
                  <a:lnTo>
                    <a:pt x="3985271" y="1057359"/>
                  </a:lnTo>
                  <a:lnTo>
                    <a:pt x="3985271" y="1051964"/>
                  </a:lnTo>
                  <a:lnTo>
                    <a:pt x="4033806" y="1051964"/>
                  </a:lnTo>
                  <a:lnTo>
                    <a:pt x="4033806" y="1057359"/>
                  </a:lnTo>
                  <a:close/>
                </a:path>
                <a:path w="5753099" h="2567304">
                  <a:moveTo>
                    <a:pt x="4012235" y="1078938"/>
                  </a:moveTo>
                  <a:lnTo>
                    <a:pt x="4006842" y="1078938"/>
                  </a:lnTo>
                  <a:lnTo>
                    <a:pt x="4006842" y="1057359"/>
                  </a:lnTo>
                  <a:lnTo>
                    <a:pt x="4012235" y="1057359"/>
                  </a:lnTo>
                  <a:lnTo>
                    <a:pt x="4012235" y="1078938"/>
                  </a:lnTo>
                  <a:close/>
                </a:path>
                <a:path w="5753099" h="2567304">
                  <a:moveTo>
                    <a:pt x="4585219" y="1166602"/>
                  </a:moveTo>
                  <a:lnTo>
                    <a:pt x="4579826" y="1166602"/>
                  </a:lnTo>
                  <a:lnTo>
                    <a:pt x="4579826" y="1145023"/>
                  </a:lnTo>
                  <a:lnTo>
                    <a:pt x="4585219" y="1145023"/>
                  </a:lnTo>
                  <a:lnTo>
                    <a:pt x="4585219" y="1166602"/>
                  </a:lnTo>
                  <a:close/>
                </a:path>
                <a:path w="5753099" h="2567304">
                  <a:moveTo>
                    <a:pt x="4606790" y="1171996"/>
                  </a:moveTo>
                  <a:lnTo>
                    <a:pt x="4558255" y="1171996"/>
                  </a:lnTo>
                  <a:lnTo>
                    <a:pt x="4558255" y="1166602"/>
                  </a:lnTo>
                  <a:lnTo>
                    <a:pt x="4606790" y="1166602"/>
                  </a:lnTo>
                  <a:lnTo>
                    <a:pt x="4606790" y="1171996"/>
                  </a:lnTo>
                  <a:close/>
                </a:path>
                <a:path w="5753099" h="2567304">
                  <a:moveTo>
                    <a:pt x="4585219" y="1193575"/>
                  </a:moveTo>
                  <a:lnTo>
                    <a:pt x="4579826" y="1193575"/>
                  </a:lnTo>
                  <a:lnTo>
                    <a:pt x="4579826" y="1171996"/>
                  </a:lnTo>
                  <a:lnTo>
                    <a:pt x="4585219" y="1171996"/>
                  </a:lnTo>
                  <a:lnTo>
                    <a:pt x="4585219" y="1193575"/>
                  </a:lnTo>
                  <a:close/>
                </a:path>
                <a:path w="5753099" h="2567304">
                  <a:moveTo>
                    <a:pt x="4356026" y="1166602"/>
                  </a:moveTo>
                  <a:lnTo>
                    <a:pt x="4350633" y="1166602"/>
                  </a:lnTo>
                  <a:lnTo>
                    <a:pt x="4350633" y="1145023"/>
                  </a:lnTo>
                  <a:lnTo>
                    <a:pt x="4356026" y="1145023"/>
                  </a:lnTo>
                  <a:lnTo>
                    <a:pt x="4356026" y="1166602"/>
                  </a:lnTo>
                  <a:close/>
                </a:path>
                <a:path w="5753099" h="2567304">
                  <a:moveTo>
                    <a:pt x="4377597" y="1171996"/>
                  </a:moveTo>
                  <a:lnTo>
                    <a:pt x="4329062" y="1171996"/>
                  </a:lnTo>
                  <a:lnTo>
                    <a:pt x="4329062" y="1166602"/>
                  </a:lnTo>
                  <a:lnTo>
                    <a:pt x="4377597" y="1166602"/>
                  </a:lnTo>
                  <a:lnTo>
                    <a:pt x="4377597" y="1171996"/>
                  </a:lnTo>
                  <a:close/>
                </a:path>
                <a:path w="5753099" h="2567304">
                  <a:moveTo>
                    <a:pt x="4356026" y="1193575"/>
                  </a:moveTo>
                  <a:lnTo>
                    <a:pt x="4350633" y="1193575"/>
                  </a:lnTo>
                  <a:lnTo>
                    <a:pt x="4350633" y="1171996"/>
                  </a:lnTo>
                  <a:lnTo>
                    <a:pt x="4356026" y="1171996"/>
                  </a:lnTo>
                  <a:lnTo>
                    <a:pt x="4356026" y="1193575"/>
                  </a:lnTo>
                  <a:close/>
                </a:path>
                <a:path w="5753099" h="2567304">
                  <a:moveTo>
                    <a:pt x="4126832" y="1166602"/>
                  </a:moveTo>
                  <a:lnTo>
                    <a:pt x="4121439" y="1166602"/>
                  </a:lnTo>
                  <a:lnTo>
                    <a:pt x="4121439" y="1145023"/>
                  </a:lnTo>
                  <a:lnTo>
                    <a:pt x="4126832" y="1145023"/>
                  </a:lnTo>
                  <a:lnTo>
                    <a:pt x="4126832" y="1166602"/>
                  </a:lnTo>
                  <a:close/>
                </a:path>
                <a:path w="5753099" h="2567304">
                  <a:moveTo>
                    <a:pt x="4148403" y="1171996"/>
                  </a:moveTo>
                  <a:lnTo>
                    <a:pt x="4099868" y="1171996"/>
                  </a:lnTo>
                  <a:lnTo>
                    <a:pt x="4099868" y="1166602"/>
                  </a:lnTo>
                  <a:lnTo>
                    <a:pt x="4148403" y="1166602"/>
                  </a:lnTo>
                  <a:lnTo>
                    <a:pt x="4148403" y="1171996"/>
                  </a:lnTo>
                  <a:close/>
                </a:path>
                <a:path w="5753099" h="2567304">
                  <a:moveTo>
                    <a:pt x="4126832" y="1193575"/>
                  </a:moveTo>
                  <a:lnTo>
                    <a:pt x="4121439" y="1193575"/>
                  </a:lnTo>
                  <a:lnTo>
                    <a:pt x="4121439" y="1171996"/>
                  </a:lnTo>
                  <a:lnTo>
                    <a:pt x="4126832" y="1171996"/>
                  </a:lnTo>
                  <a:lnTo>
                    <a:pt x="4126832" y="1193575"/>
                  </a:lnTo>
                  <a:close/>
                </a:path>
                <a:path w="5753099" h="2567304">
                  <a:moveTo>
                    <a:pt x="3897638" y="1166602"/>
                  </a:moveTo>
                  <a:lnTo>
                    <a:pt x="3892246" y="1166602"/>
                  </a:lnTo>
                  <a:lnTo>
                    <a:pt x="3892246" y="1145023"/>
                  </a:lnTo>
                  <a:lnTo>
                    <a:pt x="3897638" y="1145023"/>
                  </a:lnTo>
                  <a:lnTo>
                    <a:pt x="3897638" y="1166602"/>
                  </a:lnTo>
                  <a:close/>
                </a:path>
                <a:path w="5753099" h="2567304">
                  <a:moveTo>
                    <a:pt x="3919210" y="1171996"/>
                  </a:moveTo>
                  <a:lnTo>
                    <a:pt x="3870674" y="1171996"/>
                  </a:lnTo>
                  <a:lnTo>
                    <a:pt x="3870674" y="1166602"/>
                  </a:lnTo>
                  <a:lnTo>
                    <a:pt x="3919210" y="1166602"/>
                  </a:lnTo>
                  <a:lnTo>
                    <a:pt x="3919210" y="1171996"/>
                  </a:lnTo>
                  <a:close/>
                </a:path>
                <a:path w="5753099" h="2567304">
                  <a:moveTo>
                    <a:pt x="3897638" y="1193575"/>
                  </a:moveTo>
                  <a:lnTo>
                    <a:pt x="3892246" y="1193575"/>
                  </a:lnTo>
                  <a:lnTo>
                    <a:pt x="3892246" y="1171996"/>
                  </a:lnTo>
                  <a:lnTo>
                    <a:pt x="3897638" y="1171996"/>
                  </a:lnTo>
                  <a:lnTo>
                    <a:pt x="3897638" y="1193575"/>
                  </a:lnTo>
                  <a:close/>
                </a:path>
                <a:path w="5753099" h="2567304">
                  <a:moveTo>
                    <a:pt x="4699816" y="1510513"/>
                  </a:moveTo>
                  <a:lnTo>
                    <a:pt x="4694423" y="1510513"/>
                  </a:lnTo>
                  <a:lnTo>
                    <a:pt x="4694423" y="1488934"/>
                  </a:lnTo>
                  <a:lnTo>
                    <a:pt x="4699816" y="1488934"/>
                  </a:lnTo>
                  <a:lnTo>
                    <a:pt x="4699816" y="1510513"/>
                  </a:lnTo>
                  <a:close/>
                </a:path>
                <a:path w="5753099" h="2567304">
                  <a:moveTo>
                    <a:pt x="4721387" y="1515908"/>
                  </a:moveTo>
                  <a:lnTo>
                    <a:pt x="4672852" y="1515908"/>
                  </a:lnTo>
                  <a:lnTo>
                    <a:pt x="4672852" y="1510513"/>
                  </a:lnTo>
                  <a:lnTo>
                    <a:pt x="4721387" y="1510513"/>
                  </a:lnTo>
                  <a:lnTo>
                    <a:pt x="4721387" y="1515908"/>
                  </a:lnTo>
                  <a:close/>
                </a:path>
                <a:path w="5753099" h="2567304">
                  <a:moveTo>
                    <a:pt x="4699816" y="1537487"/>
                  </a:moveTo>
                  <a:lnTo>
                    <a:pt x="4694423" y="1537487"/>
                  </a:lnTo>
                  <a:lnTo>
                    <a:pt x="4694423" y="1515908"/>
                  </a:lnTo>
                  <a:lnTo>
                    <a:pt x="4701164" y="1515908"/>
                  </a:lnTo>
                  <a:lnTo>
                    <a:pt x="4699816" y="1518605"/>
                  </a:lnTo>
                  <a:lnTo>
                    <a:pt x="4699816" y="1537487"/>
                  </a:lnTo>
                  <a:close/>
                </a:path>
                <a:path w="5753099" h="2567304">
                  <a:moveTo>
                    <a:pt x="4585219" y="1625150"/>
                  </a:moveTo>
                  <a:lnTo>
                    <a:pt x="4579826" y="1625150"/>
                  </a:lnTo>
                  <a:lnTo>
                    <a:pt x="4579826" y="1603572"/>
                  </a:lnTo>
                  <a:lnTo>
                    <a:pt x="4585219" y="1603572"/>
                  </a:lnTo>
                  <a:lnTo>
                    <a:pt x="4585219" y="1625150"/>
                  </a:lnTo>
                  <a:close/>
                </a:path>
                <a:path w="5753099" h="2567304">
                  <a:moveTo>
                    <a:pt x="4606790" y="1630545"/>
                  </a:moveTo>
                  <a:lnTo>
                    <a:pt x="4558255" y="1630545"/>
                  </a:lnTo>
                  <a:lnTo>
                    <a:pt x="4558255" y="1625150"/>
                  </a:lnTo>
                  <a:lnTo>
                    <a:pt x="4606790" y="1625150"/>
                  </a:lnTo>
                  <a:lnTo>
                    <a:pt x="4606790" y="1630545"/>
                  </a:lnTo>
                  <a:close/>
                </a:path>
                <a:path w="5753099" h="2567304">
                  <a:moveTo>
                    <a:pt x="4585219" y="1652124"/>
                  </a:moveTo>
                  <a:lnTo>
                    <a:pt x="4579826" y="1652124"/>
                  </a:lnTo>
                  <a:lnTo>
                    <a:pt x="4579826" y="1630545"/>
                  </a:lnTo>
                  <a:lnTo>
                    <a:pt x="4601397" y="1630545"/>
                  </a:lnTo>
                  <a:lnTo>
                    <a:pt x="4585219" y="1648078"/>
                  </a:lnTo>
                  <a:lnTo>
                    <a:pt x="4585219" y="1652124"/>
                  </a:lnTo>
                  <a:close/>
                </a:path>
                <a:path w="5753099" h="2567304">
                  <a:moveTo>
                    <a:pt x="4699816" y="1281239"/>
                  </a:moveTo>
                  <a:lnTo>
                    <a:pt x="4694423" y="1281239"/>
                  </a:lnTo>
                  <a:lnTo>
                    <a:pt x="4694423" y="1259660"/>
                  </a:lnTo>
                  <a:lnTo>
                    <a:pt x="4699816" y="1259660"/>
                  </a:lnTo>
                  <a:lnTo>
                    <a:pt x="4699816" y="1281239"/>
                  </a:lnTo>
                  <a:close/>
                </a:path>
                <a:path w="5753099" h="2567304">
                  <a:moveTo>
                    <a:pt x="4721387" y="1286634"/>
                  </a:moveTo>
                  <a:lnTo>
                    <a:pt x="4672852" y="1286634"/>
                  </a:lnTo>
                  <a:lnTo>
                    <a:pt x="4672852" y="1281239"/>
                  </a:lnTo>
                  <a:lnTo>
                    <a:pt x="4721387" y="1281239"/>
                  </a:lnTo>
                  <a:lnTo>
                    <a:pt x="4721387" y="1286634"/>
                  </a:lnTo>
                  <a:close/>
                </a:path>
                <a:path w="5753099" h="2567304">
                  <a:moveTo>
                    <a:pt x="4699816" y="1308212"/>
                  </a:moveTo>
                  <a:lnTo>
                    <a:pt x="4694423" y="1308212"/>
                  </a:lnTo>
                  <a:lnTo>
                    <a:pt x="4694423" y="1286634"/>
                  </a:lnTo>
                  <a:lnTo>
                    <a:pt x="4699816" y="1286634"/>
                  </a:lnTo>
                  <a:lnTo>
                    <a:pt x="4699816" y="1308212"/>
                  </a:lnTo>
                  <a:close/>
                </a:path>
                <a:path w="5753099" h="2567304">
                  <a:moveTo>
                    <a:pt x="4470622" y="1281239"/>
                  </a:moveTo>
                  <a:lnTo>
                    <a:pt x="4465230" y="1281239"/>
                  </a:lnTo>
                  <a:lnTo>
                    <a:pt x="4465230" y="1259660"/>
                  </a:lnTo>
                  <a:lnTo>
                    <a:pt x="4470622" y="1259660"/>
                  </a:lnTo>
                  <a:lnTo>
                    <a:pt x="4470622" y="1281239"/>
                  </a:lnTo>
                  <a:close/>
                </a:path>
                <a:path w="5753099" h="2567304">
                  <a:moveTo>
                    <a:pt x="4492193" y="1286634"/>
                  </a:moveTo>
                  <a:lnTo>
                    <a:pt x="4443658" y="1286634"/>
                  </a:lnTo>
                  <a:lnTo>
                    <a:pt x="4443658" y="1281239"/>
                  </a:lnTo>
                  <a:lnTo>
                    <a:pt x="4492193" y="1281239"/>
                  </a:lnTo>
                  <a:lnTo>
                    <a:pt x="4492193" y="1286634"/>
                  </a:lnTo>
                  <a:close/>
                </a:path>
                <a:path w="5753099" h="2567304">
                  <a:moveTo>
                    <a:pt x="4470622" y="1308212"/>
                  </a:moveTo>
                  <a:lnTo>
                    <a:pt x="4465230" y="1308212"/>
                  </a:lnTo>
                  <a:lnTo>
                    <a:pt x="4465230" y="1286634"/>
                  </a:lnTo>
                  <a:lnTo>
                    <a:pt x="4470622" y="1286634"/>
                  </a:lnTo>
                  <a:lnTo>
                    <a:pt x="4470622" y="1308212"/>
                  </a:lnTo>
                  <a:close/>
                </a:path>
                <a:path w="5753099" h="2567304">
                  <a:moveTo>
                    <a:pt x="4241429" y="1281239"/>
                  </a:moveTo>
                  <a:lnTo>
                    <a:pt x="4236036" y="1281239"/>
                  </a:lnTo>
                  <a:lnTo>
                    <a:pt x="4236036" y="1259660"/>
                  </a:lnTo>
                  <a:lnTo>
                    <a:pt x="4241429" y="1259660"/>
                  </a:lnTo>
                  <a:lnTo>
                    <a:pt x="4241429" y="1281239"/>
                  </a:lnTo>
                  <a:close/>
                </a:path>
                <a:path w="5753099" h="2567304">
                  <a:moveTo>
                    <a:pt x="4263000" y="1286634"/>
                  </a:moveTo>
                  <a:lnTo>
                    <a:pt x="4214465" y="1286634"/>
                  </a:lnTo>
                  <a:lnTo>
                    <a:pt x="4214465" y="1281239"/>
                  </a:lnTo>
                  <a:lnTo>
                    <a:pt x="4263000" y="1281239"/>
                  </a:lnTo>
                  <a:lnTo>
                    <a:pt x="4263000" y="1286634"/>
                  </a:lnTo>
                  <a:close/>
                </a:path>
                <a:path w="5753099" h="2567304">
                  <a:moveTo>
                    <a:pt x="4241429" y="1308212"/>
                  </a:moveTo>
                  <a:lnTo>
                    <a:pt x="4236036" y="1308212"/>
                  </a:lnTo>
                  <a:lnTo>
                    <a:pt x="4236036" y="1286634"/>
                  </a:lnTo>
                  <a:lnTo>
                    <a:pt x="4241429" y="1286634"/>
                  </a:lnTo>
                  <a:lnTo>
                    <a:pt x="4241429" y="1308212"/>
                  </a:lnTo>
                  <a:close/>
                </a:path>
                <a:path w="5753099" h="2567304">
                  <a:moveTo>
                    <a:pt x="4012235" y="1281239"/>
                  </a:moveTo>
                  <a:lnTo>
                    <a:pt x="4006842" y="1281239"/>
                  </a:lnTo>
                  <a:lnTo>
                    <a:pt x="4006842" y="1259660"/>
                  </a:lnTo>
                  <a:lnTo>
                    <a:pt x="4012235" y="1259660"/>
                  </a:lnTo>
                  <a:lnTo>
                    <a:pt x="4012235" y="1281239"/>
                  </a:lnTo>
                  <a:close/>
                </a:path>
                <a:path w="5753099" h="2567304">
                  <a:moveTo>
                    <a:pt x="4033806" y="1286634"/>
                  </a:moveTo>
                  <a:lnTo>
                    <a:pt x="3985271" y="1286634"/>
                  </a:lnTo>
                  <a:lnTo>
                    <a:pt x="3985271" y="1281239"/>
                  </a:lnTo>
                  <a:lnTo>
                    <a:pt x="4033806" y="1281239"/>
                  </a:lnTo>
                  <a:lnTo>
                    <a:pt x="4033806" y="1286634"/>
                  </a:lnTo>
                  <a:close/>
                </a:path>
                <a:path w="5753099" h="2567304">
                  <a:moveTo>
                    <a:pt x="4012235" y="1308212"/>
                  </a:moveTo>
                  <a:lnTo>
                    <a:pt x="4006842" y="1308212"/>
                  </a:lnTo>
                  <a:lnTo>
                    <a:pt x="4006842" y="1286634"/>
                  </a:lnTo>
                  <a:lnTo>
                    <a:pt x="4012235" y="1286634"/>
                  </a:lnTo>
                  <a:lnTo>
                    <a:pt x="4012235" y="1308212"/>
                  </a:lnTo>
                  <a:close/>
                </a:path>
                <a:path w="5753099" h="2567304">
                  <a:moveTo>
                    <a:pt x="4585219" y="1395876"/>
                  </a:moveTo>
                  <a:lnTo>
                    <a:pt x="4579826" y="1395876"/>
                  </a:lnTo>
                  <a:lnTo>
                    <a:pt x="4579826" y="1374297"/>
                  </a:lnTo>
                  <a:lnTo>
                    <a:pt x="4585219" y="1374297"/>
                  </a:lnTo>
                  <a:lnTo>
                    <a:pt x="4585219" y="1395876"/>
                  </a:lnTo>
                  <a:close/>
                </a:path>
                <a:path w="5753099" h="2567304">
                  <a:moveTo>
                    <a:pt x="4606790" y="1401271"/>
                  </a:moveTo>
                  <a:lnTo>
                    <a:pt x="4558255" y="1401271"/>
                  </a:lnTo>
                  <a:lnTo>
                    <a:pt x="4558255" y="1395876"/>
                  </a:lnTo>
                  <a:lnTo>
                    <a:pt x="4606790" y="1395876"/>
                  </a:lnTo>
                  <a:lnTo>
                    <a:pt x="4606790" y="1401271"/>
                  </a:lnTo>
                  <a:close/>
                </a:path>
                <a:path w="5753099" h="2567304">
                  <a:moveTo>
                    <a:pt x="4585219" y="1422849"/>
                  </a:moveTo>
                  <a:lnTo>
                    <a:pt x="4579826" y="1422849"/>
                  </a:lnTo>
                  <a:lnTo>
                    <a:pt x="4579826" y="1401271"/>
                  </a:lnTo>
                  <a:lnTo>
                    <a:pt x="4585219" y="1401271"/>
                  </a:lnTo>
                  <a:lnTo>
                    <a:pt x="4585219" y="1422849"/>
                  </a:lnTo>
                  <a:close/>
                </a:path>
                <a:path w="5753099" h="2567304">
                  <a:moveTo>
                    <a:pt x="4356026" y="1395876"/>
                  </a:moveTo>
                  <a:lnTo>
                    <a:pt x="4350633" y="1395876"/>
                  </a:lnTo>
                  <a:lnTo>
                    <a:pt x="4350633" y="1374297"/>
                  </a:lnTo>
                  <a:lnTo>
                    <a:pt x="4356026" y="1374297"/>
                  </a:lnTo>
                  <a:lnTo>
                    <a:pt x="4356026" y="1395876"/>
                  </a:lnTo>
                  <a:close/>
                </a:path>
                <a:path w="5753099" h="2567304">
                  <a:moveTo>
                    <a:pt x="4377597" y="1401271"/>
                  </a:moveTo>
                  <a:lnTo>
                    <a:pt x="4329062" y="1401271"/>
                  </a:lnTo>
                  <a:lnTo>
                    <a:pt x="4329062" y="1395876"/>
                  </a:lnTo>
                  <a:lnTo>
                    <a:pt x="4377597" y="1395876"/>
                  </a:lnTo>
                  <a:lnTo>
                    <a:pt x="4377597" y="1401271"/>
                  </a:lnTo>
                  <a:close/>
                </a:path>
                <a:path w="5753099" h="2567304">
                  <a:moveTo>
                    <a:pt x="4356026" y="1422849"/>
                  </a:moveTo>
                  <a:lnTo>
                    <a:pt x="4350633" y="1422849"/>
                  </a:lnTo>
                  <a:lnTo>
                    <a:pt x="4350633" y="1401271"/>
                  </a:lnTo>
                  <a:lnTo>
                    <a:pt x="4356026" y="1401271"/>
                  </a:lnTo>
                  <a:lnTo>
                    <a:pt x="4356026" y="1422849"/>
                  </a:lnTo>
                  <a:close/>
                </a:path>
                <a:path w="5753099" h="2567304">
                  <a:moveTo>
                    <a:pt x="4126832" y="1395876"/>
                  </a:moveTo>
                  <a:lnTo>
                    <a:pt x="4121439" y="1395876"/>
                  </a:lnTo>
                  <a:lnTo>
                    <a:pt x="4121439" y="1374297"/>
                  </a:lnTo>
                  <a:lnTo>
                    <a:pt x="4126832" y="1374297"/>
                  </a:lnTo>
                  <a:lnTo>
                    <a:pt x="4126832" y="1395876"/>
                  </a:lnTo>
                  <a:close/>
                </a:path>
                <a:path w="5753099" h="2567304">
                  <a:moveTo>
                    <a:pt x="4148403" y="1401271"/>
                  </a:moveTo>
                  <a:lnTo>
                    <a:pt x="4099868" y="1401271"/>
                  </a:lnTo>
                  <a:lnTo>
                    <a:pt x="4099868" y="1395876"/>
                  </a:lnTo>
                  <a:lnTo>
                    <a:pt x="4148403" y="1395876"/>
                  </a:lnTo>
                  <a:lnTo>
                    <a:pt x="4148403" y="1401271"/>
                  </a:lnTo>
                  <a:close/>
                </a:path>
                <a:path w="5753099" h="2567304">
                  <a:moveTo>
                    <a:pt x="4126832" y="1422849"/>
                  </a:moveTo>
                  <a:lnTo>
                    <a:pt x="4121439" y="1422849"/>
                  </a:lnTo>
                  <a:lnTo>
                    <a:pt x="4121439" y="1401271"/>
                  </a:lnTo>
                  <a:lnTo>
                    <a:pt x="4126832" y="1401271"/>
                  </a:lnTo>
                  <a:lnTo>
                    <a:pt x="4126832" y="1422849"/>
                  </a:lnTo>
                  <a:close/>
                </a:path>
                <a:path w="5753099" h="2567304">
                  <a:moveTo>
                    <a:pt x="3897638" y="1395876"/>
                  </a:moveTo>
                  <a:lnTo>
                    <a:pt x="3892246" y="1395876"/>
                  </a:lnTo>
                  <a:lnTo>
                    <a:pt x="3892246" y="1374297"/>
                  </a:lnTo>
                  <a:lnTo>
                    <a:pt x="3897638" y="1374297"/>
                  </a:lnTo>
                  <a:lnTo>
                    <a:pt x="3897638" y="1395876"/>
                  </a:lnTo>
                  <a:close/>
                </a:path>
                <a:path w="5753099" h="2567304">
                  <a:moveTo>
                    <a:pt x="3919210" y="1401271"/>
                  </a:moveTo>
                  <a:lnTo>
                    <a:pt x="3870674" y="1401271"/>
                  </a:lnTo>
                  <a:lnTo>
                    <a:pt x="3870674" y="1395876"/>
                  </a:lnTo>
                  <a:lnTo>
                    <a:pt x="3919210" y="1395876"/>
                  </a:lnTo>
                  <a:lnTo>
                    <a:pt x="3919210" y="1401271"/>
                  </a:lnTo>
                  <a:close/>
                </a:path>
                <a:path w="5753099" h="2567304">
                  <a:moveTo>
                    <a:pt x="3897638" y="1422849"/>
                  </a:moveTo>
                  <a:lnTo>
                    <a:pt x="3892246" y="1422849"/>
                  </a:lnTo>
                  <a:lnTo>
                    <a:pt x="3892246" y="1401271"/>
                  </a:lnTo>
                  <a:lnTo>
                    <a:pt x="3897638" y="1401271"/>
                  </a:lnTo>
                  <a:lnTo>
                    <a:pt x="3897638" y="1422849"/>
                  </a:lnTo>
                  <a:close/>
                </a:path>
                <a:path w="5753099" h="2567304">
                  <a:moveTo>
                    <a:pt x="4470622" y="1510513"/>
                  </a:moveTo>
                  <a:lnTo>
                    <a:pt x="4465230" y="1510513"/>
                  </a:lnTo>
                  <a:lnTo>
                    <a:pt x="4465230" y="1488934"/>
                  </a:lnTo>
                  <a:lnTo>
                    <a:pt x="4470622" y="1488934"/>
                  </a:lnTo>
                  <a:lnTo>
                    <a:pt x="4470622" y="1510513"/>
                  </a:lnTo>
                  <a:close/>
                </a:path>
                <a:path w="5753099" h="2567304">
                  <a:moveTo>
                    <a:pt x="4492193" y="1515908"/>
                  </a:moveTo>
                  <a:lnTo>
                    <a:pt x="4443658" y="1515908"/>
                  </a:lnTo>
                  <a:lnTo>
                    <a:pt x="4443658" y="1510513"/>
                  </a:lnTo>
                  <a:lnTo>
                    <a:pt x="4492193" y="1510513"/>
                  </a:lnTo>
                  <a:lnTo>
                    <a:pt x="4492193" y="1515908"/>
                  </a:lnTo>
                  <a:close/>
                </a:path>
                <a:path w="5753099" h="2567304">
                  <a:moveTo>
                    <a:pt x="4470622" y="1537487"/>
                  </a:moveTo>
                  <a:lnTo>
                    <a:pt x="4465230" y="1537487"/>
                  </a:lnTo>
                  <a:lnTo>
                    <a:pt x="4465230" y="1515908"/>
                  </a:lnTo>
                  <a:lnTo>
                    <a:pt x="4470622" y="1515908"/>
                  </a:lnTo>
                  <a:lnTo>
                    <a:pt x="4470622" y="1537487"/>
                  </a:lnTo>
                  <a:close/>
                </a:path>
                <a:path w="5753099" h="2567304">
                  <a:moveTo>
                    <a:pt x="4241429" y="1510513"/>
                  </a:moveTo>
                  <a:lnTo>
                    <a:pt x="4236036" y="1510513"/>
                  </a:lnTo>
                  <a:lnTo>
                    <a:pt x="4236036" y="1488934"/>
                  </a:lnTo>
                  <a:lnTo>
                    <a:pt x="4241429" y="1488934"/>
                  </a:lnTo>
                  <a:lnTo>
                    <a:pt x="4241429" y="1510513"/>
                  </a:lnTo>
                  <a:close/>
                </a:path>
                <a:path w="5753099" h="2567304">
                  <a:moveTo>
                    <a:pt x="4263000" y="1515908"/>
                  </a:moveTo>
                  <a:lnTo>
                    <a:pt x="4214465" y="1515908"/>
                  </a:lnTo>
                  <a:lnTo>
                    <a:pt x="4214465" y="1510513"/>
                  </a:lnTo>
                  <a:lnTo>
                    <a:pt x="4263000" y="1510513"/>
                  </a:lnTo>
                  <a:lnTo>
                    <a:pt x="4263000" y="1515908"/>
                  </a:lnTo>
                  <a:close/>
                </a:path>
                <a:path w="5753099" h="2567304">
                  <a:moveTo>
                    <a:pt x="4241429" y="1537487"/>
                  </a:moveTo>
                  <a:lnTo>
                    <a:pt x="4236036" y="1537487"/>
                  </a:lnTo>
                  <a:lnTo>
                    <a:pt x="4236036" y="1515908"/>
                  </a:lnTo>
                  <a:lnTo>
                    <a:pt x="4241429" y="1515908"/>
                  </a:lnTo>
                  <a:lnTo>
                    <a:pt x="4241429" y="1537487"/>
                  </a:lnTo>
                  <a:close/>
                </a:path>
                <a:path w="5753099" h="2567304">
                  <a:moveTo>
                    <a:pt x="4012235" y="1510513"/>
                  </a:moveTo>
                  <a:lnTo>
                    <a:pt x="4006842" y="1510513"/>
                  </a:lnTo>
                  <a:lnTo>
                    <a:pt x="4006842" y="1488934"/>
                  </a:lnTo>
                  <a:lnTo>
                    <a:pt x="4012235" y="1488934"/>
                  </a:lnTo>
                  <a:lnTo>
                    <a:pt x="4012235" y="1510513"/>
                  </a:lnTo>
                  <a:close/>
                </a:path>
                <a:path w="5753099" h="2567304">
                  <a:moveTo>
                    <a:pt x="4033806" y="1515908"/>
                  </a:moveTo>
                  <a:lnTo>
                    <a:pt x="3985271" y="1515908"/>
                  </a:lnTo>
                  <a:lnTo>
                    <a:pt x="3985271" y="1510513"/>
                  </a:lnTo>
                  <a:lnTo>
                    <a:pt x="4033806" y="1510513"/>
                  </a:lnTo>
                  <a:lnTo>
                    <a:pt x="4033806" y="1515908"/>
                  </a:lnTo>
                  <a:close/>
                </a:path>
                <a:path w="5753099" h="2567304">
                  <a:moveTo>
                    <a:pt x="4012235" y="1537487"/>
                  </a:moveTo>
                  <a:lnTo>
                    <a:pt x="4006842" y="1537487"/>
                  </a:lnTo>
                  <a:lnTo>
                    <a:pt x="4006842" y="1515908"/>
                  </a:lnTo>
                  <a:lnTo>
                    <a:pt x="4012235" y="1515908"/>
                  </a:lnTo>
                  <a:lnTo>
                    <a:pt x="4012235" y="1537487"/>
                  </a:lnTo>
                  <a:close/>
                </a:path>
                <a:path w="5753099" h="2567304">
                  <a:moveTo>
                    <a:pt x="4356026" y="1625150"/>
                  </a:moveTo>
                  <a:lnTo>
                    <a:pt x="4350633" y="1625150"/>
                  </a:lnTo>
                  <a:lnTo>
                    <a:pt x="4350633" y="1603572"/>
                  </a:lnTo>
                  <a:lnTo>
                    <a:pt x="4356026" y="1603572"/>
                  </a:lnTo>
                  <a:lnTo>
                    <a:pt x="4356026" y="1625150"/>
                  </a:lnTo>
                  <a:close/>
                </a:path>
                <a:path w="5753099" h="2567304">
                  <a:moveTo>
                    <a:pt x="4377597" y="1630545"/>
                  </a:moveTo>
                  <a:lnTo>
                    <a:pt x="4329062" y="1630545"/>
                  </a:lnTo>
                  <a:lnTo>
                    <a:pt x="4329062" y="1625150"/>
                  </a:lnTo>
                  <a:lnTo>
                    <a:pt x="4377597" y="1625150"/>
                  </a:lnTo>
                  <a:lnTo>
                    <a:pt x="4377597" y="1630545"/>
                  </a:lnTo>
                  <a:close/>
                </a:path>
                <a:path w="5753099" h="2567304">
                  <a:moveTo>
                    <a:pt x="4356026" y="1652124"/>
                  </a:moveTo>
                  <a:lnTo>
                    <a:pt x="4350633" y="1652124"/>
                  </a:lnTo>
                  <a:lnTo>
                    <a:pt x="4350633" y="1630545"/>
                  </a:lnTo>
                  <a:lnTo>
                    <a:pt x="4356026" y="1630545"/>
                  </a:lnTo>
                  <a:lnTo>
                    <a:pt x="4356026" y="1652124"/>
                  </a:lnTo>
                  <a:close/>
                </a:path>
                <a:path w="5753099" h="2567304">
                  <a:moveTo>
                    <a:pt x="4126832" y="1625150"/>
                  </a:moveTo>
                  <a:lnTo>
                    <a:pt x="4121439" y="1625150"/>
                  </a:lnTo>
                  <a:lnTo>
                    <a:pt x="4121439" y="1603572"/>
                  </a:lnTo>
                  <a:lnTo>
                    <a:pt x="4126832" y="1603572"/>
                  </a:lnTo>
                  <a:lnTo>
                    <a:pt x="4126832" y="1625150"/>
                  </a:lnTo>
                  <a:close/>
                </a:path>
                <a:path w="5753099" h="2567304">
                  <a:moveTo>
                    <a:pt x="4148403" y="1630545"/>
                  </a:moveTo>
                  <a:lnTo>
                    <a:pt x="4099868" y="1630545"/>
                  </a:lnTo>
                  <a:lnTo>
                    <a:pt x="4099868" y="1625150"/>
                  </a:lnTo>
                  <a:lnTo>
                    <a:pt x="4148403" y="1625150"/>
                  </a:lnTo>
                  <a:lnTo>
                    <a:pt x="4148403" y="1630545"/>
                  </a:lnTo>
                  <a:close/>
                </a:path>
                <a:path w="5753099" h="2567304">
                  <a:moveTo>
                    <a:pt x="4126832" y="1652124"/>
                  </a:moveTo>
                  <a:lnTo>
                    <a:pt x="4121439" y="1652124"/>
                  </a:lnTo>
                  <a:lnTo>
                    <a:pt x="4121439" y="1630545"/>
                  </a:lnTo>
                  <a:lnTo>
                    <a:pt x="4126832" y="1630545"/>
                  </a:lnTo>
                  <a:lnTo>
                    <a:pt x="4126832" y="1652124"/>
                  </a:lnTo>
                  <a:close/>
                </a:path>
                <a:path w="5753099" h="2567304">
                  <a:moveTo>
                    <a:pt x="3897638" y="1625150"/>
                  </a:moveTo>
                  <a:lnTo>
                    <a:pt x="3892246" y="1625150"/>
                  </a:lnTo>
                  <a:lnTo>
                    <a:pt x="3892246" y="1603572"/>
                  </a:lnTo>
                  <a:lnTo>
                    <a:pt x="3897638" y="1603572"/>
                  </a:lnTo>
                  <a:lnTo>
                    <a:pt x="3897638" y="1625150"/>
                  </a:lnTo>
                  <a:close/>
                </a:path>
                <a:path w="5753099" h="2567304">
                  <a:moveTo>
                    <a:pt x="3919210" y="1630545"/>
                  </a:moveTo>
                  <a:lnTo>
                    <a:pt x="3870674" y="1630545"/>
                  </a:lnTo>
                  <a:lnTo>
                    <a:pt x="3870674" y="1625150"/>
                  </a:lnTo>
                  <a:lnTo>
                    <a:pt x="3919210" y="1625150"/>
                  </a:lnTo>
                  <a:lnTo>
                    <a:pt x="3919210" y="1630545"/>
                  </a:lnTo>
                  <a:close/>
                </a:path>
                <a:path w="5753099" h="2567304">
                  <a:moveTo>
                    <a:pt x="3897638" y="1652124"/>
                  </a:moveTo>
                  <a:lnTo>
                    <a:pt x="3892246" y="1652124"/>
                  </a:lnTo>
                  <a:lnTo>
                    <a:pt x="3892246" y="1630545"/>
                  </a:lnTo>
                  <a:lnTo>
                    <a:pt x="3897638" y="1630545"/>
                  </a:lnTo>
                  <a:lnTo>
                    <a:pt x="3897638" y="1652124"/>
                  </a:lnTo>
                  <a:close/>
                </a:path>
                <a:path w="5753099" h="2567304">
                  <a:moveTo>
                    <a:pt x="4470622" y="1739788"/>
                  </a:moveTo>
                  <a:lnTo>
                    <a:pt x="4465230" y="1739788"/>
                  </a:lnTo>
                  <a:lnTo>
                    <a:pt x="4465230" y="1718209"/>
                  </a:lnTo>
                  <a:lnTo>
                    <a:pt x="4470622" y="1718209"/>
                  </a:lnTo>
                  <a:lnTo>
                    <a:pt x="4470622" y="1739788"/>
                  </a:lnTo>
                  <a:close/>
                </a:path>
                <a:path w="5753099" h="2567304">
                  <a:moveTo>
                    <a:pt x="4492193" y="1745182"/>
                  </a:moveTo>
                  <a:lnTo>
                    <a:pt x="4443658" y="1745182"/>
                  </a:lnTo>
                  <a:lnTo>
                    <a:pt x="4443658" y="1739788"/>
                  </a:lnTo>
                  <a:lnTo>
                    <a:pt x="4492193" y="1739788"/>
                  </a:lnTo>
                  <a:lnTo>
                    <a:pt x="4492193" y="1745182"/>
                  </a:lnTo>
                  <a:close/>
                </a:path>
                <a:path w="5753099" h="2567304">
                  <a:moveTo>
                    <a:pt x="4470622" y="1766761"/>
                  </a:moveTo>
                  <a:lnTo>
                    <a:pt x="4465230" y="1766761"/>
                  </a:lnTo>
                  <a:lnTo>
                    <a:pt x="4465230" y="1745182"/>
                  </a:lnTo>
                  <a:lnTo>
                    <a:pt x="4470622" y="1745182"/>
                  </a:lnTo>
                  <a:lnTo>
                    <a:pt x="4470622" y="1766761"/>
                  </a:lnTo>
                  <a:close/>
                </a:path>
                <a:path w="5753099" h="2567304">
                  <a:moveTo>
                    <a:pt x="4241429" y="1739788"/>
                  </a:moveTo>
                  <a:lnTo>
                    <a:pt x="4236036" y="1739788"/>
                  </a:lnTo>
                  <a:lnTo>
                    <a:pt x="4236036" y="1718209"/>
                  </a:lnTo>
                  <a:lnTo>
                    <a:pt x="4241429" y="1718209"/>
                  </a:lnTo>
                  <a:lnTo>
                    <a:pt x="4241429" y="1739788"/>
                  </a:lnTo>
                  <a:close/>
                </a:path>
                <a:path w="5753099" h="2567304">
                  <a:moveTo>
                    <a:pt x="4263000" y="1745182"/>
                  </a:moveTo>
                  <a:lnTo>
                    <a:pt x="4214465" y="1745182"/>
                  </a:lnTo>
                  <a:lnTo>
                    <a:pt x="4214465" y="1739788"/>
                  </a:lnTo>
                  <a:lnTo>
                    <a:pt x="4263000" y="1739788"/>
                  </a:lnTo>
                  <a:lnTo>
                    <a:pt x="4263000" y="1745182"/>
                  </a:lnTo>
                  <a:close/>
                </a:path>
                <a:path w="5753099" h="2567304">
                  <a:moveTo>
                    <a:pt x="4241429" y="1766761"/>
                  </a:moveTo>
                  <a:lnTo>
                    <a:pt x="4236036" y="1766761"/>
                  </a:lnTo>
                  <a:lnTo>
                    <a:pt x="4236036" y="1745182"/>
                  </a:lnTo>
                  <a:lnTo>
                    <a:pt x="4241429" y="1745182"/>
                  </a:lnTo>
                  <a:lnTo>
                    <a:pt x="4241429" y="1766761"/>
                  </a:lnTo>
                  <a:close/>
                </a:path>
                <a:path w="5753099" h="2567304">
                  <a:moveTo>
                    <a:pt x="4012235" y="1739788"/>
                  </a:moveTo>
                  <a:lnTo>
                    <a:pt x="4006842" y="1739788"/>
                  </a:lnTo>
                  <a:lnTo>
                    <a:pt x="4006842" y="1718209"/>
                  </a:lnTo>
                  <a:lnTo>
                    <a:pt x="4012235" y="1718209"/>
                  </a:lnTo>
                  <a:lnTo>
                    <a:pt x="4012235" y="1739788"/>
                  </a:lnTo>
                  <a:close/>
                </a:path>
                <a:path w="5753099" h="2567304">
                  <a:moveTo>
                    <a:pt x="4033806" y="1745182"/>
                  </a:moveTo>
                  <a:lnTo>
                    <a:pt x="3985271" y="1745182"/>
                  </a:lnTo>
                  <a:lnTo>
                    <a:pt x="3985271" y="1739788"/>
                  </a:lnTo>
                  <a:lnTo>
                    <a:pt x="4033806" y="1739788"/>
                  </a:lnTo>
                  <a:lnTo>
                    <a:pt x="4033806" y="1745182"/>
                  </a:lnTo>
                  <a:close/>
                </a:path>
                <a:path w="5753099" h="2567304">
                  <a:moveTo>
                    <a:pt x="4012235" y="1766761"/>
                  </a:moveTo>
                  <a:lnTo>
                    <a:pt x="4006842" y="1766761"/>
                  </a:lnTo>
                  <a:lnTo>
                    <a:pt x="4006842" y="1745182"/>
                  </a:lnTo>
                  <a:lnTo>
                    <a:pt x="4012235" y="1745182"/>
                  </a:lnTo>
                  <a:lnTo>
                    <a:pt x="4012235" y="1766761"/>
                  </a:lnTo>
                  <a:close/>
                </a:path>
                <a:path w="5753099" h="2567304">
                  <a:moveTo>
                    <a:pt x="4356026" y="1854425"/>
                  </a:moveTo>
                  <a:lnTo>
                    <a:pt x="4350633" y="1854425"/>
                  </a:lnTo>
                  <a:lnTo>
                    <a:pt x="4350633" y="1832846"/>
                  </a:lnTo>
                  <a:lnTo>
                    <a:pt x="4356026" y="1832846"/>
                  </a:lnTo>
                  <a:lnTo>
                    <a:pt x="4356026" y="1854425"/>
                  </a:lnTo>
                  <a:close/>
                </a:path>
                <a:path w="5753099" h="2567304">
                  <a:moveTo>
                    <a:pt x="4377597" y="1859820"/>
                  </a:moveTo>
                  <a:lnTo>
                    <a:pt x="4329062" y="1859820"/>
                  </a:lnTo>
                  <a:lnTo>
                    <a:pt x="4329062" y="1854425"/>
                  </a:lnTo>
                  <a:lnTo>
                    <a:pt x="4377597" y="1854425"/>
                  </a:lnTo>
                  <a:lnTo>
                    <a:pt x="4377597" y="1859820"/>
                  </a:lnTo>
                  <a:close/>
                </a:path>
                <a:path w="5753099" h="2567304">
                  <a:moveTo>
                    <a:pt x="4356026" y="1881398"/>
                  </a:moveTo>
                  <a:lnTo>
                    <a:pt x="4350633" y="1881398"/>
                  </a:lnTo>
                  <a:lnTo>
                    <a:pt x="4350633" y="1859820"/>
                  </a:lnTo>
                  <a:lnTo>
                    <a:pt x="4356026" y="1859820"/>
                  </a:lnTo>
                  <a:lnTo>
                    <a:pt x="4356026" y="1881398"/>
                  </a:lnTo>
                  <a:close/>
                </a:path>
                <a:path w="5753099" h="2567304">
                  <a:moveTo>
                    <a:pt x="4126832" y="1854425"/>
                  </a:moveTo>
                  <a:lnTo>
                    <a:pt x="4121439" y="1854425"/>
                  </a:lnTo>
                  <a:lnTo>
                    <a:pt x="4121439" y="1832846"/>
                  </a:lnTo>
                  <a:lnTo>
                    <a:pt x="4126832" y="1832846"/>
                  </a:lnTo>
                  <a:lnTo>
                    <a:pt x="4126832" y="1854425"/>
                  </a:lnTo>
                  <a:close/>
                </a:path>
                <a:path w="5753099" h="2567304">
                  <a:moveTo>
                    <a:pt x="4148403" y="1859820"/>
                  </a:moveTo>
                  <a:lnTo>
                    <a:pt x="4099868" y="1859820"/>
                  </a:lnTo>
                  <a:lnTo>
                    <a:pt x="4099868" y="1854425"/>
                  </a:lnTo>
                  <a:lnTo>
                    <a:pt x="4148403" y="1854425"/>
                  </a:lnTo>
                  <a:lnTo>
                    <a:pt x="4148403" y="1859820"/>
                  </a:lnTo>
                  <a:close/>
                </a:path>
                <a:path w="5753099" h="2567304">
                  <a:moveTo>
                    <a:pt x="4126832" y="1881398"/>
                  </a:moveTo>
                  <a:lnTo>
                    <a:pt x="4121439" y="1881398"/>
                  </a:lnTo>
                  <a:lnTo>
                    <a:pt x="4121439" y="1859820"/>
                  </a:lnTo>
                  <a:lnTo>
                    <a:pt x="4126832" y="1859820"/>
                  </a:lnTo>
                  <a:lnTo>
                    <a:pt x="4126832" y="1881398"/>
                  </a:lnTo>
                  <a:close/>
                </a:path>
                <a:path w="5753099" h="2567304">
                  <a:moveTo>
                    <a:pt x="3897638" y="1854425"/>
                  </a:moveTo>
                  <a:lnTo>
                    <a:pt x="3892246" y="1854425"/>
                  </a:lnTo>
                  <a:lnTo>
                    <a:pt x="3892246" y="1832846"/>
                  </a:lnTo>
                  <a:lnTo>
                    <a:pt x="3897638" y="1832846"/>
                  </a:lnTo>
                  <a:lnTo>
                    <a:pt x="3897638" y="1854425"/>
                  </a:lnTo>
                  <a:close/>
                </a:path>
                <a:path w="5753099" h="2567304">
                  <a:moveTo>
                    <a:pt x="3919210" y="1859820"/>
                  </a:moveTo>
                  <a:lnTo>
                    <a:pt x="3870674" y="1859820"/>
                  </a:lnTo>
                  <a:lnTo>
                    <a:pt x="3870674" y="1854425"/>
                  </a:lnTo>
                  <a:lnTo>
                    <a:pt x="3919210" y="1854425"/>
                  </a:lnTo>
                  <a:lnTo>
                    <a:pt x="3919210" y="1859820"/>
                  </a:lnTo>
                  <a:close/>
                </a:path>
                <a:path w="5753099" h="2567304">
                  <a:moveTo>
                    <a:pt x="3897638" y="1881398"/>
                  </a:moveTo>
                  <a:lnTo>
                    <a:pt x="3892246" y="1881398"/>
                  </a:lnTo>
                  <a:lnTo>
                    <a:pt x="3892246" y="1859820"/>
                  </a:lnTo>
                  <a:lnTo>
                    <a:pt x="3897638" y="1859820"/>
                  </a:lnTo>
                  <a:lnTo>
                    <a:pt x="3897638" y="1881398"/>
                  </a:lnTo>
                  <a:close/>
                </a:path>
                <a:path w="5753099" h="2567304">
                  <a:moveTo>
                    <a:pt x="4241429" y="1969062"/>
                  </a:moveTo>
                  <a:lnTo>
                    <a:pt x="4236036" y="1969062"/>
                  </a:lnTo>
                  <a:lnTo>
                    <a:pt x="4236036" y="1947483"/>
                  </a:lnTo>
                  <a:lnTo>
                    <a:pt x="4241429" y="1947483"/>
                  </a:lnTo>
                  <a:lnTo>
                    <a:pt x="4241429" y="1969062"/>
                  </a:lnTo>
                  <a:close/>
                </a:path>
                <a:path w="5753099" h="2567304">
                  <a:moveTo>
                    <a:pt x="4263000" y="1974457"/>
                  </a:moveTo>
                  <a:lnTo>
                    <a:pt x="4214465" y="1974457"/>
                  </a:lnTo>
                  <a:lnTo>
                    <a:pt x="4214465" y="1969062"/>
                  </a:lnTo>
                  <a:lnTo>
                    <a:pt x="4263000" y="1969062"/>
                  </a:lnTo>
                  <a:lnTo>
                    <a:pt x="4263000" y="1974457"/>
                  </a:lnTo>
                  <a:close/>
                </a:path>
                <a:path w="5753099" h="2567304">
                  <a:moveTo>
                    <a:pt x="4241429" y="1996035"/>
                  </a:moveTo>
                  <a:lnTo>
                    <a:pt x="4236036" y="1996035"/>
                  </a:lnTo>
                  <a:lnTo>
                    <a:pt x="4236036" y="1974457"/>
                  </a:lnTo>
                  <a:lnTo>
                    <a:pt x="4241429" y="1974457"/>
                  </a:lnTo>
                  <a:lnTo>
                    <a:pt x="4241429" y="1996035"/>
                  </a:lnTo>
                  <a:close/>
                </a:path>
                <a:path w="5753099" h="2567304">
                  <a:moveTo>
                    <a:pt x="4012235" y="1969062"/>
                  </a:moveTo>
                  <a:lnTo>
                    <a:pt x="4006842" y="1969062"/>
                  </a:lnTo>
                  <a:lnTo>
                    <a:pt x="4006842" y="1947483"/>
                  </a:lnTo>
                  <a:lnTo>
                    <a:pt x="4012235" y="1947483"/>
                  </a:lnTo>
                  <a:lnTo>
                    <a:pt x="4012235" y="1969062"/>
                  </a:lnTo>
                  <a:close/>
                </a:path>
                <a:path w="5753099" h="2567304">
                  <a:moveTo>
                    <a:pt x="4033806" y="1974457"/>
                  </a:moveTo>
                  <a:lnTo>
                    <a:pt x="3985271" y="1974457"/>
                  </a:lnTo>
                  <a:lnTo>
                    <a:pt x="3985271" y="1969062"/>
                  </a:lnTo>
                  <a:lnTo>
                    <a:pt x="4033806" y="1969062"/>
                  </a:lnTo>
                  <a:lnTo>
                    <a:pt x="4033806" y="1974457"/>
                  </a:lnTo>
                  <a:close/>
                </a:path>
                <a:path w="5753099" h="2567304">
                  <a:moveTo>
                    <a:pt x="4012235" y="1996035"/>
                  </a:moveTo>
                  <a:lnTo>
                    <a:pt x="4006842" y="1996035"/>
                  </a:lnTo>
                  <a:lnTo>
                    <a:pt x="4006842" y="1974457"/>
                  </a:lnTo>
                  <a:lnTo>
                    <a:pt x="4012235" y="1974457"/>
                  </a:lnTo>
                  <a:lnTo>
                    <a:pt x="4012235" y="1996035"/>
                  </a:lnTo>
                  <a:close/>
                </a:path>
                <a:path w="5753099" h="2567304">
                  <a:moveTo>
                    <a:pt x="4126832" y="2083699"/>
                  </a:moveTo>
                  <a:lnTo>
                    <a:pt x="4121439" y="2083699"/>
                  </a:lnTo>
                  <a:lnTo>
                    <a:pt x="4121439" y="2062120"/>
                  </a:lnTo>
                  <a:lnTo>
                    <a:pt x="4126832" y="2062120"/>
                  </a:lnTo>
                  <a:lnTo>
                    <a:pt x="4126832" y="2083699"/>
                  </a:lnTo>
                  <a:close/>
                </a:path>
                <a:path w="5753099" h="2567304">
                  <a:moveTo>
                    <a:pt x="4148403" y="2089094"/>
                  </a:moveTo>
                  <a:lnTo>
                    <a:pt x="4099868" y="2089094"/>
                  </a:lnTo>
                  <a:lnTo>
                    <a:pt x="4099868" y="2083699"/>
                  </a:lnTo>
                  <a:lnTo>
                    <a:pt x="4148403" y="2083699"/>
                  </a:lnTo>
                  <a:lnTo>
                    <a:pt x="4148403" y="2089094"/>
                  </a:lnTo>
                  <a:close/>
                </a:path>
                <a:path w="5753099" h="2567304">
                  <a:moveTo>
                    <a:pt x="4126832" y="2110673"/>
                  </a:moveTo>
                  <a:lnTo>
                    <a:pt x="4121439" y="2110673"/>
                  </a:lnTo>
                  <a:lnTo>
                    <a:pt x="4121439" y="2089094"/>
                  </a:lnTo>
                  <a:lnTo>
                    <a:pt x="4126832" y="2089094"/>
                  </a:lnTo>
                  <a:lnTo>
                    <a:pt x="4126832" y="2110673"/>
                  </a:lnTo>
                  <a:close/>
                </a:path>
                <a:path w="5753099" h="2567304">
                  <a:moveTo>
                    <a:pt x="3897638" y="2083699"/>
                  </a:moveTo>
                  <a:lnTo>
                    <a:pt x="3892246" y="2083699"/>
                  </a:lnTo>
                  <a:lnTo>
                    <a:pt x="3892246" y="2062120"/>
                  </a:lnTo>
                  <a:lnTo>
                    <a:pt x="3897638" y="2062120"/>
                  </a:lnTo>
                  <a:lnTo>
                    <a:pt x="3897638" y="2083699"/>
                  </a:lnTo>
                  <a:close/>
                </a:path>
                <a:path w="5753099" h="2567304">
                  <a:moveTo>
                    <a:pt x="3919210" y="2089094"/>
                  </a:moveTo>
                  <a:lnTo>
                    <a:pt x="3870674" y="2089094"/>
                  </a:lnTo>
                  <a:lnTo>
                    <a:pt x="3870674" y="2083699"/>
                  </a:lnTo>
                  <a:lnTo>
                    <a:pt x="3919210" y="2083699"/>
                  </a:lnTo>
                  <a:lnTo>
                    <a:pt x="3919210" y="2089094"/>
                  </a:lnTo>
                  <a:close/>
                </a:path>
                <a:path w="5753099" h="2567304">
                  <a:moveTo>
                    <a:pt x="3897638" y="2110673"/>
                  </a:moveTo>
                  <a:lnTo>
                    <a:pt x="3892246" y="2110673"/>
                  </a:lnTo>
                  <a:lnTo>
                    <a:pt x="3892246" y="2089094"/>
                  </a:lnTo>
                  <a:lnTo>
                    <a:pt x="3897638" y="2089094"/>
                  </a:lnTo>
                  <a:lnTo>
                    <a:pt x="3897638" y="2110673"/>
                  </a:lnTo>
                  <a:close/>
                </a:path>
                <a:path w="5753099" h="2567304">
                  <a:moveTo>
                    <a:pt x="4012235" y="2198336"/>
                  </a:moveTo>
                  <a:lnTo>
                    <a:pt x="4006842" y="2198336"/>
                  </a:lnTo>
                  <a:lnTo>
                    <a:pt x="4006842" y="2176758"/>
                  </a:lnTo>
                  <a:lnTo>
                    <a:pt x="4012235" y="2176758"/>
                  </a:lnTo>
                  <a:lnTo>
                    <a:pt x="4012235" y="2198336"/>
                  </a:lnTo>
                  <a:close/>
                </a:path>
                <a:path w="5753099" h="2567304">
                  <a:moveTo>
                    <a:pt x="4033806" y="2203731"/>
                  </a:moveTo>
                  <a:lnTo>
                    <a:pt x="3985271" y="2203731"/>
                  </a:lnTo>
                  <a:lnTo>
                    <a:pt x="3985271" y="2198336"/>
                  </a:lnTo>
                  <a:lnTo>
                    <a:pt x="4033806" y="2198336"/>
                  </a:lnTo>
                  <a:lnTo>
                    <a:pt x="4033806" y="2203731"/>
                  </a:lnTo>
                  <a:close/>
                </a:path>
                <a:path w="5753099" h="2567304">
                  <a:moveTo>
                    <a:pt x="4012235" y="2225310"/>
                  </a:moveTo>
                  <a:lnTo>
                    <a:pt x="4006842" y="2225310"/>
                  </a:lnTo>
                  <a:lnTo>
                    <a:pt x="4006842" y="2203731"/>
                  </a:lnTo>
                  <a:lnTo>
                    <a:pt x="4012235" y="2203731"/>
                  </a:lnTo>
                  <a:lnTo>
                    <a:pt x="4012235" y="2225310"/>
                  </a:lnTo>
                  <a:close/>
                </a:path>
                <a:path w="5753099" h="2567304">
                  <a:moveTo>
                    <a:pt x="3669793" y="21578"/>
                  </a:moveTo>
                  <a:lnTo>
                    <a:pt x="3664400" y="21578"/>
                  </a:lnTo>
                  <a:lnTo>
                    <a:pt x="3664400" y="0"/>
                  </a:lnTo>
                  <a:lnTo>
                    <a:pt x="3669793" y="0"/>
                  </a:lnTo>
                  <a:lnTo>
                    <a:pt x="3669793" y="21578"/>
                  </a:lnTo>
                  <a:close/>
                </a:path>
                <a:path w="5753099" h="2567304">
                  <a:moveTo>
                    <a:pt x="3691364" y="26973"/>
                  </a:moveTo>
                  <a:lnTo>
                    <a:pt x="3642829" y="26973"/>
                  </a:lnTo>
                  <a:lnTo>
                    <a:pt x="3642829" y="21578"/>
                  </a:lnTo>
                  <a:lnTo>
                    <a:pt x="3691364" y="21578"/>
                  </a:lnTo>
                  <a:lnTo>
                    <a:pt x="3691364" y="26973"/>
                  </a:lnTo>
                  <a:close/>
                </a:path>
                <a:path w="5753099" h="2567304">
                  <a:moveTo>
                    <a:pt x="3669793" y="48552"/>
                  </a:moveTo>
                  <a:lnTo>
                    <a:pt x="3664400" y="48552"/>
                  </a:lnTo>
                  <a:lnTo>
                    <a:pt x="3664400" y="26973"/>
                  </a:lnTo>
                  <a:lnTo>
                    <a:pt x="3669793" y="26973"/>
                  </a:lnTo>
                  <a:lnTo>
                    <a:pt x="3669793" y="48552"/>
                  </a:lnTo>
                  <a:close/>
                </a:path>
                <a:path w="5753099" h="2567304">
                  <a:moveTo>
                    <a:pt x="3440599" y="21578"/>
                  </a:moveTo>
                  <a:lnTo>
                    <a:pt x="3435207" y="21578"/>
                  </a:lnTo>
                  <a:lnTo>
                    <a:pt x="3435207" y="0"/>
                  </a:lnTo>
                  <a:lnTo>
                    <a:pt x="3440599" y="0"/>
                  </a:lnTo>
                  <a:lnTo>
                    <a:pt x="3440599" y="21578"/>
                  </a:lnTo>
                  <a:close/>
                </a:path>
                <a:path w="5753099" h="2567304">
                  <a:moveTo>
                    <a:pt x="3462171" y="26973"/>
                  </a:moveTo>
                  <a:lnTo>
                    <a:pt x="3413635" y="26973"/>
                  </a:lnTo>
                  <a:lnTo>
                    <a:pt x="3413635" y="21578"/>
                  </a:lnTo>
                  <a:lnTo>
                    <a:pt x="3462171" y="21578"/>
                  </a:lnTo>
                  <a:lnTo>
                    <a:pt x="3462171" y="26973"/>
                  </a:lnTo>
                  <a:close/>
                </a:path>
                <a:path w="5753099" h="2567304">
                  <a:moveTo>
                    <a:pt x="3440599" y="48552"/>
                  </a:moveTo>
                  <a:lnTo>
                    <a:pt x="3435207" y="48552"/>
                  </a:lnTo>
                  <a:lnTo>
                    <a:pt x="3435207" y="26973"/>
                  </a:lnTo>
                  <a:lnTo>
                    <a:pt x="3440599" y="26973"/>
                  </a:lnTo>
                  <a:lnTo>
                    <a:pt x="3440599" y="48552"/>
                  </a:lnTo>
                  <a:close/>
                </a:path>
                <a:path w="5753099" h="2567304">
                  <a:moveTo>
                    <a:pt x="3784390" y="136215"/>
                  </a:moveTo>
                  <a:lnTo>
                    <a:pt x="3778997" y="136215"/>
                  </a:lnTo>
                  <a:lnTo>
                    <a:pt x="3778997" y="114637"/>
                  </a:lnTo>
                  <a:lnTo>
                    <a:pt x="3784390" y="114637"/>
                  </a:lnTo>
                  <a:lnTo>
                    <a:pt x="3784390" y="136215"/>
                  </a:lnTo>
                  <a:close/>
                </a:path>
                <a:path w="5753099" h="2567304">
                  <a:moveTo>
                    <a:pt x="3805961" y="141610"/>
                  </a:moveTo>
                  <a:lnTo>
                    <a:pt x="3757426" y="141610"/>
                  </a:lnTo>
                  <a:lnTo>
                    <a:pt x="3757426" y="136215"/>
                  </a:lnTo>
                  <a:lnTo>
                    <a:pt x="3805961" y="136215"/>
                  </a:lnTo>
                  <a:lnTo>
                    <a:pt x="3805961" y="141610"/>
                  </a:lnTo>
                  <a:close/>
                </a:path>
                <a:path w="5753099" h="2567304">
                  <a:moveTo>
                    <a:pt x="3784390" y="163189"/>
                  </a:moveTo>
                  <a:lnTo>
                    <a:pt x="3778997" y="163189"/>
                  </a:lnTo>
                  <a:lnTo>
                    <a:pt x="3778997" y="141610"/>
                  </a:lnTo>
                  <a:lnTo>
                    <a:pt x="3784390" y="141610"/>
                  </a:lnTo>
                  <a:lnTo>
                    <a:pt x="3784390" y="163189"/>
                  </a:lnTo>
                  <a:close/>
                </a:path>
                <a:path w="5753099" h="2567304">
                  <a:moveTo>
                    <a:pt x="3555196" y="136215"/>
                  </a:moveTo>
                  <a:lnTo>
                    <a:pt x="3549803" y="136215"/>
                  </a:lnTo>
                  <a:lnTo>
                    <a:pt x="3549803" y="114637"/>
                  </a:lnTo>
                  <a:lnTo>
                    <a:pt x="3555196" y="114637"/>
                  </a:lnTo>
                  <a:lnTo>
                    <a:pt x="3555196" y="136215"/>
                  </a:lnTo>
                  <a:close/>
                </a:path>
                <a:path w="5753099" h="2567304">
                  <a:moveTo>
                    <a:pt x="3576767" y="141610"/>
                  </a:moveTo>
                  <a:lnTo>
                    <a:pt x="3528232" y="141610"/>
                  </a:lnTo>
                  <a:lnTo>
                    <a:pt x="3528232" y="136215"/>
                  </a:lnTo>
                  <a:lnTo>
                    <a:pt x="3576767" y="136215"/>
                  </a:lnTo>
                  <a:lnTo>
                    <a:pt x="3576767" y="141610"/>
                  </a:lnTo>
                  <a:close/>
                </a:path>
                <a:path w="5753099" h="2567304">
                  <a:moveTo>
                    <a:pt x="3555196" y="163189"/>
                  </a:moveTo>
                  <a:lnTo>
                    <a:pt x="3549803" y="163189"/>
                  </a:lnTo>
                  <a:lnTo>
                    <a:pt x="3549803" y="141610"/>
                  </a:lnTo>
                  <a:lnTo>
                    <a:pt x="3555196" y="141610"/>
                  </a:lnTo>
                  <a:lnTo>
                    <a:pt x="3555196" y="163189"/>
                  </a:lnTo>
                  <a:close/>
                </a:path>
                <a:path w="5753099" h="2567304">
                  <a:moveTo>
                    <a:pt x="3326003" y="136215"/>
                  </a:moveTo>
                  <a:lnTo>
                    <a:pt x="3320610" y="136215"/>
                  </a:lnTo>
                  <a:lnTo>
                    <a:pt x="3320610" y="114637"/>
                  </a:lnTo>
                  <a:lnTo>
                    <a:pt x="3326003" y="114637"/>
                  </a:lnTo>
                  <a:lnTo>
                    <a:pt x="3326003" y="136215"/>
                  </a:lnTo>
                  <a:close/>
                </a:path>
                <a:path w="5753099" h="2567304">
                  <a:moveTo>
                    <a:pt x="3347574" y="141610"/>
                  </a:moveTo>
                  <a:lnTo>
                    <a:pt x="3299039" y="141610"/>
                  </a:lnTo>
                  <a:lnTo>
                    <a:pt x="3299039" y="136215"/>
                  </a:lnTo>
                  <a:lnTo>
                    <a:pt x="3347574" y="136215"/>
                  </a:lnTo>
                  <a:lnTo>
                    <a:pt x="3347574" y="141610"/>
                  </a:lnTo>
                  <a:close/>
                </a:path>
                <a:path w="5753099" h="2567304">
                  <a:moveTo>
                    <a:pt x="3326003" y="163189"/>
                  </a:moveTo>
                  <a:lnTo>
                    <a:pt x="3320610" y="163189"/>
                  </a:lnTo>
                  <a:lnTo>
                    <a:pt x="3320610" y="141610"/>
                  </a:lnTo>
                  <a:lnTo>
                    <a:pt x="3326003" y="141610"/>
                  </a:lnTo>
                  <a:lnTo>
                    <a:pt x="3326003" y="163189"/>
                  </a:lnTo>
                  <a:close/>
                </a:path>
                <a:path w="5753099" h="2567304">
                  <a:moveTo>
                    <a:pt x="3096809" y="136215"/>
                  </a:moveTo>
                  <a:lnTo>
                    <a:pt x="3091416" y="136215"/>
                  </a:lnTo>
                  <a:lnTo>
                    <a:pt x="3091416" y="114637"/>
                  </a:lnTo>
                  <a:lnTo>
                    <a:pt x="3096809" y="114637"/>
                  </a:lnTo>
                  <a:lnTo>
                    <a:pt x="3096809" y="136215"/>
                  </a:lnTo>
                  <a:close/>
                </a:path>
                <a:path w="5753099" h="2567304">
                  <a:moveTo>
                    <a:pt x="3118380" y="141610"/>
                  </a:moveTo>
                  <a:lnTo>
                    <a:pt x="3069845" y="141610"/>
                  </a:lnTo>
                  <a:lnTo>
                    <a:pt x="3069845" y="136215"/>
                  </a:lnTo>
                  <a:lnTo>
                    <a:pt x="3118380" y="136215"/>
                  </a:lnTo>
                  <a:lnTo>
                    <a:pt x="3118380" y="141610"/>
                  </a:lnTo>
                  <a:close/>
                </a:path>
                <a:path w="5753099" h="2567304">
                  <a:moveTo>
                    <a:pt x="3096809" y="163189"/>
                  </a:moveTo>
                  <a:lnTo>
                    <a:pt x="3091416" y="163189"/>
                  </a:lnTo>
                  <a:lnTo>
                    <a:pt x="3091416" y="141610"/>
                  </a:lnTo>
                  <a:lnTo>
                    <a:pt x="3096809" y="141610"/>
                  </a:lnTo>
                  <a:lnTo>
                    <a:pt x="3096809" y="163189"/>
                  </a:lnTo>
                  <a:close/>
                </a:path>
                <a:path w="5753099" h="2567304">
                  <a:moveTo>
                    <a:pt x="3669793" y="250853"/>
                  </a:moveTo>
                  <a:lnTo>
                    <a:pt x="3664400" y="250853"/>
                  </a:lnTo>
                  <a:lnTo>
                    <a:pt x="3664400" y="229274"/>
                  </a:lnTo>
                  <a:lnTo>
                    <a:pt x="3669793" y="229274"/>
                  </a:lnTo>
                  <a:lnTo>
                    <a:pt x="3669793" y="250853"/>
                  </a:lnTo>
                  <a:close/>
                </a:path>
                <a:path w="5753099" h="2567304">
                  <a:moveTo>
                    <a:pt x="3691364" y="256247"/>
                  </a:moveTo>
                  <a:lnTo>
                    <a:pt x="3642829" y="256247"/>
                  </a:lnTo>
                  <a:lnTo>
                    <a:pt x="3642829" y="250853"/>
                  </a:lnTo>
                  <a:lnTo>
                    <a:pt x="3691364" y="250853"/>
                  </a:lnTo>
                  <a:lnTo>
                    <a:pt x="3691364" y="256247"/>
                  </a:lnTo>
                  <a:close/>
                </a:path>
                <a:path w="5753099" h="2567304">
                  <a:moveTo>
                    <a:pt x="3669793" y="277826"/>
                  </a:moveTo>
                  <a:lnTo>
                    <a:pt x="3664400" y="277826"/>
                  </a:lnTo>
                  <a:lnTo>
                    <a:pt x="3664400" y="256247"/>
                  </a:lnTo>
                  <a:lnTo>
                    <a:pt x="3669793" y="256247"/>
                  </a:lnTo>
                  <a:lnTo>
                    <a:pt x="3669793" y="277826"/>
                  </a:lnTo>
                  <a:close/>
                </a:path>
                <a:path w="5753099" h="2567304">
                  <a:moveTo>
                    <a:pt x="3440599" y="250853"/>
                  </a:moveTo>
                  <a:lnTo>
                    <a:pt x="3435207" y="250853"/>
                  </a:lnTo>
                  <a:lnTo>
                    <a:pt x="3435207" y="229274"/>
                  </a:lnTo>
                  <a:lnTo>
                    <a:pt x="3440599" y="229274"/>
                  </a:lnTo>
                  <a:lnTo>
                    <a:pt x="3440599" y="250853"/>
                  </a:lnTo>
                  <a:close/>
                </a:path>
                <a:path w="5753099" h="2567304">
                  <a:moveTo>
                    <a:pt x="3462171" y="256247"/>
                  </a:moveTo>
                  <a:lnTo>
                    <a:pt x="3413635" y="256247"/>
                  </a:lnTo>
                  <a:lnTo>
                    <a:pt x="3413635" y="250853"/>
                  </a:lnTo>
                  <a:lnTo>
                    <a:pt x="3462171" y="250853"/>
                  </a:lnTo>
                  <a:lnTo>
                    <a:pt x="3462171" y="256247"/>
                  </a:lnTo>
                  <a:close/>
                </a:path>
                <a:path w="5753099" h="2567304">
                  <a:moveTo>
                    <a:pt x="3440599" y="277826"/>
                  </a:moveTo>
                  <a:lnTo>
                    <a:pt x="3435207" y="277826"/>
                  </a:lnTo>
                  <a:lnTo>
                    <a:pt x="3435207" y="256247"/>
                  </a:lnTo>
                  <a:lnTo>
                    <a:pt x="3440599" y="256247"/>
                  </a:lnTo>
                  <a:lnTo>
                    <a:pt x="3440599" y="277826"/>
                  </a:lnTo>
                  <a:close/>
                </a:path>
                <a:path w="5753099" h="2567304">
                  <a:moveTo>
                    <a:pt x="3211406" y="250853"/>
                  </a:moveTo>
                  <a:lnTo>
                    <a:pt x="3206013" y="250853"/>
                  </a:lnTo>
                  <a:lnTo>
                    <a:pt x="3206013" y="229274"/>
                  </a:lnTo>
                  <a:lnTo>
                    <a:pt x="3211406" y="229274"/>
                  </a:lnTo>
                  <a:lnTo>
                    <a:pt x="3211406" y="250853"/>
                  </a:lnTo>
                  <a:close/>
                </a:path>
                <a:path w="5753099" h="2567304">
                  <a:moveTo>
                    <a:pt x="3232977" y="256247"/>
                  </a:moveTo>
                  <a:lnTo>
                    <a:pt x="3184442" y="256247"/>
                  </a:lnTo>
                  <a:lnTo>
                    <a:pt x="3184442" y="250853"/>
                  </a:lnTo>
                  <a:lnTo>
                    <a:pt x="3232977" y="250853"/>
                  </a:lnTo>
                  <a:lnTo>
                    <a:pt x="3232977" y="256247"/>
                  </a:lnTo>
                  <a:close/>
                </a:path>
                <a:path w="5753099" h="2567304">
                  <a:moveTo>
                    <a:pt x="3211406" y="277826"/>
                  </a:moveTo>
                  <a:lnTo>
                    <a:pt x="3206013" y="277826"/>
                  </a:lnTo>
                  <a:lnTo>
                    <a:pt x="3206013" y="256247"/>
                  </a:lnTo>
                  <a:lnTo>
                    <a:pt x="3211406" y="256247"/>
                  </a:lnTo>
                  <a:lnTo>
                    <a:pt x="3211406" y="277826"/>
                  </a:lnTo>
                  <a:close/>
                </a:path>
                <a:path w="5753099" h="2567304">
                  <a:moveTo>
                    <a:pt x="2982212" y="250853"/>
                  </a:moveTo>
                  <a:lnTo>
                    <a:pt x="2976820" y="250853"/>
                  </a:lnTo>
                  <a:lnTo>
                    <a:pt x="2976820" y="229274"/>
                  </a:lnTo>
                  <a:lnTo>
                    <a:pt x="2982212" y="229274"/>
                  </a:lnTo>
                  <a:lnTo>
                    <a:pt x="2982212" y="250853"/>
                  </a:lnTo>
                  <a:close/>
                </a:path>
                <a:path w="5753099" h="2567304">
                  <a:moveTo>
                    <a:pt x="3003783" y="256247"/>
                  </a:moveTo>
                  <a:lnTo>
                    <a:pt x="2955248" y="256247"/>
                  </a:lnTo>
                  <a:lnTo>
                    <a:pt x="2955248" y="250853"/>
                  </a:lnTo>
                  <a:lnTo>
                    <a:pt x="3003783" y="250853"/>
                  </a:lnTo>
                  <a:lnTo>
                    <a:pt x="3003783" y="256247"/>
                  </a:lnTo>
                  <a:close/>
                </a:path>
                <a:path w="5753099" h="2567304">
                  <a:moveTo>
                    <a:pt x="2982212" y="277826"/>
                  </a:moveTo>
                  <a:lnTo>
                    <a:pt x="2976820" y="277826"/>
                  </a:lnTo>
                  <a:lnTo>
                    <a:pt x="2976820" y="256247"/>
                  </a:lnTo>
                  <a:lnTo>
                    <a:pt x="2982212" y="256247"/>
                  </a:lnTo>
                  <a:lnTo>
                    <a:pt x="2982212" y="277826"/>
                  </a:lnTo>
                  <a:close/>
                </a:path>
                <a:path w="5753099" h="2567304">
                  <a:moveTo>
                    <a:pt x="3784390" y="365490"/>
                  </a:moveTo>
                  <a:lnTo>
                    <a:pt x="3778997" y="365490"/>
                  </a:lnTo>
                  <a:lnTo>
                    <a:pt x="3778997" y="343911"/>
                  </a:lnTo>
                  <a:lnTo>
                    <a:pt x="3784390" y="343911"/>
                  </a:lnTo>
                  <a:lnTo>
                    <a:pt x="3784390" y="365490"/>
                  </a:lnTo>
                  <a:close/>
                </a:path>
                <a:path w="5753099" h="2567304">
                  <a:moveTo>
                    <a:pt x="3805961" y="370885"/>
                  </a:moveTo>
                  <a:lnTo>
                    <a:pt x="3757426" y="370885"/>
                  </a:lnTo>
                  <a:lnTo>
                    <a:pt x="3757426" y="365490"/>
                  </a:lnTo>
                  <a:lnTo>
                    <a:pt x="3805961" y="365490"/>
                  </a:lnTo>
                  <a:lnTo>
                    <a:pt x="3805961" y="370885"/>
                  </a:lnTo>
                  <a:close/>
                </a:path>
                <a:path w="5753099" h="2567304">
                  <a:moveTo>
                    <a:pt x="3784390" y="392463"/>
                  </a:moveTo>
                  <a:lnTo>
                    <a:pt x="3778997" y="392463"/>
                  </a:lnTo>
                  <a:lnTo>
                    <a:pt x="3778997" y="370885"/>
                  </a:lnTo>
                  <a:lnTo>
                    <a:pt x="3784390" y="370885"/>
                  </a:lnTo>
                  <a:lnTo>
                    <a:pt x="3784390" y="392463"/>
                  </a:lnTo>
                  <a:close/>
                </a:path>
                <a:path w="5753099" h="2567304">
                  <a:moveTo>
                    <a:pt x="3555196" y="365490"/>
                  </a:moveTo>
                  <a:lnTo>
                    <a:pt x="3549803" y="365490"/>
                  </a:lnTo>
                  <a:lnTo>
                    <a:pt x="3549803" y="343911"/>
                  </a:lnTo>
                  <a:lnTo>
                    <a:pt x="3555196" y="343911"/>
                  </a:lnTo>
                  <a:lnTo>
                    <a:pt x="3555196" y="365490"/>
                  </a:lnTo>
                  <a:close/>
                </a:path>
                <a:path w="5753099" h="2567304">
                  <a:moveTo>
                    <a:pt x="3576767" y="370885"/>
                  </a:moveTo>
                  <a:lnTo>
                    <a:pt x="3528232" y="370885"/>
                  </a:lnTo>
                  <a:lnTo>
                    <a:pt x="3528232" y="365490"/>
                  </a:lnTo>
                  <a:lnTo>
                    <a:pt x="3576767" y="365490"/>
                  </a:lnTo>
                  <a:lnTo>
                    <a:pt x="3576767" y="370885"/>
                  </a:lnTo>
                  <a:close/>
                </a:path>
                <a:path w="5753099" h="2567304">
                  <a:moveTo>
                    <a:pt x="3555196" y="392463"/>
                  </a:moveTo>
                  <a:lnTo>
                    <a:pt x="3549803" y="392463"/>
                  </a:lnTo>
                  <a:lnTo>
                    <a:pt x="3549803" y="370885"/>
                  </a:lnTo>
                  <a:lnTo>
                    <a:pt x="3555196" y="370885"/>
                  </a:lnTo>
                  <a:lnTo>
                    <a:pt x="3555196" y="392463"/>
                  </a:lnTo>
                  <a:close/>
                </a:path>
                <a:path w="5753099" h="2567304">
                  <a:moveTo>
                    <a:pt x="3326003" y="365490"/>
                  </a:moveTo>
                  <a:lnTo>
                    <a:pt x="3320610" y="365490"/>
                  </a:lnTo>
                  <a:lnTo>
                    <a:pt x="3320610" y="343911"/>
                  </a:lnTo>
                  <a:lnTo>
                    <a:pt x="3326003" y="343911"/>
                  </a:lnTo>
                  <a:lnTo>
                    <a:pt x="3326003" y="365490"/>
                  </a:lnTo>
                  <a:close/>
                </a:path>
                <a:path w="5753099" h="2567304">
                  <a:moveTo>
                    <a:pt x="3347574" y="370885"/>
                  </a:moveTo>
                  <a:lnTo>
                    <a:pt x="3299039" y="370885"/>
                  </a:lnTo>
                  <a:lnTo>
                    <a:pt x="3299039" y="365490"/>
                  </a:lnTo>
                  <a:lnTo>
                    <a:pt x="3347574" y="365490"/>
                  </a:lnTo>
                  <a:lnTo>
                    <a:pt x="3347574" y="370885"/>
                  </a:lnTo>
                  <a:close/>
                </a:path>
                <a:path w="5753099" h="2567304">
                  <a:moveTo>
                    <a:pt x="3326003" y="392463"/>
                  </a:moveTo>
                  <a:lnTo>
                    <a:pt x="3320610" y="392463"/>
                  </a:lnTo>
                  <a:lnTo>
                    <a:pt x="3320610" y="370885"/>
                  </a:lnTo>
                  <a:lnTo>
                    <a:pt x="3326003" y="370885"/>
                  </a:lnTo>
                  <a:lnTo>
                    <a:pt x="3326003" y="392463"/>
                  </a:lnTo>
                  <a:close/>
                </a:path>
                <a:path w="5753099" h="2567304">
                  <a:moveTo>
                    <a:pt x="3096809" y="365490"/>
                  </a:moveTo>
                  <a:lnTo>
                    <a:pt x="3091416" y="365490"/>
                  </a:lnTo>
                  <a:lnTo>
                    <a:pt x="3091416" y="343911"/>
                  </a:lnTo>
                  <a:lnTo>
                    <a:pt x="3096809" y="343911"/>
                  </a:lnTo>
                  <a:lnTo>
                    <a:pt x="3096809" y="365490"/>
                  </a:lnTo>
                  <a:close/>
                </a:path>
                <a:path w="5753099" h="2567304">
                  <a:moveTo>
                    <a:pt x="3118380" y="370885"/>
                  </a:moveTo>
                  <a:lnTo>
                    <a:pt x="3069845" y="370885"/>
                  </a:lnTo>
                  <a:lnTo>
                    <a:pt x="3069845" y="365490"/>
                  </a:lnTo>
                  <a:lnTo>
                    <a:pt x="3118380" y="365490"/>
                  </a:lnTo>
                  <a:lnTo>
                    <a:pt x="3118380" y="370885"/>
                  </a:lnTo>
                  <a:close/>
                </a:path>
                <a:path w="5753099" h="2567304">
                  <a:moveTo>
                    <a:pt x="3096809" y="392463"/>
                  </a:moveTo>
                  <a:lnTo>
                    <a:pt x="3091416" y="392463"/>
                  </a:lnTo>
                  <a:lnTo>
                    <a:pt x="3091416" y="370885"/>
                  </a:lnTo>
                  <a:lnTo>
                    <a:pt x="3096809" y="370885"/>
                  </a:lnTo>
                  <a:lnTo>
                    <a:pt x="3096809" y="392463"/>
                  </a:lnTo>
                  <a:close/>
                </a:path>
                <a:path w="5753099" h="2567304">
                  <a:moveTo>
                    <a:pt x="3669793" y="478778"/>
                  </a:moveTo>
                  <a:lnTo>
                    <a:pt x="3664400" y="478778"/>
                  </a:lnTo>
                  <a:lnTo>
                    <a:pt x="3664400" y="457200"/>
                  </a:lnTo>
                  <a:lnTo>
                    <a:pt x="3669793" y="457200"/>
                  </a:lnTo>
                  <a:lnTo>
                    <a:pt x="3669793" y="478778"/>
                  </a:lnTo>
                  <a:close/>
                </a:path>
                <a:path w="5753099" h="2567304">
                  <a:moveTo>
                    <a:pt x="3691364" y="484173"/>
                  </a:moveTo>
                  <a:lnTo>
                    <a:pt x="3642829" y="484173"/>
                  </a:lnTo>
                  <a:lnTo>
                    <a:pt x="3642829" y="478778"/>
                  </a:lnTo>
                  <a:lnTo>
                    <a:pt x="3691364" y="478778"/>
                  </a:lnTo>
                  <a:lnTo>
                    <a:pt x="3691364" y="484173"/>
                  </a:lnTo>
                  <a:close/>
                </a:path>
                <a:path w="5753099" h="2567304">
                  <a:moveTo>
                    <a:pt x="3669793" y="505752"/>
                  </a:moveTo>
                  <a:lnTo>
                    <a:pt x="3664400" y="505752"/>
                  </a:lnTo>
                  <a:lnTo>
                    <a:pt x="3664400" y="484173"/>
                  </a:lnTo>
                  <a:lnTo>
                    <a:pt x="3669793" y="484173"/>
                  </a:lnTo>
                  <a:lnTo>
                    <a:pt x="3669793" y="505752"/>
                  </a:lnTo>
                  <a:close/>
                </a:path>
                <a:path w="5753099" h="2567304">
                  <a:moveTo>
                    <a:pt x="3440599" y="478778"/>
                  </a:moveTo>
                  <a:lnTo>
                    <a:pt x="3435207" y="478778"/>
                  </a:lnTo>
                  <a:lnTo>
                    <a:pt x="3435207" y="457200"/>
                  </a:lnTo>
                  <a:lnTo>
                    <a:pt x="3440599" y="457200"/>
                  </a:lnTo>
                  <a:lnTo>
                    <a:pt x="3440599" y="478778"/>
                  </a:lnTo>
                  <a:close/>
                </a:path>
                <a:path w="5753099" h="2567304">
                  <a:moveTo>
                    <a:pt x="3462171" y="484173"/>
                  </a:moveTo>
                  <a:lnTo>
                    <a:pt x="3413635" y="484173"/>
                  </a:lnTo>
                  <a:lnTo>
                    <a:pt x="3413635" y="478778"/>
                  </a:lnTo>
                  <a:lnTo>
                    <a:pt x="3462171" y="478778"/>
                  </a:lnTo>
                  <a:lnTo>
                    <a:pt x="3462171" y="484173"/>
                  </a:lnTo>
                  <a:close/>
                </a:path>
                <a:path w="5753099" h="2567304">
                  <a:moveTo>
                    <a:pt x="3440599" y="505752"/>
                  </a:moveTo>
                  <a:lnTo>
                    <a:pt x="3435207" y="505752"/>
                  </a:lnTo>
                  <a:lnTo>
                    <a:pt x="3435207" y="484173"/>
                  </a:lnTo>
                  <a:lnTo>
                    <a:pt x="3440599" y="484173"/>
                  </a:lnTo>
                  <a:lnTo>
                    <a:pt x="3440599" y="505752"/>
                  </a:lnTo>
                  <a:close/>
                </a:path>
                <a:path w="5753099" h="2567304">
                  <a:moveTo>
                    <a:pt x="3211406" y="478778"/>
                  </a:moveTo>
                  <a:lnTo>
                    <a:pt x="3206013" y="478778"/>
                  </a:lnTo>
                  <a:lnTo>
                    <a:pt x="3206013" y="457200"/>
                  </a:lnTo>
                  <a:lnTo>
                    <a:pt x="3211406" y="457200"/>
                  </a:lnTo>
                  <a:lnTo>
                    <a:pt x="3211406" y="478778"/>
                  </a:lnTo>
                  <a:close/>
                </a:path>
                <a:path w="5753099" h="2567304">
                  <a:moveTo>
                    <a:pt x="3232977" y="484173"/>
                  </a:moveTo>
                  <a:lnTo>
                    <a:pt x="3184442" y="484173"/>
                  </a:lnTo>
                  <a:lnTo>
                    <a:pt x="3184442" y="478778"/>
                  </a:lnTo>
                  <a:lnTo>
                    <a:pt x="3232977" y="478778"/>
                  </a:lnTo>
                  <a:lnTo>
                    <a:pt x="3232977" y="484173"/>
                  </a:lnTo>
                  <a:close/>
                </a:path>
                <a:path w="5753099" h="2567304">
                  <a:moveTo>
                    <a:pt x="3211406" y="505752"/>
                  </a:moveTo>
                  <a:lnTo>
                    <a:pt x="3206013" y="505752"/>
                  </a:lnTo>
                  <a:lnTo>
                    <a:pt x="3206013" y="484173"/>
                  </a:lnTo>
                  <a:lnTo>
                    <a:pt x="3211406" y="484173"/>
                  </a:lnTo>
                  <a:lnTo>
                    <a:pt x="3211406" y="505752"/>
                  </a:lnTo>
                  <a:close/>
                </a:path>
                <a:path w="5753099" h="2567304">
                  <a:moveTo>
                    <a:pt x="2982212" y="478778"/>
                  </a:moveTo>
                  <a:lnTo>
                    <a:pt x="2976820" y="478778"/>
                  </a:lnTo>
                  <a:lnTo>
                    <a:pt x="2976820" y="457200"/>
                  </a:lnTo>
                  <a:lnTo>
                    <a:pt x="2982212" y="457200"/>
                  </a:lnTo>
                  <a:lnTo>
                    <a:pt x="2982212" y="478778"/>
                  </a:lnTo>
                  <a:close/>
                </a:path>
                <a:path w="5753099" h="2567304">
                  <a:moveTo>
                    <a:pt x="3003783" y="484173"/>
                  </a:moveTo>
                  <a:lnTo>
                    <a:pt x="2955248" y="484173"/>
                  </a:lnTo>
                  <a:lnTo>
                    <a:pt x="2955248" y="478778"/>
                  </a:lnTo>
                  <a:lnTo>
                    <a:pt x="3003783" y="478778"/>
                  </a:lnTo>
                  <a:lnTo>
                    <a:pt x="3003783" y="484173"/>
                  </a:lnTo>
                  <a:close/>
                </a:path>
                <a:path w="5753099" h="2567304">
                  <a:moveTo>
                    <a:pt x="2982212" y="505752"/>
                  </a:moveTo>
                  <a:lnTo>
                    <a:pt x="2976820" y="505752"/>
                  </a:lnTo>
                  <a:lnTo>
                    <a:pt x="2976820" y="484173"/>
                  </a:lnTo>
                  <a:lnTo>
                    <a:pt x="2982212" y="484173"/>
                  </a:lnTo>
                  <a:lnTo>
                    <a:pt x="2982212" y="505752"/>
                  </a:lnTo>
                  <a:close/>
                </a:path>
                <a:path w="5753099" h="2567304">
                  <a:moveTo>
                    <a:pt x="3784390" y="593416"/>
                  </a:moveTo>
                  <a:lnTo>
                    <a:pt x="3778997" y="593416"/>
                  </a:lnTo>
                  <a:lnTo>
                    <a:pt x="3778997" y="571837"/>
                  </a:lnTo>
                  <a:lnTo>
                    <a:pt x="3784390" y="571837"/>
                  </a:lnTo>
                  <a:lnTo>
                    <a:pt x="3784390" y="593416"/>
                  </a:lnTo>
                  <a:close/>
                </a:path>
                <a:path w="5753099" h="2567304">
                  <a:moveTo>
                    <a:pt x="3805961" y="598810"/>
                  </a:moveTo>
                  <a:lnTo>
                    <a:pt x="3757426" y="598810"/>
                  </a:lnTo>
                  <a:lnTo>
                    <a:pt x="3757426" y="593416"/>
                  </a:lnTo>
                  <a:lnTo>
                    <a:pt x="3805961" y="593416"/>
                  </a:lnTo>
                  <a:lnTo>
                    <a:pt x="3805961" y="598810"/>
                  </a:lnTo>
                  <a:close/>
                </a:path>
                <a:path w="5753099" h="2567304">
                  <a:moveTo>
                    <a:pt x="3784390" y="620389"/>
                  </a:moveTo>
                  <a:lnTo>
                    <a:pt x="3778997" y="620389"/>
                  </a:lnTo>
                  <a:lnTo>
                    <a:pt x="3778997" y="598810"/>
                  </a:lnTo>
                  <a:lnTo>
                    <a:pt x="3784390" y="598810"/>
                  </a:lnTo>
                  <a:lnTo>
                    <a:pt x="3784390" y="620389"/>
                  </a:lnTo>
                  <a:close/>
                </a:path>
                <a:path w="5753099" h="2567304">
                  <a:moveTo>
                    <a:pt x="3555196" y="593416"/>
                  </a:moveTo>
                  <a:lnTo>
                    <a:pt x="3549803" y="593416"/>
                  </a:lnTo>
                  <a:lnTo>
                    <a:pt x="3549803" y="571837"/>
                  </a:lnTo>
                  <a:lnTo>
                    <a:pt x="3555196" y="571837"/>
                  </a:lnTo>
                  <a:lnTo>
                    <a:pt x="3555196" y="593416"/>
                  </a:lnTo>
                  <a:close/>
                </a:path>
                <a:path w="5753099" h="2567304">
                  <a:moveTo>
                    <a:pt x="3576767" y="598810"/>
                  </a:moveTo>
                  <a:lnTo>
                    <a:pt x="3528232" y="598810"/>
                  </a:lnTo>
                  <a:lnTo>
                    <a:pt x="3528232" y="593416"/>
                  </a:lnTo>
                  <a:lnTo>
                    <a:pt x="3576767" y="593416"/>
                  </a:lnTo>
                  <a:lnTo>
                    <a:pt x="3576767" y="598810"/>
                  </a:lnTo>
                  <a:close/>
                </a:path>
                <a:path w="5753099" h="2567304">
                  <a:moveTo>
                    <a:pt x="3555196" y="620389"/>
                  </a:moveTo>
                  <a:lnTo>
                    <a:pt x="3549803" y="620389"/>
                  </a:lnTo>
                  <a:lnTo>
                    <a:pt x="3549803" y="598810"/>
                  </a:lnTo>
                  <a:lnTo>
                    <a:pt x="3555196" y="598810"/>
                  </a:lnTo>
                  <a:lnTo>
                    <a:pt x="3555196" y="620389"/>
                  </a:lnTo>
                  <a:close/>
                </a:path>
                <a:path w="5753099" h="2567304">
                  <a:moveTo>
                    <a:pt x="3326003" y="593416"/>
                  </a:moveTo>
                  <a:lnTo>
                    <a:pt x="3320610" y="593416"/>
                  </a:lnTo>
                  <a:lnTo>
                    <a:pt x="3320610" y="571837"/>
                  </a:lnTo>
                  <a:lnTo>
                    <a:pt x="3326003" y="571837"/>
                  </a:lnTo>
                  <a:lnTo>
                    <a:pt x="3326003" y="593416"/>
                  </a:lnTo>
                  <a:close/>
                </a:path>
                <a:path w="5753099" h="2567304">
                  <a:moveTo>
                    <a:pt x="3347574" y="598810"/>
                  </a:moveTo>
                  <a:lnTo>
                    <a:pt x="3299039" y="598810"/>
                  </a:lnTo>
                  <a:lnTo>
                    <a:pt x="3299039" y="593416"/>
                  </a:lnTo>
                  <a:lnTo>
                    <a:pt x="3347574" y="593416"/>
                  </a:lnTo>
                  <a:lnTo>
                    <a:pt x="3347574" y="598810"/>
                  </a:lnTo>
                  <a:close/>
                </a:path>
                <a:path w="5753099" h="2567304">
                  <a:moveTo>
                    <a:pt x="3326003" y="620389"/>
                  </a:moveTo>
                  <a:lnTo>
                    <a:pt x="3320610" y="620389"/>
                  </a:lnTo>
                  <a:lnTo>
                    <a:pt x="3320610" y="598810"/>
                  </a:lnTo>
                  <a:lnTo>
                    <a:pt x="3326003" y="598810"/>
                  </a:lnTo>
                  <a:lnTo>
                    <a:pt x="3326003" y="620389"/>
                  </a:lnTo>
                  <a:close/>
                </a:path>
                <a:path w="5753099" h="2567304">
                  <a:moveTo>
                    <a:pt x="3096809" y="593416"/>
                  </a:moveTo>
                  <a:lnTo>
                    <a:pt x="3091416" y="593416"/>
                  </a:lnTo>
                  <a:lnTo>
                    <a:pt x="3091416" y="571837"/>
                  </a:lnTo>
                  <a:lnTo>
                    <a:pt x="3096809" y="571837"/>
                  </a:lnTo>
                  <a:lnTo>
                    <a:pt x="3096809" y="593416"/>
                  </a:lnTo>
                  <a:close/>
                </a:path>
                <a:path w="5753099" h="2567304">
                  <a:moveTo>
                    <a:pt x="3118380" y="598810"/>
                  </a:moveTo>
                  <a:lnTo>
                    <a:pt x="3069845" y="598810"/>
                  </a:lnTo>
                  <a:lnTo>
                    <a:pt x="3069845" y="593416"/>
                  </a:lnTo>
                  <a:lnTo>
                    <a:pt x="3118380" y="593416"/>
                  </a:lnTo>
                  <a:lnTo>
                    <a:pt x="3118380" y="598810"/>
                  </a:lnTo>
                  <a:close/>
                </a:path>
                <a:path w="5753099" h="2567304">
                  <a:moveTo>
                    <a:pt x="3096809" y="620389"/>
                  </a:moveTo>
                  <a:lnTo>
                    <a:pt x="3091416" y="620389"/>
                  </a:lnTo>
                  <a:lnTo>
                    <a:pt x="3091416" y="598810"/>
                  </a:lnTo>
                  <a:lnTo>
                    <a:pt x="3096809" y="598810"/>
                  </a:lnTo>
                  <a:lnTo>
                    <a:pt x="3096809" y="620389"/>
                  </a:lnTo>
                  <a:close/>
                </a:path>
                <a:path w="5753099" h="2567304">
                  <a:moveTo>
                    <a:pt x="3669793" y="708053"/>
                  </a:moveTo>
                  <a:lnTo>
                    <a:pt x="3664400" y="708053"/>
                  </a:lnTo>
                  <a:lnTo>
                    <a:pt x="3664400" y="686474"/>
                  </a:lnTo>
                  <a:lnTo>
                    <a:pt x="3669793" y="686474"/>
                  </a:lnTo>
                  <a:lnTo>
                    <a:pt x="3669793" y="708053"/>
                  </a:lnTo>
                  <a:close/>
                </a:path>
                <a:path w="5753099" h="2567304">
                  <a:moveTo>
                    <a:pt x="3691364" y="713447"/>
                  </a:moveTo>
                  <a:lnTo>
                    <a:pt x="3642829" y="713447"/>
                  </a:lnTo>
                  <a:lnTo>
                    <a:pt x="3642829" y="708053"/>
                  </a:lnTo>
                  <a:lnTo>
                    <a:pt x="3691364" y="708053"/>
                  </a:lnTo>
                  <a:lnTo>
                    <a:pt x="3691364" y="713447"/>
                  </a:lnTo>
                  <a:close/>
                </a:path>
                <a:path w="5753099" h="2567304">
                  <a:moveTo>
                    <a:pt x="3669793" y="735026"/>
                  </a:moveTo>
                  <a:lnTo>
                    <a:pt x="3664400" y="735026"/>
                  </a:lnTo>
                  <a:lnTo>
                    <a:pt x="3664400" y="713447"/>
                  </a:lnTo>
                  <a:lnTo>
                    <a:pt x="3669793" y="713447"/>
                  </a:lnTo>
                  <a:lnTo>
                    <a:pt x="3669793" y="735026"/>
                  </a:lnTo>
                  <a:close/>
                </a:path>
                <a:path w="5753099" h="2567304">
                  <a:moveTo>
                    <a:pt x="3440599" y="708053"/>
                  </a:moveTo>
                  <a:lnTo>
                    <a:pt x="3435207" y="708053"/>
                  </a:lnTo>
                  <a:lnTo>
                    <a:pt x="3435207" y="686474"/>
                  </a:lnTo>
                  <a:lnTo>
                    <a:pt x="3440599" y="686474"/>
                  </a:lnTo>
                  <a:lnTo>
                    <a:pt x="3440599" y="708053"/>
                  </a:lnTo>
                  <a:close/>
                </a:path>
                <a:path w="5753099" h="2567304">
                  <a:moveTo>
                    <a:pt x="3462171" y="713447"/>
                  </a:moveTo>
                  <a:lnTo>
                    <a:pt x="3413635" y="713447"/>
                  </a:lnTo>
                  <a:lnTo>
                    <a:pt x="3413635" y="708053"/>
                  </a:lnTo>
                  <a:lnTo>
                    <a:pt x="3462171" y="708053"/>
                  </a:lnTo>
                  <a:lnTo>
                    <a:pt x="3462171" y="713447"/>
                  </a:lnTo>
                  <a:close/>
                </a:path>
                <a:path w="5753099" h="2567304">
                  <a:moveTo>
                    <a:pt x="3440599" y="735026"/>
                  </a:moveTo>
                  <a:lnTo>
                    <a:pt x="3435207" y="735026"/>
                  </a:lnTo>
                  <a:lnTo>
                    <a:pt x="3435207" y="713447"/>
                  </a:lnTo>
                  <a:lnTo>
                    <a:pt x="3440599" y="713447"/>
                  </a:lnTo>
                  <a:lnTo>
                    <a:pt x="3440599" y="735026"/>
                  </a:lnTo>
                  <a:close/>
                </a:path>
                <a:path w="5753099" h="2567304">
                  <a:moveTo>
                    <a:pt x="3211406" y="708053"/>
                  </a:moveTo>
                  <a:lnTo>
                    <a:pt x="3206013" y="708053"/>
                  </a:lnTo>
                  <a:lnTo>
                    <a:pt x="3206013" y="686474"/>
                  </a:lnTo>
                  <a:lnTo>
                    <a:pt x="3211406" y="686474"/>
                  </a:lnTo>
                  <a:lnTo>
                    <a:pt x="3211406" y="708053"/>
                  </a:lnTo>
                  <a:close/>
                </a:path>
                <a:path w="5753099" h="2567304">
                  <a:moveTo>
                    <a:pt x="3232977" y="713447"/>
                  </a:moveTo>
                  <a:lnTo>
                    <a:pt x="3184442" y="713447"/>
                  </a:lnTo>
                  <a:lnTo>
                    <a:pt x="3184442" y="708053"/>
                  </a:lnTo>
                  <a:lnTo>
                    <a:pt x="3232977" y="708053"/>
                  </a:lnTo>
                  <a:lnTo>
                    <a:pt x="3232977" y="713447"/>
                  </a:lnTo>
                  <a:close/>
                </a:path>
                <a:path w="5753099" h="2567304">
                  <a:moveTo>
                    <a:pt x="3211406" y="735026"/>
                  </a:moveTo>
                  <a:lnTo>
                    <a:pt x="3206013" y="735026"/>
                  </a:lnTo>
                  <a:lnTo>
                    <a:pt x="3206013" y="713447"/>
                  </a:lnTo>
                  <a:lnTo>
                    <a:pt x="3211406" y="713447"/>
                  </a:lnTo>
                  <a:lnTo>
                    <a:pt x="3211406" y="735026"/>
                  </a:lnTo>
                  <a:close/>
                </a:path>
                <a:path w="5753099" h="2567304">
                  <a:moveTo>
                    <a:pt x="2982212" y="708053"/>
                  </a:moveTo>
                  <a:lnTo>
                    <a:pt x="2976820" y="708053"/>
                  </a:lnTo>
                  <a:lnTo>
                    <a:pt x="2976820" y="686474"/>
                  </a:lnTo>
                  <a:lnTo>
                    <a:pt x="2982212" y="686474"/>
                  </a:lnTo>
                  <a:lnTo>
                    <a:pt x="2982212" y="708053"/>
                  </a:lnTo>
                  <a:close/>
                </a:path>
                <a:path w="5753099" h="2567304">
                  <a:moveTo>
                    <a:pt x="3003783" y="713447"/>
                  </a:moveTo>
                  <a:lnTo>
                    <a:pt x="2955248" y="713447"/>
                  </a:lnTo>
                  <a:lnTo>
                    <a:pt x="2955248" y="708053"/>
                  </a:lnTo>
                  <a:lnTo>
                    <a:pt x="3003783" y="708053"/>
                  </a:lnTo>
                  <a:lnTo>
                    <a:pt x="3003783" y="713447"/>
                  </a:lnTo>
                  <a:close/>
                </a:path>
                <a:path w="5753099" h="2567304">
                  <a:moveTo>
                    <a:pt x="2982212" y="735026"/>
                  </a:moveTo>
                  <a:lnTo>
                    <a:pt x="2976820" y="735026"/>
                  </a:lnTo>
                  <a:lnTo>
                    <a:pt x="2976820" y="713447"/>
                  </a:lnTo>
                  <a:lnTo>
                    <a:pt x="2982212" y="713447"/>
                  </a:lnTo>
                  <a:lnTo>
                    <a:pt x="2982212" y="735026"/>
                  </a:lnTo>
                  <a:close/>
                </a:path>
                <a:path w="5753099" h="2567304">
                  <a:moveTo>
                    <a:pt x="3784390" y="822690"/>
                  </a:moveTo>
                  <a:lnTo>
                    <a:pt x="3778997" y="822690"/>
                  </a:lnTo>
                  <a:lnTo>
                    <a:pt x="3778997" y="801111"/>
                  </a:lnTo>
                  <a:lnTo>
                    <a:pt x="3784390" y="801111"/>
                  </a:lnTo>
                  <a:lnTo>
                    <a:pt x="3784390" y="822690"/>
                  </a:lnTo>
                  <a:close/>
                </a:path>
                <a:path w="5753099" h="2567304">
                  <a:moveTo>
                    <a:pt x="3805961" y="828085"/>
                  </a:moveTo>
                  <a:lnTo>
                    <a:pt x="3757426" y="828085"/>
                  </a:lnTo>
                  <a:lnTo>
                    <a:pt x="3757426" y="822690"/>
                  </a:lnTo>
                  <a:lnTo>
                    <a:pt x="3805961" y="822690"/>
                  </a:lnTo>
                  <a:lnTo>
                    <a:pt x="3805961" y="828085"/>
                  </a:lnTo>
                  <a:close/>
                </a:path>
                <a:path w="5753099" h="2567304">
                  <a:moveTo>
                    <a:pt x="3784390" y="849663"/>
                  </a:moveTo>
                  <a:lnTo>
                    <a:pt x="3778997" y="849663"/>
                  </a:lnTo>
                  <a:lnTo>
                    <a:pt x="3778997" y="828085"/>
                  </a:lnTo>
                  <a:lnTo>
                    <a:pt x="3784390" y="828085"/>
                  </a:lnTo>
                  <a:lnTo>
                    <a:pt x="3784390" y="849663"/>
                  </a:lnTo>
                  <a:close/>
                </a:path>
                <a:path w="5753099" h="2567304">
                  <a:moveTo>
                    <a:pt x="3555196" y="822690"/>
                  </a:moveTo>
                  <a:lnTo>
                    <a:pt x="3549803" y="822690"/>
                  </a:lnTo>
                  <a:lnTo>
                    <a:pt x="3549803" y="801111"/>
                  </a:lnTo>
                  <a:lnTo>
                    <a:pt x="3555196" y="801111"/>
                  </a:lnTo>
                  <a:lnTo>
                    <a:pt x="3555196" y="822690"/>
                  </a:lnTo>
                  <a:close/>
                </a:path>
                <a:path w="5753099" h="2567304">
                  <a:moveTo>
                    <a:pt x="3576767" y="828085"/>
                  </a:moveTo>
                  <a:lnTo>
                    <a:pt x="3528232" y="828085"/>
                  </a:lnTo>
                  <a:lnTo>
                    <a:pt x="3528232" y="822690"/>
                  </a:lnTo>
                  <a:lnTo>
                    <a:pt x="3576767" y="822690"/>
                  </a:lnTo>
                  <a:lnTo>
                    <a:pt x="3576767" y="828085"/>
                  </a:lnTo>
                  <a:close/>
                </a:path>
                <a:path w="5753099" h="2567304">
                  <a:moveTo>
                    <a:pt x="3555196" y="849663"/>
                  </a:moveTo>
                  <a:lnTo>
                    <a:pt x="3549803" y="849663"/>
                  </a:lnTo>
                  <a:lnTo>
                    <a:pt x="3549803" y="828085"/>
                  </a:lnTo>
                  <a:lnTo>
                    <a:pt x="3555196" y="828085"/>
                  </a:lnTo>
                  <a:lnTo>
                    <a:pt x="3555196" y="849663"/>
                  </a:lnTo>
                  <a:close/>
                </a:path>
                <a:path w="5753099" h="2567304">
                  <a:moveTo>
                    <a:pt x="3326003" y="822690"/>
                  </a:moveTo>
                  <a:lnTo>
                    <a:pt x="3320610" y="822690"/>
                  </a:lnTo>
                  <a:lnTo>
                    <a:pt x="3320610" y="801111"/>
                  </a:lnTo>
                  <a:lnTo>
                    <a:pt x="3326003" y="801111"/>
                  </a:lnTo>
                  <a:lnTo>
                    <a:pt x="3326003" y="822690"/>
                  </a:lnTo>
                  <a:close/>
                </a:path>
                <a:path w="5753099" h="2567304">
                  <a:moveTo>
                    <a:pt x="3347574" y="828085"/>
                  </a:moveTo>
                  <a:lnTo>
                    <a:pt x="3299039" y="828085"/>
                  </a:lnTo>
                  <a:lnTo>
                    <a:pt x="3299039" y="822690"/>
                  </a:lnTo>
                  <a:lnTo>
                    <a:pt x="3347574" y="822690"/>
                  </a:lnTo>
                  <a:lnTo>
                    <a:pt x="3347574" y="828085"/>
                  </a:lnTo>
                  <a:close/>
                </a:path>
                <a:path w="5753099" h="2567304">
                  <a:moveTo>
                    <a:pt x="3326003" y="849663"/>
                  </a:moveTo>
                  <a:lnTo>
                    <a:pt x="3320610" y="849663"/>
                  </a:lnTo>
                  <a:lnTo>
                    <a:pt x="3320610" y="828085"/>
                  </a:lnTo>
                  <a:lnTo>
                    <a:pt x="3326003" y="828085"/>
                  </a:lnTo>
                  <a:lnTo>
                    <a:pt x="3326003" y="849663"/>
                  </a:lnTo>
                  <a:close/>
                </a:path>
                <a:path w="5753099" h="2567304">
                  <a:moveTo>
                    <a:pt x="3096809" y="822690"/>
                  </a:moveTo>
                  <a:lnTo>
                    <a:pt x="3091416" y="822690"/>
                  </a:lnTo>
                  <a:lnTo>
                    <a:pt x="3091416" y="801111"/>
                  </a:lnTo>
                  <a:lnTo>
                    <a:pt x="3096809" y="801111"/>
                  </a:lnTo>
                  <a:lnTo>
                    <a:pt x="3096809" y="822690"/>
                  </a:lnTo>
                  <a:close/>
                </a:path>
                <a:path w="5753099" h="2567304">
                  <a:moveTo>
                    <a:pt x="3118380" y="828085"/>
                  </a:moveTo>
                  <a:lnTo>
                    <a:pt x="3069845" y="828085"/>
                  </a:lnTo>
                  <a:lnTo>
                    <a:pt x="3069845" y="822690"/>
                  </a:lnTo>
                  <a:lnTo>
                    <a:pt x="3118380" y="822690"/>
                  </a:lnTo>
                  <a:lnTo>
                    <a:pt x="3118380" y="828085"/>
                  </a:lnTo>
                  <a:close/>
                </a:path>
                <a:path w="5753099" h="2567304">
                  <a:moveTo>
                    <a:pt x="3096809" y="849663"/>
                  </a:moveTo>
                  <a:lnTo>
                    <a:pt x="3091416" y="849663"/>
                  </a:lnTo>
                  <a:lnTo>
                    <a:pt x="3091416" y="828085"/>
                  </a:lnTo>
                  <a:lnTo>
                    <a:pt x="3096809" y="828085"/>
                  </a:lnTo>
                  <a:lnTo>
                    <a:pt x="3096809" y="849663"/>
                  </a:lnTo>
                  <a:close/>
                </a:path>
                <a:path w="5753099" h="2567304">
                  <a:moveTo>
                    <a:pt x="3669793" y="937327"/>
                  </a:moveTo>
                  <a:lnTo>
                    <a:pt x="3664400" y="937327"/>
                  </a:lnTo>
                  <a:lnTo>
                    <a:pt x="3664400" y="915748"/>
                  </a:lnTo>
                  <a:lnTo>
                    <a:pt x="3669793" y="915748"/>
                  </a:lnTo>
                  <a:lnTo>
                    <a:pt x="3669793" y="937327"/>
                  </a:lnTo>
                  <a:close/>
                </a:path>
                <a:path w="5753099" h="2567304">
                  <a:moveTo>
                    <a:pt x="3691364" y="942722"/>
                  </a:moveTo>
                  <a:lnTo>
                    <a:pt x="3642829" y="942722"/>
                  </a:lnTo>
                  <a:lnTo>
                    <a:pt x="3642829" y="937327"/>
                  </a:lnTo>
                  <a:lnTo>
                    <a:pt x="3691364" y="937327"/>
                  </a:lnTo>
                  <a:lnTo>
                    <a:pt x="3691364" y="942722"/>
                  </a:lnTo>
                  <a:close/>
                </a:path>
                <a:path w="5753099" h="2567304">
                  <a:moveTo>
                    <a:pt x="3669793" y="964301"/>
                  </a:moveTo>
                  <a:lnTo>
                    <a:pt x="3664400" y="964301"/>
                  </a:lnTo>
                  <a:lnTo>
                    <a:pt x="3664400" y="942722"/>
                  </a:lnTo>
                  <a:lnTo>
                    <a:pt x="3669793" y="942722"/>
                  </a:lnTo>
                  <a:lnTo>
                    <a:pt x="3669793" y="964301"/>
                  </a:lnTo>
                  <a:close/>
                </a:path>
                <a:path w="5753099" h="2567304">
                  <a:moveTo>
                    <a:pt x="3440599" y="937327"/>
                  </a:moveTo>
                  <a:lnTo>
                    <a:pt x="3435207" y="937327"/>
                  </a:lnTo>
                  <a:lnTo>
                    <a:pt x="3435207" y="915748"/>
                  </a:lnTo>
                  <a:lnTo>
                    <a:pt x="3440599" y="915748"/>
                  </a:lnTo>
                  <a:lnTo>
                    <a:pt x="3440599" y="937327"/>
                  </a:lnTo>
                  <a:close/>
                </a:path>
                <a:path w="5753099" h="2567304">
                  <a:moveTo>
                    <a:pt x="3462171" y="942722"/>
                  </a:moveTo>
                  <a:lnTo>
                    <a:pt x="3413635" y="942722"/>
                  </a:lnTo>
                  <a:lnTo>
                    <a:pt x="3413635" y="937327"/>
                  </a:lnTo>
                  <a:lnTo>
                    <a:pt x="3462171" y="937327"/>
                  </a:lnTo>
                  <a:lnTo>
                    <a:pt x="3462171" y="942722"/>
                  </a:lnTo>
                  <a:close/>
                </a:path>
                <a:path w="5753099" h="2567304">
                  <a:moveTo>
                    <a:pt x="3440599" y="964301"/>
                  </a:moveTo>
                  <a:lnTo>
                    <a:pt x="3435207" y="964301"/>
                  </a:lnTo>
                  <a:lnTo>
                    <a:pt x="3435207" y="942722"/>
                  </a:lnTo>
                  <a:lnTo>
                    <a:pt x="3440599" y="942722"/>
                  </a:lnTo>
                  <a:lnTo>
                    <a:pt x="3440599" y="964301"/>
                  </a:lnTo>
                  <a:close/>
                </a:path>
                <a:path w="5753099" h="2567304">
                  <a:moveTo>
                    <a:pt x="3211406" y="937327"/>
                  </a:moveTo>
                  <a:lnTo>
                    <a:pt x="3206013" y="937327"/>
                  </a:lnTo>
                  <a:lnTo>
                    <a:pt x="3206013" y="915748"/>
                  </a:lnTo>
                  <a:lnTo>
                    <a:pt x="3211406" y="915748"/>
                  </a:lnTo>
                  <a:lnTo>
                    <a:pt x="3211406" y="937327"/>
                  </a:lnTo>
                  <a:close/>
                </a:path>
                <a:path w="5753099" h="2567304">
                  <a:moveTo>
                    <a:pt x="3232977" y="942722"/>
                  </a:moveTo>
                  <a:lnTo>
                    <a:pt x="3184442" y="942722"/>
                  </a:lnTo>
                  <a:lnTo>
                    <a:pt x="3184442" y="937327"/>
                  </a:lnTo>
                  <a:lnTo>
                    <a:pt x="3232977" y="937327"/>
                  </a:lnTo>
                  <a:lnTo>
                    <a:pt x="3232977" y="942722"/>
                  </a:lnTo>
                  <a:close/>
                </a:path>
                <a:path w="5753099" h="2567304">
                  <a:moveTo>
                    <a:pt x="3211406" y="964301"/>
                  </a:moveTo>
                  <a:lnTo>
                    <a:pt x="3206013" y="964301"/>
                  </a:lnTo>
                  <a:lnTo>
                    <a:pt x="3206013" y="942722"/>
                  </a:lnTo>
                  <a:lnTo>
                    <a:pt x="3211406" y="942722"/>
                  </a:lnTo>
                  <a:lnTo>
                    <a:pt x="3211406" y="964301"/>
                  </a:lnTo>
                  <a:close/>
                </a:path>
                <a:path w="5753099" h="2567304">
                  <a:moveTo>
                    <a:pt x="2982212" y="937327"/>
                  </a:moveTo>
                  <a:lnTo>
                    <a:pt x="2976820" y="937327"/>
                  </a:lnTo>
                  <a:lnTo>
                    <a:pt x="2976820" y="915748"/>
                  </a:lnTo>
                  <a:lnTo>
                    <a:pt x="2982212" y="915748"/>
                  </a:lnTo>
                  <a:lnTo>
                    <a:pt x="2982212" y="937327"/>
                  </a:lnTo>
                  <a:close/>
                </a:path>
                <a:path w="5753099" h="2567304">
                  <a:moveTo>
                    <a:pt x="3003783" y="942722"/>
                  </a:moveTo>
                  <a:lnTo>
                    <a:pt x="2955248" y="942722"/>
                  </a:lnTo>
                  <a:lnTo>
                    <a:pt x="2955248" y="937327"/>
                  </a:lnTo>
                  <a:lnTo>
                    <a:pt x="3003783" y="937327"/>
                  </a:lnTo>
                  <a:lnTo>
                    <a:pt x="3003783" y="942722"/>
                  </a:lnTo>
                  <a:close/>
                </a:path>
                <a:path w="5753099" h="2567304">
                  <a:moveTo>
                    <a:pt x="2982212" y="964301"/>
                  </a:moveTo>
                  <a:lnTo>
                    <a:pt x="2976820" y="964301"/>
                  </a:lnTo>
                  <a:lnTo>
                    <a:pt x="2976820" y="942722"/>
                  </a:lnTo>
                  <a:lnTo>
                    <a:pt x="2982212" y="942722"/>
                  </a:lnTo>
                  <a:lnTo>
                    <a:pt x="2982212" y="964301"/>
                  </a:lnTo>
                  <a:close/>
                </a:path>
                <a:path w="5753099" h="2567304">
                  <a:moveTo>
                    <a:pt x="3784390" y="1051964"/>
                  </a:moveTo>
                  <a:lnTo>
                    <a:pt x="3778997" y="1051964"/>
                  </a:lnTo>
                  <a:lnTo>
                    <a:pt x="3778997" y="1030386"/>
                  </a:lnTo>
                  <a:lnTo>
                    <a:pt x="3784390" y="1030386"/>
                  </a:lnTo>
                  <a:lnTo>
                    <a:pt x="3784390" y="1051964"/>
                  </a:lnTo>
                  <a:close/>
                </a:path>
                <a:path w="5753099" h="2567304">
                  <a:moveTo>
                    <a:pt x="3805961" y="1057359"/>
                  </a:moveTo>
                  <a:lnTo>
                    <a:pt x="3757426" y="1057359"/>
                  </a:lnTo>
                  <a:lnTo>
                    <a:pt x="3757426" y="1051964"/>
                  </a:lnTo>
                  <a:lnTo>
                    <a:pt x="3805961" y="1051964"/>
                  </a:lnTo>
                  <a:lnTo>
                    <a:pt x="3805961" y="1057359"/>
                  </a:lnTo>
                  <a:close/>
                </a:path>
                <a:path w="5753099" h="2567304">
                  <a:moveTo>
                    <a:pt x="3784390" y="1078938"/>
                  </a:moveTo>
                  <a:lnTo>
                    <a:pt x="3778997" y="1078938"/>
                  </a:lnTo>
                  <a:lnTo>
                    <a:pt x="3778997" y="1057359"/>
                  </a:lnTo>
                  <a:lnTo>
                    <a:pt x="3784390" y="1057359"/>
                  </a:lnTo>
                  <a:lnTo>
                    <a:pt x="3784390" y="1078938"/>
                  </a:lnTo>
                  <a:close/>
                </a:path>
                <a:path w="5753099" h="2567304">
                  <a:moveTo>
                    <a:pt x="3555196" y="1051964"/>
                  </a:moveTo>
                  <a:lnTo>
                    <a:pt x="3549803" y="1051964"/>
                  </a:lnTo>
                  <a:lnTo>
                    <a:pt x="3549803" y="1030386"/>
                  </a:lnTo>
                  <a:lnTo>
                    <a:pt x="3555196" y="1030386"/>
                  </a:lnTo>
                  <a:lnTo>
                    <a:pt x="3555196" y="1051964"/>
                  </a:lnTo>
                  <a:close/>
                </a:path>
                <a:path w="5753099" h="2567304">
                  <a:moveTo>
                    <a:pt x="3576767" y="1057359"/>
                  </a:moveTo>
                  <a:lnTo>
                    <a:pt x="3528232" y="1057359"/>
                  </a:lnTo>
                  <a:lnTo>
                    <a:pt x="3528232" y="1051964"/>
                  </a:lnTo>
                  <a:lnTo>
                    <a:pt x="3576767" y="1051964"/>
                  </a:lnTo>
                  <a:lnTo>
                    <a:pt x="3576767" y="1057359"/>
                  </a:lnTo>
                  <a:close/>
                </a:path>
                <a:path w="5753099" h="2567304">
                  <a:moveTo>
                    <a:pt x="3555196" y="1078938"/>
                  </a:moveTo>
                  <a:lnTo>
                    <a:pt x="3549803" y="1078938"/>
                  </a:lnTo>
                  <a:lnTo>
                    <a:pt x="3549803" y="1057359"/>
                  </a:lnTo>
                  <a:lnTo>
                    <a:pt x="3555196" y="1057359"/>
                  </a:lnTo>
                  <a:lnTo>
                    <a:pt x="3555196" y="1078938"/>
                  </a:lnTo>
                  <a:close/>
                </a:path>
                <a:path w="5753099" h="2567304">
                  <a:moveTo>
                    <a:pt x="3326003" y="1051964"/>
                  </a:moveTo>
                  <a:lnTo>
                    <a:pt x="3320610" y="1051964"/>
                  </a:lnTo>
                  <a:lnTo>
                    <a:pt x="3320610" y="1030386"/>
                  </a:lnTo>
                  <a:lnTo>
                    <a:pt x="3326003" y="1030386"/>
                  </a:lnTo>
                  <a:lnTo>
                    <a:pt x="3326003" y="1051964"/>
                  </a:lnTo>
                  <a:close/>
                </a:path>
                <a:path w="5753099" h="2567304">
                  <a:moveTo>
                    <a:pt x="3347574" y="1057359"/>
                  </a:moveTo>
                  <a:lnTo>
                    <a:pt x="3299039" y="1057359"/>
                  </a:lnTo>
                  <a:lnTo>
                    <a:pt x="3299039" y="1051964"/>
                  </a:lnTo>
                  <a:lnTo>
                    <a:pt x="3347574" y="1051964"/>
                  </a:lnTo>
                  <a:lnTo>
                    <a:pt x="3347574" y="1057359"/>
                  </a:lnTo>
                  <a:close/>
                </a:path>
                <a:path w="5753099" h="2567304">
                  <a:moveTo>
                    <a:pt x="3326003" y="1078938"/>
                  </a:moveTo>
                  <a:lnTo>
                    <a:pt x="3320610" y="1078938"/>
                  </a:lnTo>
                  <a:lnTo>
                    <a:pt x="3320610" y="1057359"/>
                  </a:lnTo>
                  <a:lnTo>
                    <a:pt x="3326003" y="1057359"/>
                  </a:lnTo>
                  <a:lnTo>
                    <a:pt x="3326003" y="1078938"/>
                  </a:lnTo>
                  <a:close/>
                </a:path>
                <a:path w="5753099" h="2567304">
                  <a:moveTo>
                    <a:pt x="3096809" y="1051964"/>
                  </a:moveTo>
                  <a:lnTo>
                    <a:pt x="3091416" y="1051964"/>
                  </a:lnTo>
                  <a:lnTo>
                    <a:pt x="3091416" y="1030386"/>
                  </a:lnTo>
                  <a:lnTo>
                    <a:pt x="3096809" y="1030386"/>
                  </a:lnTo>
                  <a:lnTo>
                    <a:pt x="3096809" y="1051964"/>
                  </a:lnTo>
                  <a:close/>
                </a:path>
                <a:path w="5753099" h="2567304">
                  <a:moveTo>
                    <a:pt x="3118380" y="1057359"/>
                  </a:moveTo>
                  <a:lnTo>
                    <a:pt x="3069845" y="1057359"/>
                  </a:lnTo>
                  <a:lnTo>
                    <a:pt x="3069845" y="1051964"/>
                  </a:lnTo>
                  <a:lnTo>
                    <a:pt x="3118380" y="1051964"/>
                  </a:lnTo>
                  <a:lnTo>
                    <a:pt x="3118380" y="1057359"/>
                  </a:lnTo>
                  <a:close/>
                </a:path>
                <a:path w="5753099" h="2567304">
                  <a:moveTo>
                    <a:pt x="3096809" y="1078938"/>
                  </a:moveTo>
                  <a:lnTo>
                    <a:pt x="3091416" y="1078938"/>
                  </a:lnTo>
                  <a:lnTo>
                    <a:pt x="3091416" y="1057359"/>
                  </a:lnTo>
                  <a:lnTo>
                    <a:pt x="3096809" y="1057359"/>
                  </a:lnTo>
                  <a:lnTo>
                    <a:pt x="3096809" y="1078938"/>
                  </a:lnTo>
                  <a:close/>
                </a:path>
                <a:path w="5753099" h="2567304">
                  <a:moveTo>
                    <a:pt x="3669793" y="1166602"/>
                  </a:moveTo>
                  <a:lnTo>
                    <a:pt x="3664400" y="1166602"/>
                  </a:lnTo>
                  <a:lnTo>
                    <a:pt x="3664400" y="1145023"/>
                  </a:lnTo>
                  <a:lnTo>
                    <a:pt x="3669793" y="1145023"/>
                  </a:lnTo>
                  <a:lnTo>
                    <a:pt x="3669793" y="1166602"/>
                  </a:lnTo>
                  <a:close/>
                </a:path>
                <a:path w="5753099" h="2567304">
                  <a:moveTo>
                    <a:pt x="3691364" y="1171996"/>
                  </a:moveTo>
                  <a:lnTo>
                    <a:pt x="3642829" y="1171996"/>
                  </a:lnTo>
                  <a:lnTo>
                    <a:pt x="3642829" y="1166602"/>
                  </a:lnTo>
                  <a:lnTo>
                    <a:pt x="3691364" y="1166602"/>
                  </a:lnTo>
                  <a:lnTo>
                    <a:pt x="3691364" y="1171996"/>
                  </a:lnTo>
                  <a:close/>
                </a:path>
                <a:path w="5753099" h="2567304">
                  <a:moveTo>
                    <a:pt x="3669793" y="1193575"/>
                  </a:moveTo>
                  <a:lnTo>
                    <a:pt x="3664400" y="1193575"/>
                  </a:lnTo>
                  <a:lnTo>
                    <a:pt x="3664400" y="1171996"/>
                  </a:lnTo>
                  <a:lnTo>
                    <a:pt x="3669793" y="1171996"/>
                  </a:lnTo>
                  <a:lnTo>
                    <a:pt x="3669793" y="1193575"/>
                  </a:lnTo>
                  <a:close/>
                </a:path>
                <a:path w="5753099" h="2567304">
                  <a:moveTo>
                    <a:pt x="3440599" y="1166602"/>
                  </a:moveTo>
                  <a:lnTo>
                    <a:pt x="3435207" y="1166602"/>
                  </a:lnTo>
                  <a:lnTo>
                    <a:pt x="3435207" y="1145023"/>
                  </a:lnTo>
                  <a:lnTo>
                    <a:pt x="3440599" y="1145023"/>
                  </a:lnTo>
                  <a:lnTo>
                    <a:pt x="3440599" y="1166602"/>
                  </a:lnTo>
                  <a:close/>
                </a:path>
                <a:path w="5753099" h="2567304">
                  <a:moveTo>
                    <a:pt x="3462171" y="1171996"/>
                  </a:moveTo>
                  <a:lnTo>
                    <a:pt x="3413635" y="1171996"/>
                  </a:lnTo>
                  <a:lnTo>
                    <a:pt x="3413635" y="1166602"/>
                  </a:lnTo>
                  <a:lnTo>
                    <a:pt x="3462171" y="1166602"/>
                  </a:lnTo>
                  <a:lnTo>
                    <a:pt x="3462171" y="1171996"/>
                  </a:lnTo>
                  <a:close/>
                </a:path>
                <a:path w="5753099" h="2567304">
                  <a:moveTo>
                    <a:pt x="3440599" y="1193575"/>
                  </a:moveTo>
                  <a:lnTo>
                    <a:pt x="3435207" y="1193575"/>
                  </a:lnTo>
                  <a:lnTo>
                    <a:pt x="3435207" y="1171996"/>
                  </a:lnTo>
                  <a:lnTo>
                    <a:pt x="3440599" y="1171996"/>
                  </a:lnTo>
                  <a:lnTo>
                    <a:pt x="3440599" y="1193575"/>
                  </a:lnTo>
                  <a:close/>
                </a:path>
                <a:path w="5753099" h="2567304">
                  <a:moveTo>
                    <a:pt x="3211406" y="1166602"/>
                  </a:moveTo>
                  <a:lnTo>
                    <a:pt x="3206013" y="1166602"/>
                  </a:lnTo>
                  <a:lnTo>
                    <a:pt x="3206013" y="1145023"/>
                  </a:lnTo>
                  <a:lnTo>
                    <a:pt x="3211406" y="1145023"/>
                  </a:lnTo>
                  <a:lnTo>
                    <a:pt x="3211406" y="1166602"/>
                  </a:lnTo>
                  <a:close/>
                </a:path>
                <a:path w="5753099" h="2567304">
                  <a:moveTo>
                    <a:pt x="3232977" y="1171996"/>
                  </a:moveTo>
                  <a:lnTo>
                    <a:pt x="3184442" y="1171996"/>
                  </a:lnTo>
                  <a:lnTo>
                    <a:pt x="3184442" y="1166602"/>
                  </a:lnTo>
                  <a:lnTo>
                    <a:pt x="3232977" y="1166602"/>
                  </a:lnTo>
                  <a:lnTo>
                    <a:pt x="3232977" y="1171996"/>
                  </a:lnTo>
                  <a:close/>
                </a:path>
                <a:path w="5753099" h="2567304">
                  <a:moveTo>
                    <a:pt x="3211406" y="1193575"/>
                  </a:moveTo>
                  <a:lnTo>
                    <a:pt x="3206013" y="1193575"/>
                  </a:lnTo>
                  <a:lnTo>
                    <a:pt x="3206013" y="1171996"/>
                  </a:lnTo>
                  <a:lnTo>
                    <a:pt x="3211406" y="1171996"/>
                  </a:lnTo>
                  <a:lnTo>
                    <a:pt x="3211406" y="1193575"/>
                  </a:lnTo>
                  <a:close/>
                </a:path>
                <a:path w="5753099" h="2567304">
                  <a:moveTo>
                    <a:pt x="2982212" y="1166602"/>
                  </a:moveTo>
                  <a:lnTo>
                    <a:pt x="2976820" y="1166602"/>
                  </a:lnTo>
                  <a:lnTo>
                    <a:pt x="2976820" y="1145023"/>
                  </a:lnTo>
                  <a:lnTo>
                    <a:pt x="2982212" y="1145023"/>
                  </a:lnTo>
                  <a:lnTo>
                    <a:pt x="2982212" y="1166602"/>
                  </a:lnTo>
                  <a:close/>
                </a:path>
                <a:path w="5753099" h="2567304">
                  <a:moveTo>
                    <a:pt x="3003783" y="1171996"/>
                  </a:moveTo>
                  <a:lnTo>
                    <a:pt x="2955248" y="1171996"/>
                  </a:lnTo>
                  <a:lnTo>
                    <a:pt x="2955248" y="1166602"/>
                  </a:lnTo>
                  <a:lnTo>
                    <a:pt x="3003783" y="1166602"/>
                  </a:lnTo>
                  <a:lnTo>
                    <a:pt x="3003783" y="1171996"/>
                  </a:lnTo>
                  <a:close/>
                </a:path>
                <a:path w="5753099" h="2567304">
                  <a:moveTo>
                    <a:pt x="2982212" y="1193575"/>
                  </a:moveTo>
                  <a:lnTo>
                    <a:pt x="2976820" y="1193575"/>
                  </a:lnTo>
                  <a:lnTo>
                    <a:pt x="2976820" y="1171996"/>
                  </a:lnTo>
                  <a:lnTo>
                    <a:pt x="2982212" y="1171996"/>
                  </a:lnTo>
                  <a:lnTo>
                    <a:pt x="2982212" y="1193575"/>
                  </a:lnTo>
                  <a:close/>
                </a:path>
                <a:path w="5753099" h="2567304">
                  <a:moveTo>
                    <a:pt x="3784390" y="1281239"/>
                  </a:moveTo>
                  <a:lnTo>
                    <a:pt x="3778997" y="1281239"/>
                  </a:lnTo>
                  <a:lnTo>
                    <a:pt x="3778997" y="1259660"/>
                  </a:lnTo>
                  <a:lnTo>
                    <a:pt x="3784390" y="1259660"/>
                  </a:lnTo>
                  <a:lnTo>
                    <a:pt x="3784390" y="1281239"/>
                  </a:lnTo>
                  <a:close/>
                </a:path>
                <a:path w="5753099" h="2567304">
                  <a:moveTo>
                    <a:pt x="3805961" y="1286634"/>
                  </a:moveTo>
                  <a:lnTo>
                    <a:pt x="3757426" y="1286634"/>
                  </a:lnTo>
                  <a:lnTo>
                    <a:pt x="3757426" y="1281239"/>
                  </a:lnTo>
                  <a:lnTo>
                    <a:pt x="3805961" y="1281239"/>
                  </a:lnTo>
                  <a:lnTo>
                    <a:pt x="3805961" y="1286634"/>
                  </a:lnTo>
                  <a:close/>
                </a:path>
                <a:path w="5753099" h="2567304">
                  <a:moveTo>
                    <a:pt x="3784390" y="1308212"/>
                  </a:moveTo>
                  <a:lnTo>
                    <a:pt x="3778997" y="1308212"/>
                  </a:lnTo>
                  <a:lnTo>
                    <a:pt x="3778997" y="1286634"/>
                  </a:lnTo>
                  <a:lnTo>
                    <a:pt x="3784390" y="1286634"/>
                  </a:lnTo>
                  <a:lnTo>
                    <a:pt x="3784390" y="1308212"/>
                  </a:lnTo>
                  <a:close/>
                </a:path>
                <a:path w="5753099" h="2567304">
                  <a:moveTo>
                    <a:pt x="3555196" y="1281239"/>
                  </a:moveTo>
                  <a:lnTo>
                    <a:pt x="3549803" y="1281239"/>
                  </a:lnTo>
                  <a:lnTo>
                    <a:pt x="3549803" y="1259660"/>
                  </a:lnTo>
                  <a:lnTo>
                    <a:pt x="3555196" y="1259660"/>
                  </a:lnTo>
                  <a:lnTo>
                    <a:pt x="3555196" y="1281239"/>
                  </a:lnTo>
                  <a:close/>
                </a:path>
                <a:path w="5753099" h="2567304">
                  <a:moveTo>
                    <a:pt x="3576767" y="1286634"/>
                  </a:moveTo>
                  <a:lnTo>
                    <a:pt x="3528232" y="1286634"/>
                  </a:lnTo>
                  <a:lnTo>
                    <a:pt x="3528232" y="1281239"/>
                  </a:lnTo>
                  <a:lnTo>
                    <a:pt x="3576767" y="1281239"/>
                  </a:lnTo>
                  <a:lnTo>
                    <a:pt x="3576767" y="1286634"/>
                  </a:lnTo>
                  <a:close/>
                </a:path>
                <a:path w="5753099" h="2567304">
                  <a:moveTo>
                    <a:pt x="3555196" y="1308212"/>
                  </a:moveTo>
                  <a:lnTo>
                    <a:pt x="3549803" y="1308212"/>
                  </a:lnTo>
                  <a:lnTo>
                    <a:pt x="3549803" y="1286634"/>
                  </a:lnTo>
                  <a:lnTo>
                    <a:pt x="3555196" y="1286634"/>
                  </a:lnTo>
                  <a:lnTo>
                    <a:pt x="3555196" y="1308212"/>
                  </a:lnTo>
                  <a:close/>
                </a:path>
                <a:path w="5753099" h="2567304">
                  <a:moveTo>
                    <a:pt x="3326003" y="1281239"/>
                  </a:moveTo>
                  <a:lnTo>
                    <a:pt x="3320610" y="1281239"/>
                  </a:lnTo>
                  <a:lnTo>
                    <a:pt x="3320610" y="1259660"/>
                  </a:lnTo>
                  <a:lnTo>
                    <a:pt x="3326003" y="1259660"/>
                  </a:lnTo>
                  <a:lnTo>
                    <a:pt x="3326003" y="1281239"/>
                  </a:lnTo>
                  <a:close/>
                </a:path>
                <a:path w="5753099" h="2567304">
                  <a:moveTo>
                    <a:pt x="3347574" y="1286634"/>
                  </a:moveTo>
                  <a:lnTo>
                    <a:pt x="3299039" y="1286634"/>
                  </a:lnTo>
                  <a:lnTo>
                    <a:pt x="3299039" y="1281239"/>
                  </a:lnTo>
                  <a:lnTo>
                    <a:pt x="3347574" y="1281239"/>
                  </a:lnTo>
                  <a:lnTo>
                    <a:pt x="3347574" y="1286634"/>
                  </a:lnTo>
                  <a:close/>
                </a:path>
                <a:path w="5753099" h="2567304">
                  <a:moveTo>
                    <a:pt x="3326003" y="1308212"/>
                  </a:moveTo>
                  <a:lnTo>
                    <a:pt x="3320610" y="1308212"/>
                  </a:lnTo>
                  <a:lnTo>
                    <a:pt x="3320610" y="1286634"/>
                  </a:lnTo>
                  <a:lnTo>
                    <a:pt x="3326003" y="1286634"/>
                  </a:lnTo>
                  <a:lnTo>
                    <a:pt x="3326003" y="1308212"/>
                  </a:lnTo>
                  <a:close/>
                </a:path>
                <a:path w="5753099" h="2567304">
                  <a:moveTo>
                    <a:pt x="3096809" y="1281239"/>
                  </a:moveTo>
                  <a:lnTo>
                    <a:pt x="3091416" y="1281239"/>
                  </a:lnTo>
                  <a:lnTo>
                    <a:pt x="3091416" y="1259660"/>
                  </a:lnTo>
                  <a:lnTo>
                    <a:pt x="3096809" y="1259660"/>
                  </a:lnTo>
                  <a:lnTo>
                    <a:pt x="3096809" y="1281239"/>
                  </a:lnTo>
                  <a:close/>
                </a:path>
                <a:path w="5753099" h="2567304">
                  <a:moveTo>
                    <a:pt x="3118380" y="1286634"/>
                  </a:moveTo>
                  <a:lnTo>
                    <a:pt x="3069845" y="1286634"/>
                  </a:lnTo>
                  <a:lnTo>
                    <a:pt x="3069845" y="1281239"/>
                  </a:lnTo>
                  <a:lnTo>
                    <a:pt x="3118380" y="1281239"/>
                  </a:lnTo>
                  <a:lnTo>
                    <a:pt x="3118380" y="1286634"/>
                  </a:lnTo>
                  <a:close/>
                </a:path>
                <a:path w="5753099" h="2567304">
                  <a:moveTo>
                    <a:pt x="3096809" y="1308212"/>
                  </a:moveTo>
                  <a:lnTo>
                    <a:pt x="3091416" y="1308212"/>
                  </a:lnTo>
                  <a:lnTo>
                    <a:pt x="3091416" y="1286634"/>
                  </a:lnTo>
                  <a:lnTo>
                    <a:pt x="3096809" y="1286634"/>
                  </a:lnTo>
                  <a:lnTo>
                    <a:pt x="3096809" y="1308212"/>
                  </a:lnTo>
                  <a:close/>
                </a:path>
                <a:path w="5753099" h="2567304">
                  <a:moveTo>
                    <a:pt x="3669793" y="1395876"/>
                  </a:moveTo>
                  <a:lnTo>
                    <a:pt x="3664400" y="1395876"/>
                  </a:lnTo>
                  <a:lnTo>
                    <a:pt x="3664400" y="1374297"/>
                  </a:lnTo>
                  <a:lnTo>
                    <a:pt x="3669793" y="1374297"/>
                  </a:lnTo>
                  <a:lnTo>
                    <a:pt x="3669793" y="1395876"/>
                  </a:lnTo>
                  <a:close/>
                </a:path>
                <a:path w="5753099" h="2567304">
                  <a:moveTo>
                    <a:pt x="3691364" y="1401271"/>
                  </a:moveTo>
                  <a:lnTo>
                    <a:pt x="3642829" y="1401271"/>
                  </a:lnTo>
                  <a:lnTo>
                    <a:pt x="3642829" y="1395876"/>
                  </a:lnTo>
                  <a:lnTo>
                    <a:pt x="3691364" y="1395876"/>
                  </a:lnTo>
                  <a:lnTo>
                    <a:pt x="3691364" y="1401271"/>
                  </a:lnTo>
                  <a:close/>
                </a:path>
                <a:path w="5753099" h="2567304">
                  <a:moveTo>
                    <a:pt x="3669793" y="1422849"/>
                  </a:moveTo>
                  <a:lnTo>
                    <a:pt x="3664400" y="1422849"/>
                  </a:lnTo>
                  <a:lnTo>
                    <a:pt x="3664400" y="1401271"/>
                  </a:lnTo>
                  <a:lnTo>
                    <a:pt x="3669793" y="1401271"/>
                  </a:lnTo>
                  <a:lnTo>
                    <a:pt x="3669793" y="1422849"/>
                  </a:lnTo>
                  <a:close/>
                </a:path>
                <a:path w="5753099" h="2567304">
                  <a:moveTo>
                    <a:pt x="3440599" y="1395876"/>
                  </a:moveTo>
                  <a:lnTo>
                    <a:pt x="3435207" y="1395876"/>
                  </a:lnTo>
                  <a:lnTo>
                    <a:pt x="3435207" y="1374297"/>
                  </a:lnTo>
                  <a:lnTo>
                    <a:pt x="3440599" y="1374297"/>
                  </a:lnTo>
                  <a:lnTo>
                    <a:pt x="3440599" y="1395876"/>
                  </a:lnTo>
                  <a:close/>
                </a:path>
                <a:path w="5753099" h="2567304">
                  <a:moveTo>
                    <a:pt x="3462171" y="1401271"/>
                  </a:moveTo>
                  <a:lnTo>
                    <a:pt x="3413635" y="1401271"/>
                  </a:lnTo>
                  <a:lnTo>
                    <a:pt x="3413635" y="1395876"/>
                  </a:lnTo>
                  <a:lnTo>
                    <a:pt x="3462171" y="1395876"/>
                  </a:lnTo>
                  <a:lnTo>
                    <a:pt x="3462171" y="1401271"/>
                  </a:lnTo>
                  <a:close/>
                </a:path>
                <a:path w="5753099" h="2567304">
                  <a:moveTo>
                    <a:pt x="3440599" y="1422849"/>
                  </a:moveTo>
                  <a:lnTo>
                    <a:pt x="3435207" y="1422849"/>
                  </a:lnTo>
                  <a:lnTo>
                    <a:pt x="3435207" y="1401271"/>
                  </a:lnTo>
                  <a:lnTo>
                    <a:pt x="3440599" y="1401271"/>
                  </a:lnTo>
                  <a:lnTo>
                    <a:pt x="3440599" y="1422849"/>
                  </a:lnTo>
                  <a:close/>
                </a:path>
                <a:path w="5753099" h="2567304">
                  <a:moveTo>
                    <a:pt x="3211406" y="1395876"/>
                  </a:moveTo>
                  <a:lnTo>
                    <a:pt x="3206013" y="1395876"/>
                  </a:lnTo>
                  <a:lnTo>
                    <a:pt x="3206013" y="1374297"/>
                  </a:lnTo>
                  <a:lnTo>
                    <a:pt x="3211406" y="1374297"/>
                  </a:lnTo>
                  <a:lnTo>
                    <a:pt x="3211406" y="1395876"/>
                  </a:lnTo>
                  <a:close/>
                </a:path>
                <a:path w="5753099" h="2567304">
                  <a:moveTo>
                    <a:pt x="3232977" y="1401271"/>
                  </a:moveTo>
                  <a:lnTo>
                    <a:pt x="3184442" y="1401271"/>
                  </a:lnTo>
                  <a:lnTo>
                    <a:pt x="3184442" y="1395876"/>
                  </a:lnTo>
                  <a:lnTo>
                    <a:pt x="3232977" y="1395876"/>
                  </a:lnTo>
                  <a:lnTo>
                    <a:pt x="3232977" y="1401271"/>
                  </a:lnTo>
                  <a:close/>
                </a:path>
                <a:path w="5753099" h="2567304">
                  <a:moveTo>
                    <a:pt x="3211406" y="1422849"/>
                  </a:moveTo>
                  <a:lnTo>
                    <a:pt x="3206013" y="1422849"/>
                  </a:lnTo>
                  <a:lnTo>
                    <a:pt x="3206013" y="1401271"/>
                  </a:lnTo>
                  <a:lnTo>
                    <a:pt x="3211406" y="1401271"/>
                  </a:lnTo>
                  <a:lnTo>
                    <a:pt x="3211406" y="1422849"/>
                  </a:lnTo>
                  <a:close/>
                </a:path>
                <a:path w="5753099" h="2567304">
                  <a:moveTo>
                    <a:pt x="2982212" y="1395876"/>
                  </a:moveTo>
                  <a:lnTo>
                    <a:pt x="2976820" y="1395876"/>
                  </a:lnTo>
                  <a:lnTo>
                    <a:pt x="2976820" y="1374297"/>
                  </a:lnTo>
                  <a:lnTo>
                    <a:pt x="2982212" y="1374297"/>
                  </a:lnTo>
                  <a:lnTo>
                    <a:pt x="2982212" y="1395876"/>
                  </a:lnTo>
                  <a:close/>
                </a:path>
                <a:path w="5753099" h="2567304">
                  <a:moveTo>
                    <a:pt x="3003783" y="1401271"/>
                  </a:moveTo>
                  <a:lnTo>
                    <a:pt x="2955248" y="1401271"/>
                  </a:lnTo>
                  <a:lnTo>
                    <a:pt x="2955248" y="1395876"/>
                  </a:lnTo>
                  <a:lnTo>
                    <a:pt x="3003783" y="1395876"/>
                  </a:lnTo>
                  <a:lnTo>
                    <a:pt x="3003783" y="1401271"/>
                  </a:lnTo>
                  <a:close/>
                </a:path>
                <a:path w="5753099" h="2567304">
                  <a:moveTo>
                    <a:pt x="2982212" y="1422849"/>
                  </a:moveTo>
                  <a:lnTo>
                    <a:pt x="2976820" y="1422849"/>
                  </a:lnTo>
                  <a:lnTo>
                    <a:pt x="2976820" y="1401271"/>
                  </a:lnTo>
                  <a:lnTo>
                    <a:pt x="2982212" y="1401271"/>
                  </a:lnTo>
                  <a:lnTo>
                    <a:pt x="2982212" y="1422849"/>
                  </a:lnTo>
                  <a:close/>
                </a:path>
                <a:path w="5753099" h="2567304">
                  <a:moveTo>
                    <a:pt x="3784390" y="1510513"/>
                  </a:moveTo>
                  <a:lnTo>
                    <a:pt x="3778997" y="1510513"/>
                  </a:lnTo>
                  <a:lnTo>
                    <a:pt x="3778997" y="1488934"/>
                  </a:lnTo>
                  <a:lnTo>
                    <a:pt x="3784390" y="1488934"/>
                  </a:lnTo>
                  <a:lnTo>
                    <a:pt x="3784390" y="1510513"/>
                  </a:lnTo>
                  <a:close/>
                </a:path>
                <a:path w="5753099" h="2567304">
                  <a:moveTo>
                    <a:pt x="3805961" y="1515908"/>
                  </a:moveTo>
                  <a:lnTo>
                    <a:pt x="3757426" y="1515908"/>
                  </a:lnTo>
                  <a:lnTo>
                    <a:pt x="3757426" y="1510513"/>
                  </a:lnTo>
                  <a:lnTo>
                    <a:pt x="3805961" y="1510513"/>
                  </a:lnTo>
                  <a:lnTo>
                    <a:pt x="3805961" y="1515908"/>
                  </a:lnTo>
                  <a:close/>
                </a:path>
                <a:path w="5753099" h="2567304">
                  <a:moveTo>
                    <a:pt x="3784390" y="1537487"/>
                  </a:moveTo>
                  <a:lnTo>
                    <a:pt x="3778997" y="1537487"/>
                  </a:lnTo>
                  <a:lnTo>
                    <a:pt x="3778997" y="1515908"/>
                  </a:lnTo>
                  <a:lnTo>
                    <a:pt x="3784390" y="1515908"/>
                  </a:lnTo>
                  <a:lnTo>
                    <a:pt x="3784390" y="1537487"/>
                  </a:lnTo>
                  <a:close/>
                </a:path>
                <a:path w="5753099" h="2567304">
                  <a:moveTo>
                    <a:pt x="3555196" y="1510513"/>
                  </a:moveTo>
                  <a:lnTo>
                    <a:pt x="3549803" y="1510513"/>
                  </a:lnTo>
                  <a:lnTo>
                    <a:pt x="3549803" y="1488934"/>
                  </a:lnTo>
                  <a:lnTo>
                    <a:pt x="3555196" y="1488934"/>
                  </a:lnTo>
                  <a:lnTo>
                    <a:pt x="3555196" y="1510513"/>
                  </a:lnTo>
                  <a:close/>
                </a:path>
                <a:path w="5753099" h="2567304">
                  <a:moveTo>
                    <a:pt x="3576767" y="1515908"/>
                  </a:moveTo>
                  <a:lnTo>
                    <a:pt x="3528232" y="1515908"/>
                  </a:lnTo>
                  <a:lnTo>
                    <a:pt x="3528232" y="1510513"/>
                  </a:lnTo>
                  <a:lnTo>
                    <a:pt x="3576767" y="1510513"/>
                  </a:lnTo>
                  <a:lnTo>
                    <a:pt x="3576767" y="1515908"/>
                  </a:lnTo>
                  <a:close/>
                </a:path>
                <a:path w="5753099" h="2567304">
                  <a:moveTo>
                    <a:pt x="3555196" y="1537487"/>
                  </a:moveTo>
                  <a:lnTo>
                    <a:pt x="3549803" y="1537487"/>
                  </a:lnTo>
                  <a:lnTo>
                    <a:pt x="3549803" y="1515908"/>
                  </a:lnTo>
                  <a:lnTo>
                    <a:pt x="3555196" y="1515908"/>
                  </a:lnTo>
                  <a:lnTo>
                    <a:pt x="3555196" y="1537487"/>
                  </a:lnTo>
                  <a:close/>
                </a:path>
                <a:path w="5753099" h="2567304">
                  <a:moveTo>
                    <a:pt x="3326003" y="1510513"/>
                  </a:moveTo>
                  <a:lnTo>
                    <a:pt x="3320610" y="1510513"/>
                  </a:lnTo>
                  <a:lnTo>
                    <a:pt x="3320610" y="1488934"/>
                  </a:lnTo>
                  <a:lnTo>
                    <a:pt x="3326003" y="1488934"/>
                  </a:lnTo>
                  <a:lnTo>
                    <a:pt x="3326003" y="1510513"/>
                  </a:lnTo>
                  <a:close/>
                </a:path>
                <a:path w="5753099" h="2567304">
                  <a:moveTo>
                    <a:pt x="3347574" y="1515908"/>
                  </a:moveTo>
                  <a:lnTo>
                    <a:pt x="3299039" y="1515908"/>
                  </a:lnTo>
                  <a:lnTo>
                    <a:pt x="3299039" y="1510513"/>
                  </a:lnTo>
                  <a:lnTo>
                    <a:pt x="3347574" y="1510513"/>
                  </a:lnTo>
                  <a:lnTo>
                    <a:pt x="3347574" y="1515908"/>
                  </a:lnTo>
                  <a:close/>
                </a:path>
                <a:path w="5753099" h="2567304">
                  <a:moveTo>
                    <a:pt x="3326003" y="1537487"/>
                  </a:moveTo>
                  <a:lnTo>
                    <a:pt x="3320610" y="1537487"/>
                  </a:lnTo>
                  <a:lnTo>
                    <a:pt x="3320610" y="1515908"/>
                  </a:lnTo>
                  <a:lnTo>
                    <a:pt x="3326003" y="1515908"/>
                  </a:lnTo>
                  <a:lnTo>
                    <a:pt x="3326003" y="1537487"/>
                  </a:lnTo>
                  <a:close/>
                </a:path>
                <a:path w="5753099" h="2567304">
                  <a:moveTo>
                    <a:pt x="3096809" y="1510513"/>
                  </a:moveTo>
                  <a:lnTo>
                    <a:pt x="3091416" y="1510513"/>
                  </a:lnTo>
                  <a:lnTo>
                    <a:pt x="3091416" y="1488934"/>
                  </a:lnTo>
                  <a:lnTo>
                    <a:pt x="3096809" y="1488934"/>
                  </a:lnTo>
                  <a:lnTo>
                    <a:pt x="3096809" y="1510513"/>
                  </a:lnTo>
                  <a:close/>
                </a:path>
                <a:path w="5753099" h="2567304">
                  <a:moveTo>
                    <a:pt x="3118380" y="1515908"/>
                  </a:moveTo>
                  <a:lnTo>
                    <a:pt x="3069845" y="1515908"/>
                  </a:lnTo>
                  <a:lnTo>
                    <a:pt x="3069845" y="1510513"/>
                  </a:lnTo>
                  <a:lnTo>
                    <a:pt x="3118380" y="1510513"/>
                  </a:lnTo>
                  <a:lnTo>
                    <a:pt x="3118380" y="1515908"/>
                  </a:lnTo>
                  <a:close/>
                </a:path>
                <a:path w="5753099" h="2567304">
                  <a:moveTo>
                    <a:pt x="3096809" y="1537487"/>
                  </a:moveTo>
                  <a:lnTo>
                    <a:pt x="3091416" y="1537487"/>
                  </a:lnTo>
                  <a:lnTo>
                    <a:pt x="3091416" y="1515908"/>
                  </a:lnTo>
                  <a:lnTo>
                    <a:pt x="3096809" y="1515908"/>
                  </a:lnTo>
                  <a:lnTo>
                    <a:pt x="3096809" y="1537487"/>
                  </a:lnTo>
                  <a:close/>
                </a:path>
                <a:path w="5753099" h="2567304">
                  <a:moveTo>
                    <a:pt x="3669793" y="1625150"/>
                  </a:moveTo>
                  <a:lnTo>
                    <a:pt x="3664400" y="1625150"/>
                  </a:lnTo>
                  <a:lnTo>
                    <a:pt x="3664400" y="1603572"/>
                  </a:lnTo>
                  <a:lnTo>
                    <a:pt x="3669793" y="1603572"/>
                  </a:lnTo>
                  <a:lnTo>
                    <a:pt x="3669793" y="1625150"/>
                  </a:lnTo>
                  <a:close/>
                </a:path>
                <a:path w="5753099" h="2567304">
                  <a:moveTo>
                    <a:pt x="3691364" y="1630545"/>
                  </a:moveTo>
                  <a:lnTo>
                    <a:pt x="3642829" y="1630545"/>
                  </a:lnTo>
                  <a:lnTo>
                    <a:pt x="3642829" y="1625150"/>
                  </a:lnTo>
                  <a:lnTo>
                    <a:pt x="3691364" y="1625150"/>
                  </a:lnTo>
                  <a:lnTo>
                    <a:pt x="3691364" y="1630545"/>
                  </a:lnTo>
                  <a:close/>
                </a:path>
                <a:path w="5753099" h="2567304">
                  <a:moveTo>
                    <a:pt x="3669793" y="1652124"/>
                  </a:moveTo>
                  <a:lnTo>
                    <a:pt x="3664400" y="1652124"/>
                  </a:lnTo>
                  <a:lnTo>
                    <a:pt x="3664400" y="1630545"/>
                  </a:lnTo>
                  <a:lnTo>
                    <a:pt x="3669793" y="1630545"/>
                  </a:lnTo>
                  <a:lnTo>
                    <a:pt x="3669793" y="1652124"/>
                  </a:lnTo>
                  <a:close/>
                </a:path>
                <a:path w="5753099" h="2567304">
                  <a:moveTo>
                    <a:pt x="3440599" y="1625150"/>
                  </a:moveTo>
                  <a:lnTo>
                    <a:pt x="3435207" y="1625150"/>
                  </a:lnTo>
                  <a:lnTo>
                    <a:pt x="3435207" y="1603572"/>
                  </a:lnTo>
                  <a:lnTo>
                    <a:pt x="3440599" y="1603572"/>
                  </a:lnTo>
                  <a:lnTo>
                    <a:pt x="3440599" y="1625150"/>
                  </a:lnTo>
                  <a:close/>
                </a:path>
                <a:path w="5753099" h="2567304">
                  <a:moveTo>
                    <a:pt x="3462171" y="1630545"/>
                  </a:moveTo>
                  <a:lnTo>
                    <a:pt x="3413635" y="1630545"/>
                  </a:lnTo>
                  <a:lnTo>
                    <a:pt x="3413635" y="1625150"/>
                  </a:lnTo>
                  <a:lnTo>
                    <a:pt x="3462171" y="1625150"/>
                  </a:lnTo>
                  <a:lnTo>
                    <a:pt x="3462171" y="1630545"/>
                  </a:lnTo>
                  <a:close/>
                </a:path>
                <a:path w="5753099" h="2567304">
                  <a:moveTo>
                    <a:pt x="3440599" y="1652124"/>
                  </a:moveTo>
                  <a:lnTo>
                    <a:pt x="3435207" y="1652124"/>
                  </a:lnTo>
                  <a:lnTo>
                    <a:pt x="3435207" y="1630545"/>
                  </a:lnTo>
                  <a:lnTo>
                    <a:pt x="3440599" y="1630545"/>
                  </a:lnTo>
                  <a:lnTo>
                    <a:pt x="3440599" y="1652124"/>
                  </a:lnTo>
                  <a:close/>
                </a:path>
                <a:path w="5753099" h="2567304">
                  <a:moveTo>
                    <a:pt x="3211406" y="1625150"/>
                  </a:moveTo>
                  <a:lnTo>
                    <a:pt x="3206013" y="1625150"/>
                  </a:lnTo>
                  <a:lnTo>
                    <a:pt x="3206013" y="1603572"/>
                  </a:lnTo>
                  <a:lnTo>
                    <a:pt x="3211406" y="1603572"/>
                  </a:lnTo>
                  <a:lnTo>
                    <a:pt x="3211406" y="1625150"/>
                  </a:lnTo>
                  <a:close/>
                </a:path>
                <a:path w="5753099" h="2567304">
                  <a:moveTo>
                    <a:pt x="3232977" y="1630545"/>
                  </a:moveTo>
                  <a:lnTo>
                    <a:pt x="3184442" y="1630545"/>
                  </a:lnTo>
                  <a:lnTo>
                    <a:pt x="3184442" y="1625150"/>
                  </a:lnTo>
                  <a:lnTo>
                    <a:pt x="3232977" y="1625150"/>
                  </a:lnTo>
                  <a:lnTo>
                    <a:pt x="3232977" y="1630545"/>
                  </a:lnTo>
                  <a:close/>
                </a:path>
                <a:path w="5753099" h="2567304">
                  <a:moveTo>
                    <a:pt x="3211406" y="1652124"/>
                  </a:moveTo>
                  <a:lnTo>
                    <a:pt x="3206013" y="1652124"/>
                  </a:lnTo>
                  <a:lnTo>
                    <a:pt x="3206013" y="1630545"/>
                  </a:lnTo>
                  <a:lnTo>
                    <a:pt x="3211406" y="1630545"/>
                  </a:lnTo>
                  <a:lnTo>
                    <a:pt x="3211406" y="1652124"/>
                  </a:lnTo>
                  <a:close/>
                </a:path>
                <a:path w="5753099" h="2567304">
                  <a:moveTo>
                    <a:pt x="2982212" y="1625150"/>
                  </a:moveTo>
                  <a:lnTo>
                    <a:pt x="2976820" y="1625150"/>
                  </a:lnTo>
                  <a:lnTo>
                    <a:pt x="2976820" y="1603572"/>
                  </a:lnTo>
                  <a:lnTo>
                    <a:pt x="2982212" y="1603572"/>
                  </a:lnTo>
                  <a:lnTo>
                    <a:pt x="2982212" y="1625150"/>
                  </a:lnTo>
                  <a:close/>
                </a:path>
                <a:path w="5753099" h="2567304">
                  <a:moveTo>
                    <a:pt x="3003783" y="1630545"/>
                  </a:moveTo>
                  <a:lnTo>
                    <a:pt x="2955248" y="1630545"/>
                  </a:lnTo>
                  <a:lnTo>
                    <a:pt x="2955248" y="1625150"/>
                  </a:lnTo>
                  <a:lnTo>
                    <a:pt x="3003783" y="1625150"/>
                  </a:lnTo>
                  <a:lnTo>
                    <a:pt x="3003783" y="1630545"/>
                  </a:lnTo>
                  <a:close/>
                </a:path>
                <a:path w="5753099" h="2567304">
                  <a:moveTo>
                    <a:pt x="2982212" y="1652124"/>
                  </a:moveTo>
                  <a:lnTo>
                    <a:pt x="2976820" y="1652124"/>
                  </a:lnTo>
                  <a:lnTo>
                    <a:pt x="2976820" y="1630545"/>
                  </a:lnTo>
                  <a:lnTo>
                    <a:pt x="2982212" y="1630545"/>
                  </a:lnTo>
                  <a:lnTo>
                    <a:pt x="2982212" y="1652124"/>
                  </a:lnTo>
                  <a:close/>
                </a:path>
                <a:path w="5753099" h="2567304">
                  <a:moveTo>
                    <a:pt x="3784390" y="1739788"/>
                  </a:moveTo>
                  <a:lnTo>
                    <a:pt x="3778997" y="1739788"/>
                  </a:lnTo>
                  <a:lnTo>
                    <a:pt x="3778997" y="1718209"/>
                  </a:lnTo>
                  <a:lnTo>
                    <a:pt x="3784390" y="1718209"/>
                  </a:lnTo>
                  <a:lnTo>
                    <a:pt x="3784390" y="1739788"/>
                  </a:lnTo>
                  <a:close/>
                </a:path>
                <a:path w="5753099" h="2567304">
                  <a:moveTo>
                    <a:pt x="3805961" y="1745182"/>
                  </a:moveTo>
                  <a:lnTo>
                    <a:pt x="3757426" y="1745182"/>
                  </a:lnTo>
                  <a:lnTo>
                    <a:pt x="3757426" y="1739788"/>
                  </a:lnTo>
                  <a:lnTo>
                    <a:pt x="3805961" y="1739788"/>
                  </a:lnTo>
                  <a:lnTo>
                    <a:pt x="3805961" y="1745182"/>
                  </a:lnTo>
                  <a:close/>
                </a:path>
                <a:path w="5753099" h="2567304">
                  <a:moveTo>
                    <a:pt x="3784390" y="1766761"/>
                  </a:moveTo>
                  <a:lnTo>
                    <a:pt x="3778997" y="1766761"/>
                  </a:lnTo>
                  <a:lnTo>
                    <a:pt x="3778997" y="1745182"/>
                  </a:lnTo>
                  <a:lnTo>
                    <a:pt x="3784390" y="1745182"/>
                  </a:lnTo>
                  <a:lnTo>
                    <a:pt x="3784390" y="1766761"/>
                  </a:lnTo>
                  <a:close/>
                </a:path>
                <a:path w="5753099" h="2567304">
                  <a:moveTo>
                    <a:pt x="3555196" y="1739788"/>
                  </a:moveTo>
                  <a:lnTo>
                    <a:pt x="3549803" y="1739788"/>
                  </a:lnTo>
                  <a:lnTo>
                    <a:pt x="3549803" y="1718209"/>
                  </a:lnTo>
                  <a:lnTo>
                    <a:pt x="3555196" y="1718209"/>
                  </a:lnTo>
                  <a:lnTo>
                    <a:pt x="3555196" y="1739788"/>
                  </a:lnTo>
                  <a:close/>
                </a:path>
                <a:path w="5753099" h="2567304">
                  <a:moveTo>
                    <a:pt x="3576767" y="1745182"/>
                  </a:moveTo>
                  <a:lnTo>
                    <a:pt x="3528232" y="1745182"/>
                  </a:lnTo>
                  <a:lnTo>
                    <a:pt x="3528232" y="1739788"/>
                  </a:lnTo>
                  <a:lnTo>
                    <a:pt x="3576767" y="1739788"/>
                  </a:lnTo>
                  <a:lnTo>
                    <a:pt x="3576767" y="1745182"/>
                  </a:lnTo>
                  <a:close/>
                </a:path>
                <a:path w="5753099" h="2567304">
                  <a:moveTo>
                    <a:pt x="3555196" y="1766761"/>
                  </a:moveTo>
                  <a:lnTo>
                    <a:pt x="3549803" y="1766761"/>
                  </a:lnTo>
                  <a:lnTo>
                    <a:pt x="3549803" y="1745182"/>
                  </a:lnTo>
                  <a:lnTo>
                    <a:pt x="3555196" y="1745182"/>
                  </a:lnTo>
                  <a:lnTo>
                    <a:pt x="3555196" y="1766761"/>
                  </a:lnTo>
                  <a:close/>
                </a:path>
                <a:path w="5753099" h="2567304">
                  <a:moveTo>
                    <a:pt x="3326003" y="1739788"/>
                  </a:moveTo>
                  <a:lnTo>
                    <a:pt x="3320610" y="1739788"/>
                  </a:lnTo>
                  <a:lnTo>
                    <a:pt x="3320610" y="1718209"/>
                  </a:lnTo>
                  <a:lnTo>
                    <a:pt x="3326003" y="1718209"/>
                  </a:lnTo>
                  <a:lnTo>
                    <a:pt x="3326003" y="1739788"/>
                  </a:lnTo>
                  <a:close/>
                </a:path>
                <a:path w="5753099" h="2567304">
                  <a:moveTo>
                    <a:pt x="3347574" y="1745182"/>
                  </a:moveTo>
                  <a:lnTo>
                    <a:pt x="3299039" y="1745182"/>
                  </a:lnTo>
                  <a:lnTo>
                    <a:pt x="3299039" y="1739788"/>
                  </a:lnTo>
                  <a:lnTo>
                    <a:pt x="3347574" y="1739788"/>
                  </a:lnTo>
                  <a:lnTo>
                    <a:pt x="3347574" y="1745182"/>
                  </a:lnTo>
                  <a:close/>
                </a:path>
                <a:path w="5753099" h="2567304">
                  <a:moveTo>
                    <a:pt x="3326003" y="1766761"/>
                  </a:moveTo>
                  <a:lnTo>
                    <a:pt x="3320610" y="1766761"/>
                  </a:lnTo>
                  <a:lnTo>
                    <a:pt x="3320610" y="1745182"/>
                  </a:lnTo>
                  <a:lnTo>
                    <a:pt x="3326003" y="1745182"/>
                  </a:lnTo>
                  <a:lnTo>
                    <a:pt x="3326003" y="1766761"/>
                  </a:lnTo>
                  <a:close/>
                </a:path>
                <a:path w="5753099" h="2567304">
                  <a:moveTo>
                    <a:pt x="3096809" y="1739788"/>
                  </a:moveTo>
                  <a:lnTo>
                    <a:pt x="3091416" y="1739788"/>
                  </a:lnTo>
                  <a:lnTo>
                    <a:pt x="3091416" y="1718209"/>
                  </a:lnTo>
                  <a:lnTo>
                    <a:pt x="3096809" y="1718209"/>
                  </a:lnTo>
                  <a:lnTo>
                    <a:pt x="3096809" y="1739788"/>
                  </a:lnTo>
                  <a:close/>
                </a:path>
                <a:path w="5753099" h="2567304">
                  <a:moveTo>
                    <a:pt x="3118380" y="1745182"/>
                  </a:moveTo>
                  <a:lnTo>
                    <a:pt x="3069845" y="1745182"/>
                  </a:lnTo>
                  <a:lnTo>
                    <a:pt x="3069845" y="1739788"/>
                  </a:lnTo>
                  <a:lnTo>
                    <a:pt x="3118380" y="1739788"/>
                  </a:lnTo>
                  <a:lnTo>
                    <a:pt x="3118380" y="1745182"/>
                  </a:lnTo>
                  <a:close/>
                </a:path>
                <a:path w="5753099" h="2567304">
                  <a:moveTo>
                    <a:pt x="3096809" y="1766761"/>
                  </a:moveTo>
                  <a:lnTo>
                    <a:pt x="3091416" y="1766761"/>
                  </a:lnTo>
                  <a:lnTo>
                    <a:pt x="3091416" y="1745182"/>
                  </a:lnTo>
                  <a:lnTo>
                    <a:pt x="3096809" y="1745182"/>
                  </a:lnTo>
                  <a:lnTo>
                    <a:pt x="3096809" y="1766761"/>
                  </a:lnTo>
                  <a:close/>
                </a:path>
                <a:path w="5753099" h="2567304">
                  <a:moveTo>
                    <a:pt x="3669793" y="1854425"/>
                  </a:moveTo>
                  <a:lnTo>
                    <a:pt x="3664400" y="1854425"/>
                  </a:lnTo>
                  <a:lnTo>
                    <a:pt x="3664400" y="1832846"/>
                  </a:lnTo>
                  <a:lnTo>
                    <a:pt x="3669793" y="1832846"/>
                  </a:lnTo>
                  <a:lnTo>
                    <a:pt x="3669793" y="1854425"/>
                  </a:lnTo>
                  <a:close/>
                </a:path>
                <a:path w="5753099" h="2567304">
                  <a:moveTo>
                    <a:pt x="3691364" y="1859820"/>
                  </a:moveTo>
                  <a:lnTo>
                    <a:pt x="3642829" y="1859820"/>
                  </a:lnTo>
                  <a:lnTo>
                    <a:pt x="3642829" y="1854425"/>
                  </a:lnTo>
                  <a:lnTo>
                    <a:pt x="3691364" y="1854425"/>
                  </a:lnTo>
                  <a:lnTo>
                    <a:pt x="3691364" y="1859820"/>
                  </a:lnTo>
                  <a:close/>
                </a:path>
                <a:path w="5753099" h="2567304">
                  <a:moveTo>
                    <a:pt x="3669793" y="1881398"/>
                  </a:moveTo>
                  <a:lnTo>
                    <a:pt x="3664400" y="1881398"/>
                  </a:lnTo>
                  <a:lnTo>
                    <a:pt x="3664400" y="1859820"/>
                  </a:lnTo>
                  <a:lnTo>
                    <a:pt x="3669793" y="1859820"/>
                  </a:lnTo>
                  <a:lnTo>
                    <a:pt x="3669793" y="1881398"/>
                  </a:lnTo>
                  <a:close/>
                </a:path>
                <a:path w="5753099" h="2567304">
                  <a:moveTo>
                    <a:pt x="3440599" y="1854425"/>
                  </a:moveTo>
                  <a:lnTo>
                    <a:pt x="3435207" y="1854425"/>
                  </a:lnTo>
                  <a:lnTo>
                    <a:pt x="3435207" y="1832846"/>
                  </a:lnTo>
                  <a:lnTo>
                    <a:pt x="3440599" y="1832846"/>
                  </a:lnTo>
                  <a:lnTo>
                    <a:pt x="3440599" y="1854425"/>
                  </a:lnTo>
                  <a:close/>
                </a:path>
                <a:path w="5753099" h="2567304">
                  <a:moveTo>
                    <a:pt x="3462171" y="1859820"/>
                  </a:moveTo>
                  <a:lnTo>
                    <a:pt x="3413635" y="1859820"/>
                  </a:lnTo>
                  <a:lnTo>
                    <a:pt x="3413635" y="1854425"/>
                  </a:lnTo>
                  <a:lnTo>
                    <a:pt x="3462171" y="1854425"/>
                  </a:lnTo>
                  <a:lnTo>
                    <a:pt x="3462171" y="1859820"/>
                  </a:lnTo>
                  <a:close/>
                </a:path>
                <a:path w="5753099" h="2567304">
                  <a:moveTo>
                    <a:pt x="3440599" y="1881398"/>
                  </a:moveTo>
                  <a:lnTo>
                    <a:pt x="3435207" y="1881398"/>
                  </a:lnTo>
                  <a:lnTo>
                    <a:pt x="3435207" y="1859820"/>
                  </a:lnTo>
                  <a:lnTo>
                    <a:pt x="3440599" y="1859820"/>
                  </a:lnTo>
                  <a:lnTo>
                    <a:pt x="3440599" y="1881398"/>
                  </a:lnTo>
                  <a:close/>
                </a:path>
                <a:path w="5753099" h="2567304">
                  <a:moveTo>
                    <a:pt x="3211406" y="1854425"/>
                  </a:moveTo>
                  <a:lnTo>
                    <a:pt x="3206013" y="1854425"/>
                  </a:lnTo>
                  <a:lnTo>
                    <a:pt x="3206013" y="1832846"/>
                  </a:lnTo>
                  <a:lnTo>
                    <a:pt x="3211406" y="1832846"/>
                  </a:lnTo>
                  <a:lnTo>
                    <a:pt x="3211406" y="1854425"/>
                  </a:lnTo>
                  <a:close/>
                </a:path>
                <a:path w="5753099" h="2567304">
                  <a:moveTo>
                    <a:pt x="3232977" y="1859820"/>
                  </a:moveTo>
                  <a:lnTo>
                    <a:pt x="3184442" y="1859820"/>
                  </a:lnTo>
                  <a:lnTo>
                    <a:pt x="3184442" y="1854425"/>
                  </a:lnTo>
                  <a:lnTo>
                    <a:pt x="3232977" y="1854425"/>
                  </a:lnTo>
                  <a:lnTo>
                    <a:pt x="3232977" y="1859820"/>
                  </a:lnTo>
                  <a:close/>
                </a:path>
                <a:path w="5753099" h="2567304">
                  <a:moveTo>
                    <a:pt x="3211406" y="1881398"/>
                  </a:moveTo>
                  <a:lnTo>
                    <a:pt x="3206013" y="1881398"/>
                  </a:lnTo>
                  <a:lnTo>
                    <a:pt x="3206013" y="1859820"/>
                  </a:lnTo>
                  <a:lnTo>
                    <a:pt x="3211406" y="1859820"/>
                  </a:lnTo>
                  <a:lnTo>
                    <a:pt x="3211406" y="1881398"/>
                  </a:lnTo>
                  <a:close/>
                </a:path>
                <a:path w="5753099" h="2567304">
                  <a:moveTo>
                    <a:pt x="2982212" y="1854425"/>
                  </a:moveTo>
                  <a:lnTo>
                    <a:pt x="2976820" y="1854425"/>
                  </a:lnTo>
                  <a:lnTo>
                    <a:pt x="2976820" y="1832846"/>
                  </a:lnTo>
                  <a:lnTo>
                    <a:pt x="2982212" y="1832846"/>
                  </a:lnTo>
                  <a:lnTo>
                    <a:pt x="2982212" y="1854425"/>
                  </a:lnTo>
                  <a:close/>
                </a:path>
                <a:path w="5753099" h="2567304">
                  <a:moveTo>
                    <a:pt x="3003783" y="1859820"/>
                  </a:moveTo>
                  <a:lnTo>
                    <a:pt x="2955248" y="1859820"/>
                  </a:lnTo>
                  <a:lnTo>
                    <a:pt x="2955248" y="1854425"/>
                  </a:lnTo>
                  <a:lnTo>
                    <a:pt x="3003783" y="1854425"/>
                  </a:lnTo>
                  <a:lnTo>
                    <a:pt x="3003783" y="1859820"/>
                  </a:lnTo>
                  <a:close/>
                </a:path>
                <a:path w="5753099" h="2567304">
                  <a:moveTo>
                    <a:pt x="2982212" y="1881398"/>
                  </a:moveTo>
                  <a:lnTo>
                    <a:pt x="2976820" y="1881398"/>
                  </a:lnTo>
                  <a:lnTo>
                    <a:pt x="2976820" y="1859820"/>
                  </a:lnTo>
                  <a:lnTo>
                    <a:pt x="2982212" y="1859820"/>
                  </a:lnTo>
                  <a:lnTo>
                    <a:pt x="2982212" y="1881398"/>
                  </a:lnTo>
                  <a:close/>
                </a:path>
                <a:path w="5753099" h="2567304">
                  <a:moveTo>
                    <a:pt x="3784390" y="1969062"/>
                  </a:moveTo>
                  <a:lnTo>
                    <a:pt x="3778997" y="1969062"/>
                  </a:lnTo>
                  <a:lnTo>
                    <a:pt x="3778997" y="1947483"/>
                  </a:lnTo>
                  <a:lnTo>
                    <a:pt x="3784390" y="1947483"/>
                  </a:lnTo>
                  <a:lnTo>
                    <a:pt x="3784390" y="1969062"/>
                  </a:lnTo>
                  <a:close/>
                </a:path>
                <a:path w="5753099" h="2567304">
                  <a:moveTo>
                    <a:pt x="3805961" y="1974457"/>
                  </a:moveTo>
                  <a:lnTo>
                    <a:pt x="3757426" y="1974457"/>
                  </a:lnTo>
                  <a:lnTo>
                    <a:pt x="3757426" y="1969062"/>
                  </a:lnTo>
                  <a:lnTo>
                    <a:pt x="3805961" y="1969062"/>
                  </a:lnTo>
                  <a:lnTo>
                    <a:pt x="3805961" y="1974457"/>
                  </a:lnTo>
                  <a:close/>
                </a:path>
                <a:path w="5753099" h="2567304">
                  <a:moveTo>
                    <a:pt x="3784390" y="1996035"/>
                  </a:moveTo>
                  <a:lnTo>
                    <a:pt x="3778997" y="1996035"/>
                  </a:lnTo>
                  <a:lnTo>
                    <a:pt x="3778997" y="1974457"/>
                  </a:lnTo>
                  <a:lnTo>
                    <a:pt x="3784390" y="1974457"/>
                  </a:lnTo>
                  <a:lnTo>
                    <a:pt x="3784390" y="1996035"/>
                  </a:lnTo>
                  <a:close/>
                </a:path>
                <a:path w="5753099" h="2567304">
                  <a:moveTo>
                    <a:pt x="3555196" y="1969062"/>
                  </a:moveTo>
                  <a:lnTo>
                    <a:pt x="3549803" y="1969062"/>
                  </a:lnTo>
                  <a:lnTo>
                    <a:pt x="3549803" y="1947483"/>
                  </a:lnTo>
                  <a:lnTo>
                    <a:pt x="3555196" y="1947483"/>
                  </a:lnTo>
                  <a:lnTo>
                    <a:pt x="3555196" y="1969062"/>
                  </a:lnTo>
                  <a:close/>
                </a:path>
                <a:path w="5753099" h="2567304">
                  <a:moveTo>
                    <a:pt x="3576767" y="1974457"/>
                  </a:moveTo>
                  <a:lnTo>
                    <a:pt x="3528232" y="1974457"/>
                  </a:lnTo>
                  <a:lnTo>
                    <a:pt x="3528232" y="1969062"/>
                  </a:lnTo>
                  <a:lnTo>
                    <a:pt x="3576767" y="1969062"/>
                  </a:lnTo>
                  <a:lnTo>
                    <a:pt x="3576767" y="1974457"/>
                  </a:lnTo>
                  <a:close/>
                </a:path>
                <a:path w="5753099" h="2567304">
                  <a:moveTo>
                    <a:pt x="3555196" y="1996035"/>
                  </a:moveTo>
                  <a:lnTo>
                    <a:pt x="3549803" y="1996035"/>
                  </a:lnTo>
                  <a:lnTo>
                    <a:pt x="3549803" y="1974457"/>
                  </a:lnTo>
                  <a:lnTo>
                    <a:pt x="3555196" y="1974457"/>
                  </a:lnTo>
                  <a:lnTo>
                    <a:pt x="3555196" y="1996035"/>
                  </a:lnTo>
                  <a:close/>
                </a:path>
                <a:path w="5753099" h="2567304">
                  <a:moveTo>
                    <a:pt x="3326003" y="1969062"/>
                  </a:moveTo>
                  <a:lnTo>
                    <a:pt x="3320610" y="1969062"/>
                  </a:lnTo>
                  <a:lnTo>
                    <a:pt x="3320610" y="1947483"/>
                  </a:lnTo>
                  <a:lnTo>
                    <a:pt x="3326003" y="1947483"/>
                  </a:lnTo>
                  <a:lnTo>
                    <a:pt x="3326003" y="1969062"/>
                  </a:lnTo>
                  <a:close/>
                </a:path>
                <a:path w="5753099" h="2567304">
                  <a:moveTo>
                    <a:pt x="3347574" y="1974457"/>
                  </a:moveTo>
                  <a:lnTo>
                    <a:pt x="3299039" y="1974457"/>
                  </a:lnTo>
                  <a:lnTo>
                    <a:pt x="3299039" y="1969062"/>
                  </a:lnTo>
                  <a:lnTo>
                    <a:pt x="3347574" y="1969062"/>
                  </a:lnTo>
                  <a:lnTo>
                    <a:pt x="3347574" y="1974457"/>
                  </a:lnTo>
                  <a:close/>
                </a:path>
                <a:path w="5753099" h="2567304">
                  <a:moveTo>
                    <a:pt x="3326003" y="1996035"/>
                  </a:moveTo>
                  <a:lnTo>
                    <a:pt x="3320610" y="1996035"/>
                  </a:lnTo>
                  <a:lnTo>
                    <a:pt x="3320610" y="1974457"/>
                  </a:lnTo>
                  <a:lnTo>
                    <a:pt x="3326003" y="1974457"/>
                  </a:lnTo>
                  <a:lnTo>
                    <a:pt x="3326003" y="1996035"/>
                  </a:lnTo>
                  <a:close/>
                </a:path>
                <a:path w="5753099" h="2567304">
                  <a:moveTo>
                    <a:pt x="3096809" y="1969062"/>
                  </a:moveTo>
                  <a:lnTo>
                    <a:pt x="3091416" y="1969062"/>
                  </a:lnTo>
                  <a:lnTo>
                    <a:pt x="3091416" y="1947483"/>
                  </a:lnTo>
                  <a:lnTo>
                    <a:pt x="3096809" y="1947483"/>
                  </a:lnTo>
                  <a:lnTo>
                    <a:pt x="3096809" y="1969062"/>
                  </a:lnTo>
                  <a:close/>
                </a:path>
                <a:path w="5753099" h="2567304">
                  <a:moveTo>
                    <a:pt x="3118380" y="1974457"/>
                  </a:moveTo>
                  <a:lnTo>
                    <a:pt x="3069845" y="1974457"/>
                  </a:lnTo>
                  <a:lnTo>
                    <a:pt x="3069845" y="1969062"/>
                  </a:lnTo>
                  <a:lnTo>
                    <a:pt x="3118380" y="1969062"/>
                  </a:lnTo>
                  <a:lnTo>
                    <a:pt x="3118380" y="1974457"/>
                  </a:lnTo>
                  <a:close/>
                </a:path>
                <a:path w="5753099" h="2567304">
                  <a:moveTo>
                    <a:pt x="3096809" y="1996035"/>
                  </a:moveTo>
                  <a:lnTo>
                    <a:pt x="3091416" y="1996035"/>
                  </a:lnTo>
                  <a:lnTo>
                    <a:pt x="3091416" y="1974457"/>
                  </a:lnTo>
                  <a:lnTo>
                    <a:pt x="3096809" y="1974457"/>
                  </a:lnTo>
                  <a:lnTo>
                    <a:pt x="3096809" y="1996035"/>
                  </a:lnTo>
                  <a:close/>
                </a:path>
                <a:path w="5753099" h="2567304">
                  <a:moveTo>
                    <a:pt x="3669793" y="2083699"/>
                  </a:moveTo>
                  <a:lnTo>
                    <a:pt x="3664400" y="2083699"/>
                  </a:lnTo>
                  <a:lnTo>
                    <a:pt x="3664400" y="2062120"/>
                  </a:lnTo>
                  <a:lnTo>
                    <a:pt x="3669793" y="2062120"/>
                  </a:lnTo>
                  <a:lnTo>
                    <a:pt x="3669793" y="2083699"/>
                  </a:lnTo>
                  <a:close/>
                </a:path>
                <a:path w="5753099" h="2567304">
                  <a:moveTo>
                    <a:pt x="3691364" y="2089094"/>
                  </a:moveTo>
                  <a:lnTo>
                    <a:pt x="3642829" y="2089094"/>
                  </a:lnTo>
                  <a:lnTo>
                    <a:pt x="3642829" y="2083699"/>
                  </a:lnTo>
                  <a:lnTo>
                    <a:pt x="3691364" y="2083699"/>
                  </a:lnTo>
                  <a:lnTo>
                    <a:pt x="3691364" y="2089094"/>
                  </a:lnTo>
                  <a:close/>
                </a:path>
                <a:path w="5753099" h="2567304">
                  <a:moveTo>
                    <a:pt x="3669793" y="2110673"/>
                  </a:moveTo>
                  <a:lnTo>
                    <a:pt x="3664400" y="2110673"/>
                  </a:lnTo>
                  <a:lnTo>
                    <a:pt x="3664400" y="2089094"/>
                  </a:lnTo>
                  <a:lnTo>
                    <a:pt x="3669793" y="2089094"/>
                  </a:lnTo>
                  <a:lnTo>
                    <a:pt x="3669793" y="2110673"/>
                  </a:lnTo>
                  <a:close/>
                </a:path>
                <a:path w="5753099" h="2567304">
                  <a:moveTo>
                    <a:pt x="3440599" y="2083699"/>
                  </a:moveTo>
                  <a:lnTo>
                    <a:pt x="3435207" y="2083699"/>
                  </a:lnTo>
                  <a:lnTo>
                    <a:pt x="3435207" y="2062120"/>
                  </a:lnTo>
                  <a:lnTo>
                    <a:pt x="3440599" y="2062120"/>
                  </a:lnTo>
                  <a:lnTo>
                    <a:pt x="3440599" y="2083699"/>
                  </a:lnTo>
                  <a:close/>
                </a:path>
                <a:path w="5753099" h="2567304">
                  <a:moveTo>
                    <a:pt x="3462171" y="2089094"/>
                  </a:moveTo>
                  <a:lnTo>
                    <a:pt x="3413635" y="2089094"/>
                  </a:lnTo>
                  <a:lnTo>
                    <a:pt x="3413635" y="2083699"/>
                  </a:lnTo>
                  <a:lnTo>
                    <a:pt x="3462171" y="2083699"/>
                  </a:lnTo>
                  <a:lnTo>
                    <a:pt x="3462171" y="2089094"/>
                  </a:lnTo>
                  <a:close/>
                </a:path>
                <a:path w="5753099" h="2567304">
                  <a:moveTo>
                    <a:pt x="3440599" y="2110673"/>
                  </a:moveTo>
                  <a:lnTo>
                    <a:pt x="3435207" y="2110673"/>
                  </a:lnTo>
                  <a:lnTo>
                    <a:pt x="3435207" y="2089094"/>
                  </a:lnTo>
                  <a:lnTo>
                    <a:pt x="3440599" y="2089094"/>
                  </a:lnTo>
                  <a:lnTo>
                    <a:pt x="3440599" y="2110673"/>
                  </a:lnTo>
                  <a:close/>
                </a:path>
                <a:path w="5753099" h="2567304">
                  <a:moveTo>
                    <a:pt x="3211406" y="2083699"/>
                  </a:moveTo>
                  <a:lnTo>
                    <a:pt x="3206013" y="2083699"/>
                  </a:lnTo>
                  <a:lnTo>
                    <a:pt x="3206013" y="2062120"/>
                  </a:lnTo>
                  <a:lnTo>
                    <a:pt x="3211406" y="2062120"/>
                  </a:lnTo>
                  <a:lnTo>
                    <a:pt x="3211406" y="2083699"/>
                  </a:lnTo>
                  <a:close/>
                </a:path>
                <a:path w="5753099" h="2567304">
                  <a:moveTo>
                    <a:pt x="3232977" y="2089094"/>
                  </a:moveTo>
                  <a:lnTo>
                    <a:pt x="3184442" y="2089094"/>
                  </a:lnTo>
                  <a:lnTo>
                    <a:pt x="3184442" y="2083699"/>
                  </a:lnTo>
                  <a:lnTo>
                    <a:pt x="3232977" y="2083699"/>
                  </a:lnTo>
                  <a:lnTo>
                    <a:pt x="3232977" y="2089094"/>
                  </a:lnTo>
                  <a:close/>
                </a:path>
                <a:path w="5753099" h="2567304">
                  <a:moveTo>
                    <a:pt x="3211406" y="2110673"/>
                  </a:moveTo>
                  <a:lnTo>
                    <a:pt x="3206013" y="2110673"/>
                  </a:lnTo>
                  <a:lnTo>
                    <a:pt x="3206013" y="2089094"/>
                  </a:lnTo>
                  <a:lnTo>
                    <a:pt x="3211406" y="2089094"/>
                  </a:lnTo>
                  <a:lnTo>
                    <a:pt x="3211406" y="2110673"/>
                  </a:lnTo>
                  <a:close/>
                </a:path>
                <a:path w="5753099" h="2567304">
                  <a:moveTo>
                    <a:pt x="2982212" y="2083699"/>
                  </a:moveTo>
                  <a:lnTo>
                    <a:pt x="2976820" y="2083699"/>
                  </a:lnTo>
                  <a:lnTo>
                    <a:pt x="2976820" y="2062120"/>
                  </a:lnTo>
                  <a:lnTo>
                    <a:pt x="2982212" y="2062120"/>
                  </a:lnTo>
                  <a:lnTo>
                    <a:pt x="2982212" y="2083699"/>
                  </a:lnTo>
                  <a:close/>
                </a:path>
                <a:path w="5753099" h="2567304">
                  <a:moveTo>
                    <a:pt x="3003783" y="2089094"/>
                  </a:moveTo>
                  <a:lnTo>
                    <a:pt x="2955248" y="2089094"/>
                  </a:lnTo>
                  <a:lnTo>
                    <a:pt x="2955248" y="2083699"/>
                  </a:lnTo>
                  <a:lnTo>
                    <a:pt x="3003783" y="2083699"/>
                  </a:lnTo>
                  <a:lnTo>
                    <a:pt x="3003783" y="2089094"/>
                  </a:lnTo>
                  <a:close/>
                </a:path>
                <a:path w="5753099" h="2567304">
                  <a:moveTo>
                    <a:pt x="2982212" y="2110673"/>
                  </a:moveTo>
                  <a:lnTo>
                    <a:pt x="2976820" y="2110673"/>
                  </a:lnTo>
                  <a:lnTo>
                    <a:pt x="2976820" y="2089094"/>
                  </a:lnTo>
                  <a:lnTo>
                    <a:pt x="2982212" y="2089094"/>
                  </a:lnTo>
                  <a:lnTo>
                    <a:pt x="2982212" y="2110673"/>
                  </a:lnTo>
                  <a:close/>
                </a:path>
                <a:path w="5753099" h="2567304">
                  <a:moveTo>
                    <a:pt x="3669793" y="2311625"/>
                  </a:moveTo>
                  <a:lnTo>
                    <a:pt x="3664400" y="2311625"/>
                  </a:lnTo>
                  <a:lnTo>
                    <a:pt x="3664400" y="2290046"/>
                  </a:lnTo>
                  <a:lnTo>
                    <a:pt x="3669793" y="2290046"/>
                  </a:lnTo>
                  <a:lnTo>
                    <a:pt x="3669793" y="2311625"/>
                  </a:lnTo>
                  <a:close/>
                </a:path>
                <a:path w="5753099" h="2567304">
                  <a:moveTo>
                    <a:pt x="3691364" y="2317020"/>
                  </a:moveTo>
                  <a:lnTo>
                    <a:pt x="3642829" y="2317020"/>
                  </a:lnTo>
                  <a:lnTo>
                    <a:pt x="3642829" y="2311625"/>
                  </a:lnTo>
                  <a:lnTo>
                    <a:pt x="3691364" y="2311625"/>
                  </a:lnTo>
                  <a:lnTo>
                    <a:pt x="3691364" y="2317020"/>
                  </a:lnTo>
                  <a:close/>
                </a:path>
                <a:path w="5753099" h="2567304">
                  <a:moveTo>
                    <a:pt x="3784390" y="2198336"/>
                  </a:moveTo>
                  <a:lnTo>
                    <a:pt x="3778997" y="2198336"/>
                  </a:lnTo>
                  <a:lnTo>
                    <a:pt x="3778997" y="2176758"/>
                  </a:lnTo>
                  <a:lnTo>
                    <a:pt x="3784390" y="2176758"/>
                  </a:lnTo>
                  <a:lnTo>
                    <a:pt x="3784390" y="2198336"/>
                  </a:lnTo>
                  <a:close/>
                </a:path>
                <a:path w="5753099" h="2567304">
                  <a:moveTo>
                    <a:pt x="3805961" y="2203731"/>
                  </a:moveTo>
                  <a:lnTo>
                    <a:pt x="3757426" y="2203731"/>
                  </a:lnTo>
                  <a:lnTo>
                    <a:pt x="3757426" y="2198336"/>
                  </a:lnTo>
                  <a:lnTo>
                    <a:pt x="3805961" y="2198336"/>
                  </a:lnTo>
                  <a:lnTo>
                    <a:pt x="3805961" y="2203731"/>
                  </a:lnTo>
                  <a:close/>
                </a:path>
                <a:path w="5753099" h="2567304">
                  <a:moveTo>
                    <a:pt x="3784390" y="2225310"/>
                  </a:moveTo>
                  <a:lnTo>
                    <a:pt x="3778997" y="2225310"/>
                  </a:lnTo>
                  <a:lnTo>
                    <a:pt x="3778997" y="2203731"/>
                  </a:lnTo>
                  <a:lnTo>
                    <a:pt x="3784390" y="2203731"/>
                  </a:lnTo>
                  <a:lnTo>
                    <a:pt x="3784390" y="2225310"/>
                  </a:lnTo>
                  <a:close/>
                </a:path>
                <a:path w="5753099" h="2567304">
                  <a:moveTo>
                    <a:pt x="3555196" y="2198336"/>
                  </a:moveTo>
                  <a:lnTo>
                    <a:pt x="3549803" y="2198336"/>
                  </a:lnTo>
                  <a:lnTo>
                    <a:pt x="3549803" y="2176758"/>
                  </a:lnTo>
                  <a:lnTo>
                    <a:pt x="3555196" y="2176758"/>
                  </a:lnTo>
                  <a:lnTo>
                    <a:pt x="3555196" y="2198336"/>
                  </a:lnTo>
                  <a:close/>
                </a:path>
                <a:path w="5753099" h="2567304">
                  <a:moveTo>
                    <a:pt x="3576767" y="2203731"/>
                  </a:moveTo>
                  <a:lnTo>
                    <a:pt x="3528232" y="2203731"/>
                  </a:lnTo>
                  <a:lnTo>
                    <a:pt x="3528232" y="2198336"/>
                  </a:lnTo>
                  <a:lnTo>
                    <a:pt x="3576767" y="2198336"/>
                  </a:lnTo>
                  <a:lnTo>
                    <a:pt x="3576767" y="2203731"/>
                  </a:lnTo>
                  <a:close/>
                </a:path>
                <a:path w="5753099" h="2567304">
                  <a:moveTo>
                    <a:pt x="3555196" y="2225310"/>
                  </a:moveTo>
                  <a:lnTo>
                    <a:pt x="3549803" y="2225310"/>
                  </a:lnTo>
                  <a:lnTo>
                    <a:pt x="3549803" y="2203731"/>
                  </a:lnTo>
                  <a:lnTo>
                    <a:pt x="3555196" y="2203731"/>
                  </a:lnTo>
                  <a:lnTo>
                    <a:pt x="3555196" y="2225310"/>
                  </a:lnTo>
                  <a:close/>
                </a:path>
                <a:path w="5753099" h="2567304">
                  <a:moveTo>
                    <a:pt x="3326003" y="2198336"/>
                  </a:moveTo>
                  <a:lnTo>
                    <a:pt x="3320610" y="2198336"/>
                  </a:lnTo>
                  <a:lnTo>
                    <a:pt x="3320610" y="2176758"/>
                  </a:lnTo>
                  <a:lnTo>
                    <a:pt x="3326003" y="2176758"/>
                  </a:lnTo>
                  <a:lnTo>
                    <a:pt x="3326003" y="2198336"/>
                  </a:lnTo>
                  <a:close/>
                </a:path>
                <a:path w="5753099" h="2567304">
                  <a:moveTo>
                    <a:pt x="3347574" y="2203731"/>
                  </a:moveTo>
                  <a:lnTo>
                    <a:pt x="3299039" y="2203731"/>
                  </a:lnTo>
                  <a:lnTo>
                    <a:pt x="3299039" y="2198336"/>
                  </a:lnTo>
                  <a:lnTo>
                    <a:pt x="3347574" y="2198336"/>
                  </a:lnTo>
                  <a:lnTo>
                    <a:pt x="3347574" y="2203731"/>
                  </a:lnTo>
                  <a:close/>
                </a:path>
                <a:path w="5753099" h="2567304">
                  <a:moveTo>
                    <a:pt x="3326003" y="2225310"/>
                  </a:moveTo>
                  <a:lnTo>
                    <a:pt x="3320610" y="2225310"/>
                  </a:lnTo>
                  <a:lnTo>
                    <a:pt x="3320610" y="2203731"/>
                  </a:lnTo>
                  <a:lnTo>
                    <a:pt x="3326003" y="2203731"/>
                  </a:lnTo>
                  <a:lnTo>
                    <a:pt x="3326003" y="2225310"/>
                  </a:lnTo>
                  <a:close/>
                </a:path>
                <a:path w="5753099" h="2567304">
                  <a:moveTo>
                    <a:pt x="3096809" y="2198336"/>
                  </a:moveTo>
                  <a:lnTo>
                    <a:pt x="3091416" y="2198336"/>
                  </a:lnTo>
                  <a:lnTo>
                    <a:pt x="3091416" y="2176758"/>
                  </a:lnTo>
                  <a:lnTo>
                    <a:pt x="3096809" y="2176758"/>
                  </a:lnTo>
                  <a:lnTo>
                    <a:pt x="3096809" y="2198336"/>
                  </a:lnTo>
                  <a:close/>
                </a:path>
                <a:path w="5753099" h="2567304">
                  <a:moveTo>
                    <a:pt x="3118380" y="2203731"/>
                  </a:moveTo>
                  <a:lnTo>
                    <a:pt x="3069845" y="2203731"/>
                  </a:lnTo>
                  <a:lnTo>
                    <a:pt x="3069845" y="2198336"/>
                  </a:lnTo>
                  <a:lnTo>
                    <a:pt x="3118380" y="2198336"/>
                  </a:lnTo>
                  <a:lnTo>
                    <a:pt x="3118380" y="2203731"/>
                  </a:lnTo>
                  <a:close/>
                </a:path>
                <a:path w="5753099" h="2567304">
                  <a:moveTo>
                    <a:pt x="3096809" y="2225310"/>
                  </a:moveTo>
                  <a:lnTo>
                    <a:pt x="3091416" y="2225310"/>
                  </a:lnTo>
                  <a:lnTo>
                    <a:pt x="3091416" y="2203731"/>
                  </a:lnTo>
                  <a:lnTo>
                    <a:pt x="3096809" y="2203731"/>
                  </a:lnTo>
                  <a:lnTo>
                    <a:pt x="3096809" y="2225310"/>
                  </a:lnTo>
                  <a:close/>
                </a:path>
                <a:path w="5753099" h="2567304">
                  <a:moveTo>
                    <a:pt x="3440599" y="2312974"/>
                  </a:moveTo>
                  <a:lnTo>
                    <a:pt x="3435207" y="2312974"/>
                  </a:lnTo>
                  <a:lnTo>
                    <a:pt x="3435207" y="2291395"/>
                  </a:lnTo>
                  <a:lnTo>
                    <a:pt x="3440599" y="2291395"/>
                  </a:lnTo>
                  <a:lnTo>
                    <a:pt x="3440599" y="2312974"/>
                  </a:lnTo>
                  <a:close/>
                </a:path>
                <a:path w="5753099" h="2567304">
                  <a:moveTo>
                    <a:pt x="3462171" y="2318368"/>
                  </a:moveTo>
                  <a:lnTo>
                    <a:pt x="3413635" y="2318368"/>
                  </a:lnTo>
                  <a:lnTo>
                    <a:pt x="3413635" y="2312974"/>
                  </a:lnTo>
                  <a:lnTo>
                    <a:pt x="3462171" y="2312974"/>
                  </a:lnTo>
                  <a:lnTo>
                    <a:pt x="3462171" y="2318368"/>
                  </a:lnTo>
                  <a:close/>
                </a:path>
                <a:path w="5753099" h="2567304">
                  <a:moveTo>
                    <a:pt x="3440599" y="2339947"/>
                  </a:moveTo>
                  <a:lnTo>
                    <a:pt x="3435207" y="2339947"/>
                  </a:lnTo>
                  <a:lnTo>
                    <a:pt x="3435207" y="2318368"/>
                  </a:lnTo>
                  <a:lnTo>
                    <a:pt x="3440599" y="2318368"/>
                  </a:lnTo>
                  <a:lnTo>
                    <a:pt x="3440599" y="2339947"/>
                  </a:lnTo>
                  <a:close/>
                </a:path>
                <a:path w="5753099" h="2567304">
                  <a:moveTo>
                    <a:pt x="3211406" y="2312974"/>
                  </a:moveTo>
                  <a:lnTo>
                    <a:pt x="3206013" y="2312974"/>
                  </a:lnTo>
                  <a:lnTo>
                    <a:pt x="3206013" y="2291395"/>
                  </a:lnTo>
                  <a:lnTo>
                    <a:pt x="3211406" y="2291395"/>
                  </a:lnTo>
                  <a:lnTo>
                    <a:pt x="3211406" y="2312974"/>
                  </a:lnTo>
                  <a:close/>
                </a:path>
                <a:path w="5753099" h="2567304">
                  <a:moveTo>
                    <a:pt x="3232977" y="2318368"/>
                  </a:moveTo>
                  <a:lnTo>
                    <a:pt x="3184442" y="2318368"/>
                  </a:lnTo>
                  <a:lnTo>
                    <a:pt x="3184442" y="2312974"/>
                  </a:lnTo>
                  <a:lnTo>
                    <a:pt x="3232977" y="2312974"/>
                  </a:lnTo>
                  <a:lnTo>
                    <a:pt x="3232977" y="2318368"/>
                  </a:lnTo>
                  <a:close/>
                </a:path>
                <a:path w="5753099" h="2567304">
                  <a:moveTo>
                    <a:pt x="3211406" y="2339947"/>
                  </a:moveTo>
                  <a:lnTo>
                    <a:pt x="3206013" y="2339947"/>
                  </a:lnTo>
                  <a:lnTo>
                    <a:pt x="3206013" y="2318368"/>
                  </a:lnTo>
                  <a:lnTo>
                    <a:pt x="3211406" y="2318368"/>
                  </a:lnTo>
                  <a:lnTo>
                    <a:pt x="3211406" y="2339947"/>
                  </a:lnTo>
                  <a:close/>
                </a:path>
                <a:path w="5753099" h="2567304">
                  <a:moveTo>
                    <a:pt x="2982212" y="2312974"/>
                  </a:moveTo>
                  <a:lnTo>
                    <a:pt x="2976820" y="2312974"/>
                  </a:lnTo>
                  <a:lnTo>
                    <a:pt x="2976820" y="2291395"/>
                  </a:lnTo>
                  <a:lnTo>
                    <a:pt x="2982212" y="2291395"/>
                  </a:lnTo>
                  <a:lnTo>
                    <a:pt x="2982212" y="2312974"/>
                  </a:lnTo>
                  <a:close/>
                </a:path>
                <a:path w="5753099" h="2567304">
                  <a:moveTo>
                    <a:pt x="3003783" y="2318368"/>
                  </a:moveTo>
                  <a:lnTo>
                    <a:pt x="2955248" y="2318368"/>
                  </a:lnTo>
                  <a:lnTo>
                    <a:pt x="2955248" y="2312974"/>
                  </a:lnTo>
                  <a:lnTo>
                    <a:pt x="3003783" y="2312974"/>
                  </a:lnTo>
                  <a:lnTo>
                    <a:pt x="3003783" y="2318368"/>
                  </a:lnTo>
                  <a:close/>
                </a:path>
                <a:path w="5753099" h="2567304">
                  <a:moveTo>
                    <a:pt x="2982212" y="2339947"/>
                  </a:moveTo>
                  <a:lnTo>
                    <a:pt x="2976820" y="2339947"/>
                  </a:lnTo>
                  <a:lnTo>
                    <a:pt x="2976820" y="2318368"/>
                  </a:lnTo>
                  <a:lnTo>
                    <a:pt x="2982212" y="2318368"/>
                  </a:lnTo>
                  <a:lnTo>
                    <a:pt x="2982212" y="2339947"/>
                  </a:lnTo>
                  <a:close/>
                </a:path>
                <a:path w="5753099" h="2567304">
                  <a:moveTo>
                    <a:pt x="3096809" y="2433006"/>
                  </a:moveTo>
                  <a:lnTo>
                    <a:pt x="3069845" y="2433006"/>
                  </a:lnTo>
                  <a:lnTo>
                    <a:pt x="3069845" y="2427611"/>
                  </a:lnTo>
                  <a:lnTo>
                    <a:pt x="3091416" y="2427611"/>
                  </a:lnTo>
                  <a:lnTo>
                    <a:pt x="3091416" y="2406032"/>
                  </a:lnTo>
                  <a:lnTo>
                    <a:pt x="3096809" y="2406032"/>
                  </a:lnTo>
                  <a:lnTo>
                    <a:pt x="3096809" y="2433006"/>
                  </a:lnTo>
                  <a:close/>
                </a:path>
                <a:path w="5753099" h="2567304">
                  <a:moveTo>
                    <a:pt x="2753019" y="250853"/>
                  </a:moveTo>
                  <a:lnTo>
                    <a:pt x="2747626" y="250853"/>
                  </a:lnTo>
                  <a:lnTo>
                    <a:pt x="2747626" y="229274"/>
                  </a:lnTo>
                  <a:lnTo>
                    <a:pt x="2753019" y="229274"/>
                  </a:lnTo>
                  <a:lnTo>
                    <a:pt x="2753019" y="250853"/>
                  </a:lnTo>
                  <a:close/>
                </a:path>
                <a:path w="5753099" h="2567304">
                  <a:moveTo>
                    <a:pt x="2774590" y="256247"/>
                  </a:moveTo>
                  <a:lnTo>
                    <a:pt x="2726055" y="256247"/>
                  </a:lnTo>
                  <a:lnTo>
                    <a:pt x="2726055" y="250853"/>
                  </a:lnTo>
                  <a:lnTo>
                    <a:pt x="2774590" y="250853"/>
                  </a:lnTo>
                  <a:lnTo>
                    <a:pt x="2774590" y="256247"/>
                  </a:lnTo>
                  <a:close/>
                </a:path>
                <a:path w="5753099" h="2567304">
                  <a:moveTo>
                    <a:pt x="2753019" y="277826"/>
                  </a:moveTo>
                  <a:lnTo>
                    <a:pt x="2747626" y="277826"/>
                  </a:lnTo>
                  <a:lnTo>
                    <a:pt x="2747626" y="256247"/>
                  </a:lnTo>
                  <a:lnTo>
                    <a:pt x="2753019" y="256247"/>
                  </a:lnTo>
                  <a:lnTo>
                    <a:pt x="2753019" y="277826"/>
                  </a:lnTo>
                  <a:close/>
                </a:path>
                <a:path w="5753099" h="2567304">
                  <a:moveTo>
                    <a:pt x="2867616" y="365490"/>
                  </a:moveTo>
                  <a:lnTo>
                    <a:pt x="2862223" y="365490"/>
                  </a:lnTo>
                  <a:lnTo>
                    <a:pt x="2862223" y="343911"/>
                  </a:lnTo>
                  <a:lnTo>
                    <a:pt x="2867616" y="343911"/>
                  </a:lnTo>
                  <a:lnTo>
                    <a:pt x="2867616" y="365490"/>
                  </a:lnTo>
                  <a:close/>
                </a:path>
                <a:path w="5753099" h="2567304">
                  <a:moveTo>
                    <a:pt x="2889187" y="370885"/>
                  </a:moveTo>
                  <a:lnTo>
                    <a:pt x="2840652" y="370885"/>
                  </a:lnTo>
                  <a:lnTo>
                    <a:pt x="2840652" y="365490"/>
                  </a:lnTo>
                  <a:lnTo>
                    <a:pt x="2889187" y="365490"/>
                  </a:lnTo>
                  <a:lnTo>
                    <a:pt x="2889187" y="370885"/>
                  </a:lnTo>
                  <a:close/>
                </a:path>
                <a:path w="5753099" h="2567304">
                  <a:moveTo>
                    <a:pt x="2867616" y="392463"/>
                  </a:moveTo>
                  <a:lnTo>
                    <a:pt x="2862223" y="392463"/>
                  </a:lnTo>
                  <a:lnTo>
                    <a:pt x="2862223" y="370885"/>
                  </a:lnTo>
                  <a:lnTo>
                    <a:pt x="2867616" y="370885"/>
                  </a:lnTo>
                  <a:lnTo>
                    <a:pt x="2867616" y="392463"/>
                  </a:lnTo>
                  <a:close/>
                </a:path>
                <a:path w="5753099" h="2567304">
                  <a:moveTo>
                    <a:pt x="2638422" y="365490"/>
                  </a:moveTo>
                  <a:lnTo>
                    <a:pt x="2633029" y="365490"/>
                  </a:lnTo>
                  <a:lnTo>
                    <a:pt x="2633029" y="343911"/>
                  </a:lnTo>
                  <a:lnTo>
                    <a:pt x="2638422" y="343911"/>
                  </a:lnTo>
                  <a:lnTo>
                    <a:pt x="2638422" y="365490"/>
                  </a:lnTo>
                  <a:close/>
                </a:path>
                <a:path w="5753099" h="2567304">
                  <a:moveTo>
                    <a:pt x="2659993" y="370885"/>
                  </a:moveTo>
                  <a:lnTo>
                    <a:pt x="2611458" y="370885"/>
                  </a:lnTo>
                  <a:lnTo>
                    <a:pt x="2611458" y="365490"/>
                  </a:lnTo>
                  <a:lnTo>
                    <a:pt x="2659993" y="365490"/>
                  </a:lnTo>
                  <a:lnTo>
                    <a:pt x="2659993" y="370885"/>
                  </a:lnTo>
                  <a:close/>
                </a:path>
                <a:path w="5753099" h="2567304">
                  <a:moveTo>
                    <a:pt x="2638422" y="392463"/>
                  </a:moveTo>
                  <a:lnTo>
                    <a:pt x="2633029" y="392463"/>
                  </a:lnTo>
                  <a:lnTo>
                    <a:pt x="2633029" y="370885"/>
                  </a:lnTo>
                  <a:lnTo>
                    <a:pt x="2638422" y="370885"/>
                  </a:lnTo>
                  <a:lnTo>
                    <a:pt x="2638422" y="392463"/>
                  </a:lnTo>
                  <a:close/>
                </a:path>
                <a:path w="5753099" h="2567304">
                  <a:moveTo>
                    <a:pt x="2753019" y="478778"/>
                  </a:moveTo>
                  <a:lnTo>
                    <a:pt x="2747626" y="478778"/>
                  </a:lnTo>
                  <a:lnTo>
                    <a:pt x="2747626" y="457200"/>
                  </a:lnTo>
                  <a:lnTo>
                    <a:pt x="2753019" y="457200"/>
                  </a:lnTo>
                  <a:lnTo>
                    <a:pt x="2753019" y="478778"/>
                  </a:lnTo>
                  <a:close/>
                </a:path>
                <a:path w="5753099" h="2567304">
                  <a:moveTo>
                    <a:pt x="2774590" y="484173"/>
                  </a:moveTo>
                  <a:lnTo>
                    <a:pt x="2726055" y="484173"/>
                  </a:lnTo>
                  <a:lnTo>
                    <a:pt x="2726055" y="478778"/>
                  </a:lnTo>
                  <a:lnTo>
                    <a:pt x="2774590" y="478778"/>
                  </a:lnTo>
                  <a:lnTo>
                    <a:pt x="2774590" y="484173"/>
                  </a:lnTo>
                  <a:close/>
                </a:path>
                <a:path w="5753099" h="2567304">
                  <a:moveTo>
                    <a:pt x="2753019" y="505752"/>
                  </a:moveTo>
                  <a:lnTo>
                    <a:pt x="2747626" y="505752"/>
                  </a:lnTo>
                  <a:lnTo>
                    <a:pt x="2747626" y="484173"/>
                  </a:lnTo>
                  <a:lnTo>
                    <a:pt x="2753019" y="484173"/>
                  </a:lnTo>
                  <a:lnTo>
                    <a:pt x="2753019" y="505752"/>
                  </a:lnTo>
                  <a:close/>
                </a:path>
                <a:path w="5753099" h="2567304">
                  <a:moveTo>
                    <a:pt x="2523825" y="478778"/>
                  </a:moveTo>
                  <a:lnTo>
                    <a:pt x="2518432" y="478778"/>
                  </a:lnTo>
                  <a:lnTo>
                    <a:pt x="2518432" y="457200"/>
                  </a:lnTo>
                  <a:lnTo>
                    <a:pt x="2523825" y="457200"/>
                  </a:lnTo>
                  <a:lnTo>
                    <a:pt x="2523825" y="478778"/>
                  </a:lnTo>
                  <a:close/>
                </a:path>
                <a:path w="5753099" h="2567304">
                  <a:moveTo>
                    <a:pt x="2545396" y="484173"/>
                  </a:moveTo>
                  <a:lnTo>
                    <a:pt x="2496861" y="484173"/>
                  </a:lnTo>
                  <a:lnTo>
                    <a:pt x="2496861" y="478778"/>
                  </a:lnTo>
                  <a:lnTo>
                    <a:pt x="2545396" y="478778"/>
                  </a:lnTo>
                  <a:lnTo>
                    <a:pt x="2545396" y="484173"/>
                  </a:lnTo>
                  <a:close/>
                </a:path>
                <a:path w="5753099" h="2567304">
                  <a:moveTo>
                    <a:pt x="2523825" y="505752"/>
                  </a:moveTo>
                  <a:lnTo>
                    <a:pt x="2518432" y="505752"/>
                  </a:lnTo>
                  <a:lnTo>
                    <a:pt x="2518432" y="484173"/>
                  </a:lnTo>
                  <a:lnTo>
                    <a:pt x="2523825" y="484173"/>
                  </a:lnTo>
                  <a:lnTo>
                    <a:pt x="2523825" y="505752"/>
                  </a:lnTo>
                  <a:close/>
                </a:path>
                <a:path w="5753099" h="2567304">
                  <a:moveTo>
                    <a:pt x="2867616" y="593416"/>
                  </a:moveTo>
                  <a:lnTo>
                    <a:pt x="2862223" y="593416"/>
                  </a:lnTo>
                  <a:lnTo>
                    <a:pt x="2862223" y="571837"/>
                  </a:lnTo>
                  <a:lnTo>
                    <a:pt x="2867616" y="571837"/>
                  </a:lnTo>
                  <a:lnTo>
                    <a:pt x="2867616" y="593416"/>
                  </a:lnTo>
                  <a:close/>
                </a:path>
                <a:path w="5753099" h="2567304">
                  <a:moveTo>
                    <a:pt x="2889187" y="598810"/>
                  </a:moveTo>
                  <a:lnTo>
                    <a:pt x="2840652" y="598810"/>
                  </a:lnTo>
                  <a:lnTo>
                    <a:pt x="2840652" y="593416"/>
                  </a:lnTo>
                  <a:lnTo>
                    <a:pt x="2889187" y="593416"/>
                  </a:lnTo>
                  <a:lnTo>
                    <a:pt x="2889187" y="598810"/>
                  </a:lnTo>
                  <a:close/>
                </a:path>
                <a:path w="5753099" h="2567304">
                  <a:moveTo>
                    <a:pt x="2867616" y="620389"/>
                  </a:moveTo>
                  <a:lnTo>
                    <a:pt x="2862223" y="620389"/>
                  </a:lnTo>
                  <a:lnTo>
                    <a:pt x="2862223" y="598810"/>
                  </a:lnTo>
                  <a:lnTo>
                    <a:pt x="2867616" y="598810"/>
                  </a:lnTo>
                  <a:lnTo>
                    <a:pt x="2867616" y="620389"/>
                  </a:lnTo>
                  <a:close/>
                </a:path>
                <a:path w="5753099" h="2567304">
                  <a:moveTo>
                    <a:pt x="2638422" y="593416"/>
                  </a:moveTo>
                  <a:lnTo>
                    <a:pt x="2633029" y="593416"/>
                  </a:lnTo>
                  <a:lnTo>
                    <a:pt x="2633029" y="571837"/>
                  </a:lnTo>
                  <a:lnTo>
                    <a:pt x="2638422" y="571837"/>
                  </a:lnTo>
                  <a:lnTo>
                    <a:pt x="2638422" y="593416"/>
                  </a:lnTo>
                  <a:close/>
                </a:path>
                <a:path w="5753099" h="2567304">
                  <a:moveTo>
                    <a:pt x="2659993" y="598810"/>
                  </a:moveTo>
                  <a:lnTo>
                    <a:pt x="2611458" y="598810"/>
                  </a:lnTo>
                  <a:lnTo>
                    <a:pt x="2611458" y="593416"/>
                  </a:lnTo>
                  <a:lnTo>
                    <a:pt x="2659993" y="593416"/>
                  </a:lnTo>
                  <a:lnTo>
                    <a:pt x="2659993" y="598810"/>
                  </a:lnTo>
                  <a:close/>
                </a:path>
                <a:path w="5753099" h="2567304">
                  <a:moveTo>
                    <a:pt x="2638422" y="620389"/>
                  </a:moveTo>
                  <a:lnTo>
                    <a:pt x="2633029" y="620389"/>
                  </a:lnTo>
                  <a:lnTo>
                    <a:pt x="2633029" y="598810"/>
                  </a:lnTo>
                  <a:lnTo>
                    <a:pt x="2638422" y="598810"/>
                  </a:lnTo>
                  <a:lnTo>
                    <a:pt x="2638422" y="620389"/>
                  </a:lnTo>
                  <a:close/>
                </a:path>
                <a:path w="5753099" h="2567304">
                  <a:moveTo>
                    <a:pt x="2409228" y="593416"/>
                  </a:moveTo>
                  <a:lnTo>
                    <a:pt x="2403836" y="593416"/>
                  </a:lnTo>
                  <a:lnTo>
                    <a:pt x="2403836" y="571837"/>
                  </a:lnTo>
                  <a:lnTo>
                    <a:pt x="2409228" y="571837"/>
                  </a:lnTo>
                  <a:lnTo>
                    <a:pt x="2409228" y="593416"/>
                  </a:lnTo>
                  <a:close/>
                </a:path>
                <a:path w="5753099" h="2567304">
                  <a:moveTo>
                    <a:pt x="2430800" y="598810"/>
                  </a:moveTo>
                  <a:lnTo>
                    <a:pt x="2382264" y="598810"/>
                  </a:lnTo>
                  <a:lnTo>
                    <a:pt x="2382264" y="593416"/>
                  </a:lnTo>
                  <a:lnTo>
                    <a:pt x="2430800" y="593416"/>
                  </a:lnTo>
                  <a:lnTo>
                    <a:pt x="2430800" y="598810"/>
                  </a:lnTo>
                  <a:close/>
                </a:path>
                <a:path w="5753099" h="2567304">
                  <a:moveTo>
                    <a:pt x="2409228" y="620389"/>
                  </a:moveTo>
                  <a:lnTo>
                    <a:pt x="2403836" y="620389"/>
                  </a:lnTo>
                  <a:lnTo>
                    <a:pt x="2403836" y="598810"/>
                  </a:lnTo>
                  <a:lnTo>
                    <a:pt x="2409228" y="598810"/>
                  </a:lnTo>
                  <a:lnTo>
                    <a:pt x="2409228" y="620389"/>
                  </a:lnTo>
                  <a:close/>
                </a:path>
                <a:path w="5753099" h="2567304">
                  <a:moveTo>
                    <a:pt x="2753019" y="708053"/>
                  </a:moveTo>
                  <a:lnTo>
                    <a:pt x="2747626" y="708053"/>
                  </a:lnTo>
                  <a:lnTo>
                    <a:pt x="2747626" y="686474"/>
                  </a:lnTo>
                  <a:lnTo>
                    <a:pt x="2753019" y="686474"/>
                  </a:lnTo>
                  <a:lnTo>
                    <a:pt x="2753019" y="708053"/>
                  </a:lnTo>
                  <a:close/>
                </a:path>
                <a:path w="5753099" h="2567304">
                  <a:moveTo>
                    <a:pt x="2774590" y="713447"/>
                  </a:moveTo>
                  <a:lnTo>
                    <a:pt x="2726055" y="713447"/>
                  </a:lnTo>
                  <a:lnTo>
                    <a:pt x="2726055" y="708053"/>
                  </a:lnTo>
                  <a:lnTo>
                    <a:pt x="2774590" y="708053"/>
                  </a:lnTo>
                  <a:lnTo>
                    <a:pt x="2774590" y="713447"/>
                  </a:lnTo>
                  <a:close/>
                </a:path>
                <a:path w="5753099" h="2567304">
                  <a:moveTo>
                    <a:pt x="2753019" y="735026"/>
                  </a:moveTo>
                  <a:lnTo>
                    <a:pt x="2747626" y="735026"/>
                  </a:lnTo>
                  <a:lnTo>
                    <a:pt x="2747626" y="713447"/>
                  </a:lnTo>
                  <a:lnTo>
                    <a:pt x="2753019" y="713447"/>
                  </a:lnTo>
                  <a:lnTo>
                    <a:pt x="2753019" y="735026"/>
                  </a:lnTo>
                  <a:close/>
                </a:path>
                <a:path w="5753099" h="2567304">
                  <a:moveTo>
                    <a:pt x="2523825" y="708053"/>
                  </a:moveTo>
                  <a:lnTo>
                    <a:pt x="2518432" y="708053"/>
                  </a:lnTo>
                  <a:lnTo>
                    <a:pt x="2518432" y="686474"/>
                  </a:lnTo>
                  <a:lnTo>
                    <a:pt x="2523825" y="686474"/>
                  </a:lnTo>
                  <a:lnTo>
                    <a:pt x="2523825" y="708053"/>
                  </a:lnTo>
                  <a:close/>
                </a:path>
                <a:path w="5753099" h="2567304">
                  <a:moveTo>
                    <a:pt x="2545396" y="713447"/>
                  </a:moveTo>
                  <a:lnTo>
                    <a:pt x="2496861" y="713447"/>
                  </a:lnTo>
                  <a:lnTo>
                    <a:pt x="2496861" y="708053"/>
                  </a:lnTo>
                  <a:lnTo>
                    <a:pt x="2545396" y="708053"/>
                  </a:lnTo>
                  <a:lnTo>
                    <a:pt x="2545396" y="713447"/>
                  </a:lnTo>
                  <a:close/>
                </a:path>
                <a:path w="5753099" h="2567304">
                  <a:moveTo>
                    <a:pt x="2523825" y="735026"/>
                  </a:moveTo>
                  <a:lnTo>
                    <a:pt x="2518432" y="735026"/>
                  </a:lnTo>
                  <a:lnTo>
                    <a:pt x="2518432" y="713447"/>
                  </a:lnTo>
                  <a:lnTo>
                    <a:pt x="2523825" y="713447"/>
                  </a:lnTo>
                  <a:lnTo>
                    <a:pt x="2523825" y="735026"/>
                  </a:lnTo>
                  <a:close/>
                </a:path>
                <a:path w="5753099" h="2567304">
                  <a:moveTo>
                    <a:pt x="2294632" y="708053"/>
                  </a:moveTo>
                  <a:lnTo>
                    <a:pt x="2289239" y="708053"/>
                  </a:lnTo>
                  <a:lnTo>
                    <a:pt x="2289239" y="686474"/>
                  </a:lnTo>
                  <a:lnTo>
                    <a:pt x="2294632" y="686474"/>
                  </a:lnTo>
                  <a:lnTo>
                    <a:pt x="2294632" y="708053"/>
                  </a:lnTo>
                  <a:close/>
                </a:path>
                <a:path w="5753099" h="2567304">
                  <a:moveTo>
                    <a:pt x="2316203" y="713447"/>
                  </a:moveTo>
                  <a:lnTo>
                    <a:pt x="2267668" y="713447"/>
                  </a:lnTo>
                  <a:lnTo>
                    <a:pt x="2267668" y="708053"/>
                  </a:lnTo>
                  <a:lnTo>
                    <a:pt x="2316203" y="708053"/>
                  </a:lnTo>
                  <a:lnTo>
                    <a:pt x="2316203" y="713447"/>
                  </a:lnTo>
                  <a:close/>
                </a:path>
                <a:path w="5753099" h="2567304">
                  <a:moveTo>
                    <a:pt x="2294632" y="735026"/>
                  </a:moveTo>
                  <a:lnTo>
                    <a:pt x="2289239" y="735026"/>
                  </a:lnTo>
                  <a:lnTo>
                    <a:pt x="2289239" y="713447"/>
                  </a:lnTo>
                  <a:lnTo>
                    <a:pt x="2294632" y="713447"/>
                  </a:lnTo>
                  <a:lnTo>
                    <a:pt x="2294632" y="735026"/>
                  </a:lnTo>
                  <a:close/>
                </a:path>
                <a:path w="5753099" h="2567304">
                  <a:moveTo>
                    <a:pt x="2867616" y="822690"/>
                  </a:moveTo>
                  <a:lnTo>
                    <a:pt x="2862223" y="822690"/>
                  </a:lnTo>
                  <a:lnTo>
                    <a:pt x="2862223" y="801111"/>
                  </a:lnTo>
                  <a:lnTo>
                    <a:pt x="2867616" y="801111"/>
                  </a:lnTo>
                  <a:lnTo>
                    <a:pt x="2867616" y="822690"/>
                  </a:lnTo>
                  <a:close/>
                </a:path>
                <a:path w="5753099" h="2567304">
                  <a:moveTo>
                    <a:pt x="2889187" y="828085"/>
                  </a:moveTo>
                  <a:lnTo>
                    <a:pt x="2840652" y="828085"/>
                  </a:lnTo>
                  <a:lnTo>
                    <a:pt x="2840652" y="822690"/>
                  </a:lnTo>
                  <a:lnTo>
                    <a:pt x="2889187" y="822690"/>
                  </a:lnTo>
                  <a:lnTo>
                    <a:pt x="2889187" y="828085"/>
                  </a:lnTo>
                  <a:close/>
                </a:path>
                <a:path w="5753099" h="2567304">
                  <a:moveTo>
                    <a:pt x="2867616" y="849663"/>
                  </a:moveTo>
                  <a:lnTo>
                    <a:pt x="2862223" y="849663"/>
                  </a:lnTo>
                  <a:lnTo>
                    <a:pt x="2862223" y="828085"/>
                  </a:lnTo>
                  <a:lnTo>
                    <a:pt x="2867616" y="828085"/>
                  </a:lnTo>
                  <a:lnTo>
                    <a:pt x="2867616" y="849663"/>
                  </a:lnTo>
                  <a:close/>
                </a:path>
                <a:path w="5753099" h="2567304">
                  <a:moveTo>
                    <a:pt x="2638422" y="822690"/>
                  </a:moveTo>
                  <a:lnTo>
                    <a:pt x="2633029" y="822690"/>
                  </a:lnTo>
                  <a:lnTo>
                    <a:pt x="2633029" y="801111"/>
                  </a:lnTo>
                  <a:lnTo>
                    <a:pt x="2638422" y="801111"/>
                  </a:lnTo>
                  <a:lnTo>
                    <a:pt x="2638422" y="822690"/>
                  </a:lnTo>
                  <a:close/>
                </a:path>
                <a:path w="5753099" h="2567304">
                  <a:moveTo>
                    <a:pt x="2659993" y="828085"/>
                  </a:moveTo>
                  <a:lnTo>
                    <a:pt x="2611458" y="828085"/>
                  </a:lnTo>
                  <a:lnTo>
                    <a:pt x="2611458" y="822690"/>
                  </a:lnTo>
                  <a:lnTo>
                    <a:pt x="2659993" y="822690"/>
                  </a:lnTo>
                  <a:lnTo>
                    <a:pt x="2659993" y="828085"/>
                  </a:lnTo>
                  <a:close/>
                </a:path>
                <a:path w="5753099" h="2567304">
                  <a:moveTo>
                    <a:pt x="2638422" y="849663"/>
                  </a:moveTo>
                  <a:lnTo>
                    <a:pt x="2633029" y="849663"/>
                  </a:lnTo>
                  <a:lnTo>
                    <a:pt x="2633029" y="828085"/>
                  </a:lnTo>
                  <a:lnTo>
                    <a:pt x="2638422" y="828085"/>
                  </a:lnTo>
                  <a:lnTo>
                    <a:pt x="2638422" y="849663"/>
                  </a:lnTo>
                  <a:close/>
                </a:path>
                <a:path w="5753099" h="2567304">
                  <a:moveTo>
                    <a:pt x="2409228" y="822690"/>
                  </a:moveTo>
                  <a:lnTo>
                    <a:pt x="2403836" y="822690"/>
                  </a:lnTo>
                  <a:lnTo>
                    <a:pt x="2403836" y="801111"/>
                  </a:lnTo>
                  <a:lnTo>
                    <a:pt x="2409228" y="801111"/>
                  </a:lnTo>
                  <a:lnTo>
                    <a:pt x="2409228" y="822690"/>
                  </a:lnTo>
                  <a:close/>
                </a:path>
                <a:path w="5753099" h="2567304">
                  <a:moveTo>
                    <a:pt x="2430800" y="828085"/>
                  </a:moveTo>
                  <a:lnTo>
                    <a:pt x="2382264" y="828085"/>
                  </a:lnTo>
                  <a:lnTo>
                    <a:pt x="2382264" y="822690"/>
                  </a:lnTo>
                  <a:lnTo>
                    <a:pt x="2430800" y="822690"/>
                  </a:lnTo>
                  <a:lnTo>
                    <a:pt x="2430800" y="828085"/>
                  </a:lnTo>
                  <a:close/>
                </a:path>
                <a:path w="5753099" h="2567304">
                  <a:moveTo>
                    <a:pt x="2409228" y="849663"/>
                  </a:moveTo>
                  <a:lnTo>
                    <a:pt x="2403836" y="849663"/>
                  </a:lnTo>
                  <a:lnTo>
                    <a:pt x="2403836" y="828085"/>
                  </a:lnTo>
                  <a:lnTo>
                    <a:pt x="2409228" y="828085"/>
                  </a:lnTo>
                  <a:lnTo>
                    <a:pt x="2409228" y="849663"/>
                  </a:lnTo>
                  <a:close/>
                </a:path>
                <a:path w="5753099" h="2567304">
                  <a:moveTo>
                    <a:pt x="2180035" y="822690"/>
                  </a:moveTo>
                  <a:lnTo>
                    <a:pt x="2174642" y="822690"/>
                  </a:lnTo>
                  <a:lnTo>
                    <a:pt x="2174642" y="801111"/>
                  </a:lnTo>
                  <a:lnTo>
                    <a:pt x="2180035" y="801111"/>
                  </a:lnTo>
                  <a:lnTo>
                    <a:pt x="2180035" y="822690"/>
                  </a:lnTo>
                  <a:close/>
                </a:path>
                <a:path w="5753099" h="2567304">
                  <a:moveTo>
                    <a:pt x="2201606" y="828085"/>
                  </a:moveTo>
                  <a:lnTo>
                    <a:pt x="2153071" y="828085"/>
                  </a:lnTo>
                  <a:lnTo>
                    <a:pt x="2153071" y="822690"/>
                  </a:lnTo>
                  <a:lnTo>
                    <a:pt x="2201606" y="822690"/>
                  </a:lnTo>
                  <a:lnTo>
                    <a:pt x="2201606" y="828085"/>
                  </a:lnTo>
                  <a:close/>
                </a:path>
                <a:path w="5753099" h="2567304">
                  <a:moveTo>
                    <a:pt x="2180035" y="849663"/>
                  </a:moveTo>
                  <a:lnTo>
                    <a:pt x="2174642" y="849663"/>
                  </a:lnTo>
                  <a:lnTo>
                    <a:pt x="2174642" y="828085"/>
                  </a:lnTo>
                  <a:lnTo>
                    <a:pt x="2180035" y="828085"/>
                  </a:lnTo>
                  <a:lnTo>
                    <a:pt x="2180035" y="849663"/>
                  </a:lnTo>
                  <a:close/>
                </a:path>
                <a:path w="5753099" h="2567304">
                  <a:moveTo>
                    <a:pt x="2753019" y="937327"/>
                  </a:moveTo>
                  <a:lnTo>
                    <a:pt x="2747626" y="937327"/>
                  </a:lnTo>
                  <a:lnTo>
                    <a:pt x="2747626" y="915748"/>
                  </a:lnTo>
                  <a:lnTo>
                    <a:pt x="2753019" y="915748"/>
                  </a:lnTo>
                  <a:lnTo>
                    <a:pt x="2753019" y="937327"/>
                  </a:lnTo>
                  <a:close/>
                </a:path>
                <a:path w="5753099" h="2567304">
                  <a:moveTo>
                    <a:pt x="2774590" y="942722"/>
                  </a:moveTo>
                  <a:lnTo>
                    <a:pt x="2726055" y="942722"/>
                  </a:lnTo>
                  <a:lnTo>
                    <a:pt x="2726055" y="937327"/>
                  </a:lnTo>
                  <a:lnTo>
                    <a:pt x="2774590" y="937327"/>
                  </a:lnTo>
                  <a:lnTo>
                    <a:pt x="2774590" y="942722"/>
                  </a:lnTo>
                  <a:close/>
                </a:path>
                <a:path w="5753099" h="2567304">
                  <a:moveTo>
                    <a:pt x="2753019" y="964301"/>
                  </a:moveTo>
                  <a:lnTo>
                    <a:pt x="2747626" y="964301"/>
                  </a:lnTo>
                  <a:lnTo>
                    <a:pt x="2747626" y="942722"/>
                  </a:lnTo>
                  <a:lnTo>
                    <a:pt x="2753019" y="942722"/>
                  </a:lnTo>
                  <a:lnTo>
                    <a:pt x="2753019" y="964301"/>
                  </a:lnTo>
                  <a:close/>
                </a:path>
                <a:path w="5753099" h="2567304">
                  <a:moveTo>
                    <a:pt x="2523825" y="937327"/>
                  </a:moveTo>
                  <a:lnTo>
                    <a:pt x="2518432" y="937327"/>
                  </a:lnTo>
                  <a:lnTo>
                    <a:pt x="2518432" y="915748"/>
                  </a:lnTo>
                  <a:lnTo>
                    <a:pt x="2523825" y="915748"/>
                  </a:lnTo>
                  <a:lnTo>
                    <a:pt x="2523825" y="937327"/>
                  </a:lnTo>
                  <a:close/>
                </a:path>
                <a:path w="5753099" h="2567304">
                  <a:moveTo>
                    <a:pt x="2545396" y="942722"/>
                  </a:moveTo>
                  <a:lnTo>
                    <a:pt x="2496861" y="942722"/>
                  </a:lnTo>
                  <a:lnTo>
                    <a:pt x="2496861" y="937327"/>
                  </a:lnTo>
                  <a:lnTo>
                    <a:pt x="2545396" y="937327"/>
                  </a:lnTo>
                  <a:lnTo>
                    <a:pt x="2545396" y="942722"/>
                  </a:lnTo>
                  <a:close/>
                </a:path>
                <a:path w="5753099" h="2567304">
                  <a:moveTo>
                    <a:pt x="2523825" y="964301"/>
                  </a:moveTo>
                  <a:lnTo>
                    <a:pt x="2518432" y="964301"/>
                  </a:lnTo>
                  <a:lnTo>
                    <a:pt x="2518432" y="942722"/>
                  </a:lnTo>
                  <a:lnTo>
                    <a:pt x="2523825" y="942722"/>
                  </a:lnTo>
                  <a:lnTo>
                    <a:pt x="2523825" y="964301"/>
                  </a:lnTo>
                  <a:close/>
                </a:path>
                <a:path w="5753099" h="2567304">
                  <a:moveTo>
                    <a:pt x="2294632" y="937327"/>
                  </a:moveTo>
                  <a:lnTo>
                    <a:pt x="2289239" y="937327"/>
                  </a:lnTo>
                  <a:lnTo>
                    <a:pt x="2289239" y="915748"/>
                  </a:lnTo>
                  <a:lnTo>
                    <a:pt x="2294632" y="915748"/>
                  </a:lnTo>
                  <a:lnTo>
                    <a:pt x="2294632" y="937327"/>
                  </a:lnTo>
                  <a:close/>
                </a:path>
                <a:path w="5753099" h="2567304">
                  <a:moveTo>
                    <a:pt x="2316203" y="942722"/>
                  </a:moveTo>
                  <a:lnTo>
                    <a:pt x="2267668" y="942722"/>
                  </a:lnTo>
                  <a:lnTo>
                    <a:pt x="2267668" y="937327"/>
                  </a:lnTo>
                  <a:lnTo>
                    <a:pt x="2316203" y="937327"/>
                  </a:lnTo>
                  <a:lnTo>
                    <a:pt x="2316203" y="942722"/>
                  </a:lnTo>
                  <a:close/>
                </a:path>
                <a:path w="5753099" h="2567304">
                  <a:moveTo>
                    <a:pt x="2294632" y="964301"/>
                  </a:moveTo>
                  <a:lnTo>
                    <a:pt x="2289239" y="964301"/>
                  </a:lnTo>
                  <a:lnTo>
                    <a:pt x="2289239" y="942722"/>
                  </a:lnTo>
                  <a:lnTo>
                    <a:pt x="2294632" y="942722"/>
                  </a:lnTo>
                  <a:lnTo>
                    <a:pt x="2294632" y="964301"/>
                  </a:lnTo>
                  <a:close/>
                </a:path>
                <a:path w="5753099" h="2567304">
                  <a:moveTo>
                    <a:pt x="2065438" y="937327"/>
                  </a:moveTo>
                  <a:lnTo>
                    <a:pt x="2060045" y="937327"/>
                  </a:lnTo>
                  <a:lnTo>
                    <a:pt x="2060045" y="915748"/>
                  </a:lnTo>
                  <a:lnTo>
                    <a:pt x="2065438" y="915748"/>
                  </a:lnTo>
                  <a:lnTo>
                    <a:pt x="2065438" y="937327"/>
                  </a:lnTo>
                  <a:close/>
                </a:path>
                <a:path w="5753099" h="2567304">
                  <a:moveTo>
                    <a:pt x="2087009" y="942722"/>
                  </a:moveTo>
                  <a:lnTo>
                    <a:pt x="2038474" y="942722"/>
                  </a:lnTo>
                  <a:lnTo>
                    <a:pt x="2038474" y="937327"/>
                  </a:lnTo>
                  <a:lnTo>
                    <a:pt x="2087009" y="937327"/>
                  </a:lnTo>
                  <a:lnTo>
                    <a:pt x="2087009" y="942722"/>
                  </a:lnTo>
                  <a:close/>
                </a:path>
                <a:path w="5753099" h="2567304">
                  <a:moveTo>
                    <a:pt x="2065438" y="964301"/>
                  </a:moveTo>
                  <a:lnTo>
                    <a:pt x="2060045" y="964301"/>
                  </a:lnTo>
                  <a:lnTo>
                    <a:pt x="2060045" y="942722"/>
                  </a:lnTo>
                  <a:lnTo>
                    <a:pt x="2065438" y="942722"/>
                  </a:lnTo>
                  <a:lnTo>
                    <a:pt x="2065438" y="964301"/>
                  </a:lnTo>
                  <a:close/>
                </a:path>
                <a:path w="5753099" h="2567304">
                  <a:moveTo>
                    <a:pt x="2867616" y="1051964"/>
                  </a:moveTo>
                  <a:lnTo>
                    <a:pt x="2862223" y="1051964"/>
                  </a:lnTo>
                  <a:lnTo>
                    <a:pt x="2862223" y="1030386"/>
                  </a:lnTo>
                  <a:lnTo>
                    <a:pt x="2867616" y="1030386"/>
                  </a:lnTo>
                  <a:lnTo>
                    <a:pt x="2867616" y="1051964"/>
                  </a:lnTo>
                  <a:close/>
                </a:path>
                <a:path w="5753099" h="2567304">
                  <a:moveTo>
                    <a:pt x="2889187" y="1057359"/>
                  </a:moveTo>
                  <a:lnTo>
                    <a:pt x="2840652" y="1057359"/>
                  </a:lnTo>
                  <a:lnTo>
                    <a:pt x="2840652" y="1051964"/>
                  </a:lnTo>
                  <a:lnTo>
                    <a:pt x="2889187" y="1051964"/>
                  </a:lnTo>
                  <a:lnTo>
                    <a:pt x="2889187" y="1057359"/>
                  </a:lnTo>
                  <a:close/>
                </a:path>
                <a:path w="5753099" h="2567304">
                  <a:moveTo>
                    <a:pt x="2867616" y="1078938"/>
                  </a:moveTo>
                  <a:lnTo>
                    <a:pt x="2862223" y="1078938"/>
                  </a:lnTo>
                  <a:lnTo>
                    <a:pt x="2862223" y="1057359"/>
                  </a:lnTo>
                  <a:lnTo>
                    <a:pt x="2867616" y="1057359"/>
                  </a:lnTo>
                  <a:lnTo>
                    <a:pt x="2867616" y="1078938"/>
                  </a:lnTo>
                  <a:close/>
                </a:path>
                <a:path w="5753099" h="2567304">
                  <a:moveTo>
                    <a:pt x="2638422" y="1051964"/>
                  </a:moveTo>
                  <a:lnTo>
                    <a:pt x="2633029" y="1051964"/>
                  </a:lnTo>
                  <a:lnTo>
                    <a:pt x="2633029" y="1030386"/>
                  </a:lnTo>
                  <a:lnTo>
                    <a:pt x="2638422" y="1030386"/>
                  </a:lnTo>
                  <a:lnTo>
                    <a:pt x="2638422" y="1051964"/>
                  </a:lnTo>
                  <a:close/>
                </a:path>
                <a:path w="5753099" h="2567304">
                  <a:moveTo>
                    <a:pt x="2659993" y="1057359"/>
                  </a:moveTo>
                  <a:lnTo>
                    <a:pt x="2611458" y="1057359"/>
                  </a:lnTo>
                  <a:lnTo>
                    <a:pt x="2611458" y="1051964"/>
                  </a:lnTo>
                  <a:lnTo>
                    <a:pt x="2659993" y="1051964"/>
                  </a:lnTo>
                  <a:lnTo>
                    <a:pt x="2659993" y="1057359"/>
                  </a:lnTo>
                  <a:close/>
                </a:path>
                <a:path w="5753099" h="2567304">
                  <a:moveTo>
                    <a:pt x="2638422" y="1078938"/>
                  </a:moveTo>
                  <a:lnTo>
                    <a:pt x="2633029" y="1078938"/>
                  </a:lnTo>
                  <a:lnTo>
                    <a:pt x="2633029" y="1057359"/>
                  </a:lnTo>
                  <a:lnTo>
                    <a:pt x="2638422" y="1057359"/>
                  </a:lnTo>
                  <a:lnTo>
                    <a:pt x="2638422" y="1078938"/>
                  </a:lnTo>
                  <a:close/>
                </a:path>
                <a:path w="5753099" h="2567304">
                  <a:moveTo>
                    <a:pt x="2409228" y="1051964"/>
                  </a:moveTo>
                  <a:lnTo>
                    <a:pt x="2403836" y="1051964"/>
                  </a:lnTo>
                  <a:lnTo>
                    <a:pt x="2403836" y="1030386"/>
                  </a:lnTo>
                  <a:lnTo>
                    <a:pt x="2409228" y="1030386"/>
                  </a:lnTo>
                  <a:lnTo>
                    <a:pt x="2409228" y="1051964"/>
                  </a:lnTo>
                  <a:close/>
                </a:path>
                <a:path w="5753099" h="2567304">
                  <a:moveTo>
                    <a:pt x="2430800" y="1057359"/>
                  </a:moveTo>
                  <a:lnTo>
                    <a:pt x="2382264" y="1057359"/>
                  </a:lnTo>
                  <a:lnTo>
                    <a:pt x="2382264" y="1051964"/>
                  </a:lnTo>
                  <a:lnTo>
                    <a:pt x="2430800" y="1051964"/>
                  </a:lnTo>
                  <a:lnTo>
                    <a:pt x="2430800" y="1057359"/>
                  </a:lnTo>
                  <a:close/>
                </a:path>
                <a:path w="5753099" h="2567304">
                  <a:moveTo>
                    <a:pt x="2409228" y="1078938"/>
                  </a:moveTo>
                  <a:lnTo>
                    <a:pt x="2403836" y="1078938"/>
                  </a:lnTo>
                  <a:lnTo>
                    <a:pt x="2403836" y="1057359"/>
                  </a:lnTo>
                  <a:lnTo>
                    <a:pt x="2409228" y="1057359"/>
                  </a:lnTo>
                  <a:lnTo>
                    <a:pt x="2409228" y="1078938"/>
                  </a:lnTo>
                  <a:close/>
                </a:path>
                <a:path w="5753099" h="2567304">
                  <a:moveTo>
                    <a:pt x="2180035" y="1051964"/>
                  </a:moveTo>
                  <a:lnTo>
                    <a:pt x="2174642" y="1051964"/>
                  </a:lnTo>
                  <a:lnTo>
                    <a:pt x="2174642" y="1030386"/>
                  </a:lnTo>
                  <a:lnTo>
                    <a:pt x="2180035" y="1030386"/>
                  </a:lnTo>
                  <a:lnTo>
                    <a:pt x="2180035" y="1051964"/>
                  </a:lnTo>
                  <a:close/>
                </a:path>
                <a:path w="5753099" h="2567304">
                  <a:moveTo>
                    <a:pt x="2201606" y="1057359"/>
                  </a:moveTo>
                  <a:lnTo>
                    <a:pt x="2153071" y="1057359"/>
                  </a:lnTo>
                  <a:lnTo>
                    <a:pt x="2153071" y="1051964"/>
                  </a:lnTo>
                  <a:lnTo>
                    <a:pt x="2201606" y="1051964"/>
                  </a:lnTo>
                  <a:lnTo>
                    <a:pt x="2201606" y="1057359"/>
                  </a:lnTo>
                  <a:close/>
                </a:path>
                <a:path w="5753099" h="2567304">
                  <a:moveTo>
                    <a:pt x="2180035" y="1078938"/>
                  </a:moveTo>
                  <a:lnTo>
                    <a:pt x="2174642" y="1078938"/>
                  </a:lnTo>
                  <a:lnTo>
                    <a:pt x="2174642" y="1057359"/>
                  </a:lnTo>
                  <a:lnTo>
                    <a:pt x="2180035" y="1057359"/>
                  </a:lnTo>
                  <a:lnTo>
                    <a:pt x="2180035" y="1078938"/>
                  </a:lnTo>
                  <a:close/>
                </a:path>
                <a:path w="5753099" h="2567304">
                  <a:moveTo>
                    <a:pt x="2753019" y="1166602"/>
                  </a:moveTo>
                  <a:lnTo>
                    <a:pt x="2747626" y="1166602"/>
                  </a:lnTo>
                  <a:lnTo>
                    <a:pt x="2747626" y="1145023"/>
                  </a:lnTo>
                  <a:lnTo>
                    <a:pt x="2753019" y="1145023"/>
                  </a:lnTo>
                  <a:lnTo>
                    <a:pt x="2753019" y="1166602"/>
                  </a:lnTo>
                  <a:close/>
                </a:path>
                <a:path w="5753099" h="2567304">
                  <a:moveTo>
                    <a:pt x="2774590" y="1171996"/>
                  </a:moveTo>
                  <a:lnTo>
                    <a:pt x="2726055" y="1171996"/>
                  </a:lnTo>
                  <a:lnTo>
                    <a:pt x="2726055" y="1166602"/>
                  </a:lnTo>
                  <a:lnTo>
                    <a:pt x="2774590" y="1166602"/>
                  </a:lnTo>
                  <a:lnTo>
                    <a:pt x="2774590" y="1171996"/>
                  </a:lnTo>
                  <a:close/>
                </a:path>
                <a:path w="5753099" h="2567304">
                  <a:moveTo>
                    <a:pt x="2753019" y="1193575"/>
                  </a:moveTo>
                  <a:lnTo>
                    <a:pt x="2747626" y="1193575"/>
                  </a:lnTo>
                  <a:lnTo>
                    <a:pt x="2747626" y="1171996"/>
                  </a:lnTo>
                  <a:lnTo>
                    <a:pt x="2753019" y="1171996"/>
                  </a:lnTo>
                  <a:lnTo>
                    <a:pt x="2753019" y="1193575"/>
                  </a:lnTo>
                  <a:close/>
                </a:path>
                <a:path w="5753099" h="2567304">
                  <a:moveTo>
                    <a:pt x="2523825" y="1166602"/>
                  </a:moveTo>
                  <a:lnTo>
                    <a:pt x="2518432" y="1166602"/>
                  </a:lnTo>
                  <a:lnTo>
                    <a:pt x="2518432" y="1145023"/>
                  </a:lnTo>
                  <a:lnTo>
                    <a:pt x="2523825" y="1145023"/>
                  </a:lnTo>
                  <a:lnTo>
                    <a:pt x="2523825" y="1166602"/>
                  </a:lnTo>
                  <a:close/>
                </a:path>
                <a:path w="5753099" h="2567304">
                  <a:moveTo>
                    <a:pt x="2545396" y="1171996"/>
                  </a:moveTo>
                  <a:lnTo>
                    <a:pt x="2496861" y="1171996"/>
                  </a:lnTo>
                  <a:lnTo>
                    <a:pt x="2496861" y="1166602"/>
                  </a:lnTo>
                  <a:lnTo>
                    <a:pt x="2545396" y="1166602"/>
                  </a:lnTo>
                  <a:lnTo>
                    <a:pt x="2545396" y="1171996"/>
                  </a:lnTo>
                  <a:close/>
                </a:path>
                <a:path w="5753099" h="2567304">
                  <a:moveTo>
                    <a:pt x="2523825" y="1193575"/>
                  </a:moveTo>
                  <a:lnTo>
                    <a:pt x="2518432" y="1193575"/>
                  </a:lnTo>
                  <a:lnTo>
                    <a:pt x="2518432" y="1171996"/>
                  </a:lnTo>
                  <a:lnTo>
                    <a:pt x="2523825" y="1171996"/>
                  </a:lnTo>
                  <a:lnTo>
                    <a:pt x="2523825" y="1193575"/>
                  </a:lnTo>
                  <a:close/>
                </a:path>
                <a:path w="5753099" h="2567304">
                  <a:moveTo>
                    <a:pt x="2294632" y="1166602"/>
                  </a:moveTo>
                  <a:lnTo>
                    <a:pt x="2289239" y="1166602"/>
                  </a:lnTo>
                  <a:lnTo>
                    <a:pt x="2289239" y="1145023"/>
                  </a:lnTo>
                  <a:lnTo>
                    <a:pt x="2294632" y="1145023"/>
                  </a:lnTo>
                  <a:lnTo>
                    <a:pt x="2294632" y="1166602"/>
                  </a:lnTo>
                  <a:close/>
                </a:path>
                <a:path w="5753099" h="2567304">
                  <a:moveTo>
                    <a:pt x="2316203" y="1171996"/>
                  </a:moveTo>
                  <a:lnTo>
                    <a:pt x="2267668" y="1171996"/>
                  </a:lnTo>
                  <a:lnTo>
                    <a:pt x="2267668" y="1166602"/>
                  </a:lnTo>
                  <a:lnTo>
                    <a:pt x="2316203" y="1166602"/>
                  </a:lnTo>
                  <a:lnTo>
                    <a:pt x="2316203" y="1171996"/>
                  </a:lnTo>
                  <a:close/>
                </a:path>
                <a:path w="5753099" h="2567304">
                  <a:moveTo>
                    <a:pt x="2294632" y="1193575"/>
                  </a:moveTo>
                  <a:lnTo>
                    <a:pt x="2289239" y="1193575"/>
                  </a:lnTo>
                  <a:lnTo>
                    <a:pt x="2289239" y="1171996"/>
                  </a:lnTo>
                  <a:lnTo>
                    <a:pt x="2294632" y="1171996"/>
                  </a:lnTo>
                  <a:lnTo>
                    <a:pt x="2294632" y="1193575"/>
                  </a:lnTo>
                  <a:close/>
                </a:path>
                <a:path w="5753099" h="2567304">
                  <a:moveTo>
                    <a:pt x="2065438" y="1166602"/>
                  </a:moveTo>
                  <a:lnTo>
                    <a:pt x="2060045" y="1166602"/>
                  </a:lnTo>
                  <a:lnTo>
                    <a:pt x="2060045" y="1145023"/>
                  </a:lnTo>
                  <a:lnTo>
                    <a:pt x="2065438" y="1145023"/>
                  </a:lnTo>
                  <a:lnTo>
                    <a:pt x="2065438" y="1166602"/>
                  </a:lnTo>
                  <a:close/>
                </a:path>
                <a:path w="5753099" h="2567304">
                  <a:moveTo>
                    <a:pt x="2087009" y="1171996"/>
                  </a:moveTo>
                  <a:lnTo>
                    <a:pt x="2038474" y="1171996"/>
                  </a:lnTo>
                  <a:lnTo>
                    <a:pt x="2038474" y="1166602"/>
                  </a:lnTo>
                  <a:lnTo>
                    <a:pt x="2087009" y="1166602"/>
                  </a:lnTo>
                  <a:lnTo>
                    <a:pt x="2087009" y="1171996"/>
                  </a:lnTo>
                  <a:close/>
                </a:path>
                <a:path w="5753099" h="2567304">
                  <a:moveTo>
                    <a:pt x="2065438" y="1193575"/>
                  </a:moveTo>
                  <a:lnTo>
                    <a:pt x="2060045" y="1193575"/>
                  </a:lnTo>
                  <a:lnTo>
                    <a:pt x="2060045" y="1171996"/>
                  </a:lnTo>
                  <a:lnTo>
                    <a:pt x="2065438" y="1171996"/>
                  </a:lnTo>
                  <a:lnTo>
                    <a:pt x="2065438" y="1193575"/>
                  </a:lnTo>
                  <a:close/>
                </a:path>
                <a:path w="5753099" h="2567304">
                  <a:moveTo>
                    <a:pt x="2867616" y="1281239"/>
                  </a:moveTo>
                  <a:lnTo>
                    <a:pt x="2862223" y="1281239"/>
                  </a:lnTo>
                  <a:lnTo>
                    <a:pt x="2862223" y="1259660"/>
                  </a:lnTo>
                  <a:lnTo>
                    <a:pt x="2867616" y="1259660"/>
                  </a:lnTo>
                  <a:lnTo>
                    <a:pt x="2867616" y="1281239"/>
                  </a:lnTo>
                  <a:close/>
                </a:path>
                <a:path w="5753099" h="2567304">
                  <a:moveTo>
                    <a:pt x="2889187" y="1286634"/>
                  </a:moveTo>
                  <a:lnTo>
                    <a:pt x="2840652" y="1286634"/>
                  </a:lnTo>
                  <a:lnTo>
                    <a:pt x="2840652" y="1281239"/>
                  </a:lnTo>
                  <a:lnTo>
                    <a:pt x="2889187" y="1281239"/>
                  </a:lnTo>
                  <a:lnTo>
                    <a:pt x="2889187" y="1286634"/>
                  </a:lnTo>
                  <a:close/>
                </a:path>
                <a:path w="5753099" h="2567304">
                  <a:moveTo>
                    <a:pt x="2867616" y="1308212"/>
                  </a:moveTo>
                  <a:lnTo>
                    <a:pt x="2862223" y="1308212"/>
                  </a:lnTo>
                  <a:lnTo>
                    <a:pt x="2862223" y="1286634"/>
                  </a:lnTo>
                  <a:lnTo>
                    <a:pt x="2867616" y="1286634"/>
                  </a:lnTo>
                  <a:lnTo>
                    <a:pt x="2867616" y="1308212"/>
                  </a:lnTo>
                  <a:close/>
                </a:path>
                <a:path w="5753099" h="2567304">
                  <a:moveTo>
                    <a:pt x="2638422" y="1281239"/>
                  </a:moveTo>
                  <a:lnTo>
                    <a:pt x="2633029" y="1281239"/>
                  </a:lnTo>
                  <a:lnTo>
                    <a:pt x="2633029" y="1259660"/>
                  </a:lnTo>
                  <a:lnTo>
                    <a:pt x="2638422" y="1259660"/>
                  </a:lnTo>
                  <a:lnTo>
                    <a:pt x="2638422" y="1281239"/>
                  </a:lnTo>
                  <a:close/>
                </a:path>
                <a:path w="5753099" h="2567304">
                  <a:moveTo>
                    <a:pt x="2659993" y="1286634"/>
                  </a:moveTo>
                  <a:lnTo>
                    <a:pt x="2611458" y="1286634"/>
                  </a:lnTo>
                  <a:lnTo>
                    <a:pt x="2611458" y="1281239"/>
                  </a:lnTo>
                  <a:lnTo>
                    <a:pt x="2659993" y="1281239"/>
                  </a:lnTo>
                  <a:lnTo>
                    <a:pt x="2659993" y="1286634"/>
                  </a:lnTo>
                  <a:close/>
                </a:path>
                <a:path w="5753099" h="2567304">
                  <a:moveTo>
                    <a:pt x="2638422" y="1308212"/>
                  </a:moveTo>
                  <a:lnTo>
                    <a:pt x="2633029" y="1308212"/>
                  </a:lnTo>
                  <a:lnTo>
                    <a:pt x="2633029" y="1286634"/>
                  </a:lnTo>
                  <a:lnTo>
                    <a:pt x="2638422" y="1286634"/>
                  </a:lnTo>
                  <a:lnTo>
                    <a:pt x="2638422" y="1308212"/>
                  </a:lnTo>
                  <a:close/>
                </a:path>
                <a:path w="5753099" h="2567304">
                  <a:moveTo>
                    <a:pt x="2409228" y="1281239"/>
                  </a:moveTo>
                  <a:lnTo>
                    <a:pt x="2403836" y="1281239"/>
                  </a:lnTo>
                  <a:lnTo>
                    <a:pt x="2403836" y="1259660"/>
                  </a:lnTo>
                  <a:lnTo>
                    <a:pt x="2409228" y="1259660"/>
                  </a:lnTo>
                  <a:lnTo>
                    <a:pt x="2409228" y="1281239"/>
                  </a:lnTo>
                  <a:close/>
                </a:path>
                <a:path w="5753099" h="2567304">
                  <a:moveTo>
                    <a:pt x="2430800" y="1286634"/>
                  </a:moveTo>
                  <a:lnTo>
                    <a:pt x="2382264" y="1286634"/>
                  </a:lnTo>
                  <a:lnTo>
                    <a:pt x="2382264" y="1281239"/>
                  </a:lnTo>
                  <a:lnTo>
                    <a:pt x="2430800" y="1281239"/>
                  </a:lnTo>
                  <a:lnTo>
                    <a:pt x="2430800" y="1286634"/>
                  </a:lnTo>
                  <a:close/>
                </a:path>
                <a:path w="5753099" h="2567304">
                  <a:moveTo>
                    <a:pt x="2409228" y="1308212"/>
                  </a:moveTo>
                  <a:lnTo>
                    <a:pt x="2403836" y="1308212"/>
                  </a:lnTo>
                  <a:lnTo>
                    <a:pt x="2403836" y="1286634"/>
                  </a:lnTo>
                  <a:lnTo>
                    <a:pt x="2409228" y="1286634"/>
                  </a:lnTo>
                  <a:lnTo>
                    <a:pt x="2409228" y="1308212"/>
                  </a:lnTo>
                  <a:close/>
                </a:path>
                <a:path w="5753099" h="2567304">
                  <a:moveTo>
                    <a:pt x="2180035" y="1281239"/>
                  </a:moveTo>
                  <a:lnTo>
                    <a:pt x="2174642" y="1281239"/>
                  </a:lnTo>
                  <a:lnTo>
                    <a:pt x="2174642" y="1259660"/>
                  </a:lnTo>
                  <a:lnTo>
                    <a:pt x="2180035" y="1259660"/>
                  </a:lnTo>
                  <a:lnTo>
                    <a:pt x="2180035" y="1281239"/>
                  </a:lnTo>
                  <a:close/>
                </a:path>
                <a:path w="5753099" h="2567304">
                  <a:moveTo>
                    <a:pt x="2201606" y="1286634"/>
                  </a:moveTo>
                  <a:lnTo>
                    <a:pt x="2153071" y="1286634"/>
                  </a:lnTo>
                  <a:lnTo>
                    <a:pt x="2153071" y="1281239"/>
                  </a:lnTo>
                  <a:lnTo>
                    <a:pt x="2201606" y="1281239"/>
                  </a:lnTo>
                  <a:lnTo>
                    <a:pt x="2201606" y="1286634"/>
                  </a:lnTo>
                  <a:close/>
                </a:path>
                <a:path w="5753099" h="2567304">
                  <a:moveTo>
                    <a:pt x="2180035" y="1308212"/>
                  </a:moveTo>
                  <a:lnTo>
                    <a:pt x="2174642" y="1308212"/>
                  </a:lnTo>
                  <a:lnTo>
                    <a:pt x="2174642" y="1286634"/>
                  </a:lnTo>
                  <a:lnTo>
                    <a:pt x="2180035" y="1286634"/>
                  </a:lnTo>
                  <a:lnTo>
                    <a:pt x="2180035" y="1308212"/>
                  </a:lnTo>
                  <a:close/>
                </a:path>
                <a:path w="5753099" h="2567304">
                  <a:moveTo>
                    <a:pt x="2753019" y="1395876"/>
                  </a:moveTo>
                  <a:lnTo>
                    <a:pt x="2747626" y="1395876"/>
                  </a:lnTo>
                  <a:lnTo>
                    <a:pt x="2747626" y="1374297"/>
                  </a:lnTo>
                  <a:lnTo>
                    <a:pt x="2753019" y="1374297"/>
                  </a:lnTo>
                  <a:lnTo>
                    <a:pt x="2753019" y="1395876"/>
                  </a:lnTo>
                  <a:close/>
                </a:path>
                <a:path w="5753099" h="2567304">
                  <a:moveTo>
                    <a:pt x="2774590" y="1401271"/>
                  </a:moveTo>
                  <a:lnTo>
                    <a:pt x="2726055" y="1401271"/>
                  </a:lnTo>
                  <a:lnTo>
                    <a:pt x="2726055" y="1395876"/>
                  </a:lnTo>
                  <a:lnTo>
                    <a:pt x="2774590" y="1395876"/>
                  </a:lnTo>
                  <a:lnTo>
                    <a:pt x="2774590" y="1401271"/>
                  </a:lnTo>
                  <a:close/>
                </a:path>
                <a:path w="5753099" h="2567304">
                  <a:moveTo>
                    <a:pt x="2753019" y="1422849"/>
                  </a:moveTo>
                  <a:lnTo>
                    <a:pt x="2747626" y="1422849"/>
                  </a:lnTo>
                  <a:lnTo>
                    <a:pt x="2747626" y="1401271"/>
                  </a:lnTo>
                  <a:lnTo>
                    <a:pt x="2753019" y="1401271"/>
                  </a:lnTo>
                  <a:lnTo>
                    <a:pt x="2753019" y="1422849"/>
                  </a:lnTo>
                  <a:close/>
                </a:path>
                <a:path w="5753099" h="2567304">
                  <a:moveTo>
                    <a:pt x="2523825" y="1395876"/>
                  </a:moveTo>
                  <a:lnTo>
                    <a:pt x="2518432" y="1395876"/>
                  </a:lnTo>
                  <a:lnTo>
                    <a:pt x="2518432" y="1374297"/>
                  </a:lnTo>
                  <a:lnTo>
                    <a:pt x="2523825" y="1374297"/>
                  </a:lnTo>
                  <a:lnTo>
                    <a:pt x="2523825" y="1395876"/>
                  </a:lnTo>
                  <a:close/>
                </a:path>
                <a:path w="5753099" h="2567304">
                  <a:moveTo>
                    <a:pt x="2545396" y="1401271"/>
                  </a:moveTo>
                  <a:lnTo>
                    <a:pt x="2496861" y="1401271"/>
                  </a:lnTo>
                  <a:lnTo>
                    <a:pt x="2496861" y="1395876"/>
                  </a:lnTo>
                  <a:lnTo>
                    <a:pt x="2545396" y="1395876"/>
                  </a:lnTo>
                  <a:lnTo>
                    <a:pt x="2545396" y="1401271"/>
                  </a:lnTo>
                  <a:close/>
                </a:path>
                <a:path w="5753099" h="2567304">
                  <a:moveTo>
                    <a:pt x="2523825" y="1422849"/>
                  </a:moveTo>
                  <a:lnTo>
                    <a:pt x="2518432" y="1422849"/>
                  </a:lnTo>
                  <a:lnTo>
                    <a:pt x="2518432" y="1401271"/>
                  </a:lnTo>
                  <a:lnTo>
                    <a:pt x="2523825" y="1401271"/>
                  </a:lnTo>
                  <a:lnTo>
                    <a:pt x="2523825" y="1422849"/>
                  </a:lnTo>
                  <a:close/>
                </a:path>
                <a:path w="5753099" h="2567304">
                  <a:moveTo>
                    <a:pt x="2294632" y="1395876"/>
                  </a:moveTo>
                  <a:lnTo>
                    <a:pt x="2289239" y="1395876"/>
                  </a:lnTo>
                  <a:lnTo>
                    <a:pt x="2289239" y="1374297"/>
                  </a:lnTo>
                  <a:lnTo>
                    <a:pt x="2294632" y="1374297"/>
                  </a:lnTo>
                  <a:lnTo>
                    <a:pt x="2294632" y="1395876"/>
                  </a:lnTo>
                  <a:close/>
                </a:path>
                <a:path w="5753099" h="2567304">
                  <a:moveTo>
                    <a:pt x="2316203" y="1401271"/>
                  </a:moveTo>
                  <a:lnTo>
                    <a:pt x="2267668" y="1401271"/>
                  </a:lnTo>
                  <a:lnTo>
                    <a:pt x="2267668" y="1395876"/>
                  </a:lnTo>
                  <a:lnTo>
                    <a:pt x="2316203" y="1395876"/>
                  </a:lnTo>
                  <a:lnTo>
                    <a:pt x="2316203" y="1401271"/>
                  </a:lnTo>
                  <a:close/>
                </a:path>
                <a:path w="5753099" h="2567304">
                  <a:moveTo>
                    <a:pt x="2294632" y="1422849"/>
                  </a:moveTo>
                  <a:lnTo>
                    <a:pt x="2289239" y="1422849"/>
                  </a:lnTo>
                  <a:lnTo>
                    <a:pt x="2289239" y="1401271"/>
                  </a:lnTo>
                  <a:lnTo>
                    <a:pt x="2294632" y="1401271"/>
                  </a:lnTo>
                  <a:lnTo>
                    <a:pt x="2294632" y="1422849"/>
                  </a:lnTo>
                  <a:close/>
                </a:path>
                <a:path w="5753099" h="2567304">
                  <a:moveTo>
                    <a:pt x="2065438" y="1395876"/>
                  </a:moveTo>
                  <a:lnTo>
                    <a:pt x="2060045" y="1395876"/>
                  </a:lnTo>
                  <a:lnTo>
                    <a:pt x="2060045" y="1374297"/>
                  </a:lnTo>
                  <a:lnTo>
                    <a:pt x="2065438" y="1374297"/>
                  </a:lnTo>
                  <a:lnTo>
                    <a:pt x="2065438" y="1395876"/>
                  </a:lnTo>
                  <a:close/>
                </a:path>
                <a:path w="5753099" h="2567304">
                  <a:moveTo>
                    <a:pt x="2087009" y="1401271"/>
                  </a:moveTo>
                  <a:lnTo>
                    <a:pt x="2038474" y="1401271"/>
                  </a:lnTo>
                  <a:lnTo>
                    <a:pt x="2038474" y="1395876"/>
                  </a:lnTo>
                  <a:lnTo>
                    <a:pt x="2087009" y="1395876"/>
                  </a:lnTo>
                  <a:lnTo>
                    <a:pt x="2087009" y="1401271"/>
                  </a:lnTo>
                  <a:close/>
                </a:path>
                <a:path w="5753099" h="2567304">
                  <a:moveTo>
                    <a:pt x="2065438" y="1422849"/>
                  </a:moveTo>
                  <a:lnTo>
                    <a:pt x="2060045" y="1422849"/>
                  </a:lnTo>
                  <a:lnTo>
                    <a:pt x="2060045" y="1401271"/>
                  </a:lnTo>
                  <a:lnTo>
                    <a:pt x="2065438" y="1401271"/>
                  </a:lnTo>
                  <a:lnTo>
                    <a:pt x="2065438" y="1422849"/>
                  </a:lnTo>
                  <a:close/>
                </a:path>
                <a:path w="5753099" h="2567304">
                  <a:moveTo>
                    <a:pt x="2867616" y="1510513"/>
                  </a:moveTo>
                  <a:lnTo>
                    <a:pt x="2862223" y="1510513"/>
                  </a:lnTo>
                  <a:lnTo>
                    <a:pt x="2862223" y="1488934"/>
                  </a:lnTo>
                  <a:lnTo>
                    <a:pt x="2867616" y="1488934"/>
                  </a:lnTo>
                  <a:lnTo>
                    <a:pt x="2867616" y="1510513"/>
                  </a:lnTo>
                  <a:close/>
                </a:path>
                <a:path w="5753099" h="2567304">
                  <a:moveTo>
                    <a:pt x="2889187" y="1515908"/>
                  </a:moveTo>
                  <a:lnTo>
                    <a:pt x="2840652" y="1515908"/>
                  </a:lnTo>
                  <a:lnTo>
                    <a:pt x="2840652" y="1510513"/>
                  </a:lnTo>
                  <a:lnTo>
                    <a:pt x="2889187" y="1510513"/>
                  </a:lnTo>
                  <a:lnTo>
                    <a:pt x="2889187" y="1515908"/>
                  </a:lnTo>
                  <a:close/>
                </a:path>
                <a:path w="5753099" h="2567304">
                  <a:moveTo>
                    <a:pt x="2867616" y="1537487"/>
                  </a:moveTo>
                  <a:lnTo>
                    <a:pt x="2862223" y="1537487"/>
                  </a:lnTo>
                  <a:lnTo>
                    <a:pt x="2862223" y="1515908"/>
                  </a:lnTo>
                  <a:lnTo>
                    <a:pt x="2867616" y="1515908"/>
                  </a:lnTo>
                  <a:lnTo>
                    <a:pt x="2867616" y="1537487"/>
                  </a:lnTo>
                  <a:close/>
                </a:path>
                <a:path w="5753099" h="2567304">
                  <a:moveTo>
                    <a:pt x="2638422" y="1510513"/>
                  </a:moveTo>
                  <a:lnTo>
                    <a:pt x="2633029" y="1510513"/>
                  </a:lnTo>
                  <a:lnTo>
                    <a:pt x="2633029" y="1488934"/>
                  </a:lnTo>
                  <a:lnTo>
                    <a:pt x="2638422" y="1488934"/>
                  </a:lnTo>
                  <a:lnTo>
                    <a:pt x="2638422" y="1510513"/>
                  </a:lnTo>
                  <a:close/>
                </a:path>
                <a:path w="5753099" h="2567304">
                  <a:moveTo>
                    <a:pt x="2659993" y="1515908"/>
                  </a:moveTo>
                  <a:lnTo>
                    <a:pt x="2611458" y="1515908"/>
                  </a:lnTo>
                  <a:lnTo>
                    <a:pt x="2611458" y="1510513"/>
                  </a:lnTo>
                  <a:lnTo>
                    <a:pt x="2659993" y="1510513"/>
                  </a:lnTo>
                  <a:lnTo>
                    <a:pt x="2659993" y="1515908"/>
                  </a:lnTo>
                  <a:close/>
                </a:path>
                <a:path w="5753099" h="2567304">
                  <a:moveTo>
                    <a:pt x="2638422" y="1537487"/>
                  </a:moveTo>
                  <a:lnTo>
                    <a:pt x="2633029" y="1537487"/>
                  </a:lnTo>
                  <a:lnTo>
                    <a:pt x="2633029" y="1515908"/>
                  </a:lnTo>
                  <a:lnTo>
                    <a:pt x="2638422" y="1515908"/>
                  </a:lnTo>
                  <a:lnTo>
                    <a:pt x="2638422" y="1537487"/>
                  </a:lnTo>
                  <a:close/>
                </a:path>
                <a:path w="5753099" h="2567304">
                  <a:moveTo>
                    <a:pt x="2409228" y="1510513"/>
                  </a:moveTo>
                  <a:lnTo>
                    <a:pt x="2403836" y="1510513"/>
                  </a:lnTo>
                  <a:lnTo>
                    <a:pt x="2403836" y="1488934"/>
                  </a:lnTo>
                  <a:lnTo>
                    <a:pt x="2409228" y="1488934"/>
                  </a:lnTo>
                  <a:lnTo>
                    <a:pt x="2409228" y="1510513"/>
                  </a:lnTo>
                  <a:close/>
                </a:path>
                <a:path w="5753099" h="2567304">
                  <a:moveTo>
                    <a:pt x="2430800" y="1515908"/>
                  </a:moveTo>
                  <a:lnTo>
                    <a:pt x="2382264" y="1515908"/>
                  </a:lnTo>
                  <a:lnTo>
                    <a:pt x="2382264" y="1510513"/>
                  </a:lnTo>
                  <a:lnTo>
                    <a:pt x="2430800" y="1510513"/>
                  </a:lnTo>
                  <a:lnTo>
                    <a:pt x="2430800" y="1515908"/>
                  </a:lnTo>
                  <a:close/>
                </a:path>
                <a:path w="5753099" h="2567304">
                  <a:moveTo>
                    <a:pt x="2409228" y="1537487"/>
                  </a:moveTo>
                  <a:lnTo>
                    <a:pt x="2403836" y="1537487"/>
                  </a:lnTo>
                  <a:lnTo>
                    <a:pt x="2403836" y="1515908"/>
                  </a:lnTo>
                  <a:lnTo>
                    <a:pt x="2409228" y="1515908"/>
                  </a:lnTo>
                  <a:lnTo>
                    <a:pt x="2409228" y="1537487"/>
                  </a:lnTo>
                  <a:close/>
                </a:path>
                <a:path w="5753099" h="2567304">
                  <a:moveTo>
                    <a:pt x="2180035" y="1510513"/>
                  </a:moveTo>
                  <a:lnTo>
                    <a:pt x="2174642" y="1510513"/>
                  </a:lnTo>
                  <a:lnTo>
                    <a:pt x="2174642" y="1488934"/>
                  </a:lnTo>
                  <a:lnTo>
                    <a:pt x="2180035" y="1488934"/>
                  </a:lnTo>
                  <a:lnTo>
                    <a:pt x="2180035" y="1510513"/>
                  </a:lnTo>
                  <a:close/>
                </a:path>
                <a:path w="5753099" h="2567304">
                  <a:moveTo>
                    <a:pt x="2201606" y="1515908"/>
                  </a:moveTo>
                  <a:lnTo>
                    <a:pt x="2153071" y="1515908"/>
                  </a:lnTo>
                  <a:lnTo>
                    <a:pt x="2153071" y="1510513"/>
                  </a:lnTo>
                  <a:lnTo>
                    <a:pt x="2201606" y="1510513"/>
                  </a:lnTo>
                  <a:lnTo>
                    <a:pt x="2201606" y="1515908"/>
                  </a:lnTo>
                  <a:close/>
                </a:path>
                <a:path w="5753099" h="2567304">
                  <a:moveTo>
                    <a:pt x="2180035" y="1537487"/>
                  </a:moveTo>
                  <a:lnTo>
                    <a:pt x="2174642" y="1537487"/>
                  </a:lnTo>
                  <a:lnTo>
                    <a:pt x="2174642" y="1515908"/>
                  </a:lnTo>
                  <a:lnTo>
                    <a:pt x="2180035" y="1515908"/>
                  </a:lnTo>
                  <a:lnTo>
                    <a:pt x="2180035" y="1537487"/>
                  </a:lnTo>
                  <a:close/>
                </a:path>
                <a:path w="5753099" h="2567304">
                  <a:moveTo>
                    <a:pt x="2753019" y="1625150"/>
                  </a:moveTo>
                  <a:lnTo>
                    <a:pt x="2747626" y="1625150"/>
                  </a:lnTo>
                  <a:lnTo>
                    <a:pt x="2747626" y="1603572"/>
                  </a:lnTo>
                  <a:lnTo>
                    <a:pt x="2753019" y="1603572"/>
                  </a:lnTo>
                  <a:lnTo>
                    <a:pt x="2753019" y="1625150"/>
                  </a:lnTo>
                  <a:close/>
                </a:path>
                <a:path w="5753099" h="2567304">
                  <a:moveTo>
                    <a:pt x="2774590" y="1630545"/>
                  </a:moveTo>
                  <a:lnTo>
                    <a:pt x="2726055" y="1630545"/>
                  </a:lnTo>
                  <a:lnTo>
                    <a:pt x="2726055" y="1625150"/>
                  </a:lnTo>
                  <a:lnTo>
                    <a:pt x="2774590" y="1625150"/>
                  </a:lnTo>
                  <a:lnTo>
                    <a:pt x="2774590" y="1630545"/>
                  </a:lnTo>
                  <a:close/>
                </a:path>
                <a:path w="5753099" h="2567304">
                  <a:moveTo>
                    <a:pt x="2753019" y="1652124"/>
                  </a:moveTo>
                  <a:lnTo>
                    <a:pt x="2747626" y="1652124"/>
                  </a:lnTo>
                  <a:lnTo>
                    <a:pt x="2747626" y="1630545"/>
                  </a:lnTo>
                  <a:lnTo>
                    <a:pt x="2753019" y="1630545"/>
                  </a:lnTo>
                  <a:lnTo>
                    <a:pt x="2753019" y="1652124"/>
                  </a:lnTo>
                  <a:close/>
                </a:path>
                <a:path w="5753099" h="2567304">
                  <a:moveTo>
                    <a:pt x="2523825" y="1625150"/>
                  </a:moveTo>
                  <a:lnTo>
                    <a:pt x="2518432" y="1625150"/>
                  </a:lnTo>
                  <a:lnTo>
                    <a:pt x="2518432" y="1603572"/>
                  </a:lnTo>
                  <a:lnTo>
                    <a:pt x="2523825" y="1603572"/>
                  </a:lnTo>
                  <a:lnTo>
                    <a:pt x="2523825" y="1625150"/>
                  </a:lnTo>
                  <a:close/>
                </a:path>
                <a:path w="5753099" h="2567304">
                  <a:moveTo>
                    <a:pt x="2545396" y="1630545"/>
                  </a:moveTo>
                  <a:lnTo>
                    <a:pt x="2496861" y="1630545"/>
                  </a:lnTo>
                  <a:lnTo>
                    <a:pt x="2496861" y="1625150"/>
                  </a:lnTo>
                  <a:lnTo>
                    <a:pt x="2545396" y="1625150"/>
                  </a:lnTo>
                  <a:lnTo>
                    <a:pt x="2545396" y="1630545"/>
                  </a:lnTo>
                  <a:close/>
                </a:path>
                <a:path w="5753099" h="2567304">
                  <a:moveTo>
                    <a:pt x="2523825" y="1652124"/>
                  </a:moveTo>
                  <a:lnTo>
                    <a:pt x="2518432" y="1652124"/>
                  </a:lnTo>
                  <a:lnTo>
                    <a:pt x="2518432" y="1630545"/>
                  </a:lnTo>
                  <a:lnTo>
                    <a:pt x="2523825" y="1630545"/>
                  </a:lnTo>
                  <a:lnTo>
                    <a:pt x="2523825" y="1652124"/>
                  </a:lnTo>
                  <a:close/>
                </a:path>
                <a:path w="5753099" h="2567304">
                  <a:moveTo>
                    <a:pt x="2294632" y="1625150"/>
                  </a:moveTo>
                  <a:lnTo>
                    <a:pt x="2289239" y="1625150"/>
                  </a:lnTo>
                  <a:lnTo>
                    <a:pt x="2289239" y="1603572"/>
                  </a:lnTo>
                  <a:lnTo>
                    <a:pt x="2294632" y="1603572"/>
                  </a:lnTo>
                  <a:lnTo>
                    <a:pt x="2294632" y="1625150"/>
                  </a:lnTo>
                  <a:close/>
                </a:path>
                <a:path w="5753099" h="2567304">
                  <a:moveTo>
                    <a:pt x="2316203" y="1630545"/>
                  </a:moveTo>
                  <a:lnTo>
                    <a:pt x="2267668" y="1630545"/>
                  </a:lnTo>
                  <a:lnTo>
                    <a:pt x="2267668" y="1625150"/>
                  </a:lnTo>
                  <a:lnTo>
                    <a:pt x="2316203" y="1625150"/>
                  </a:lnTo>
                  <a:lnTo>
                    <a:pt x="2316203" y="1630545"/>
                  </a:lnTo>
                  <a:close/>
                </a:path>
                <a:path w="5753099" h="2567304">
                  <a:moveTo>
                    <a:pt x="2294632" y="1652124"/>
                  </a:moveTo>
                  <a:lnTo>
                    <a:pt x="2289239" y="1652124"/>
                  </a:lnTo>
                  <a:lnTo>
                    <a:pt x="2289239" y="1630545"/>
                  </a:lnTo>
                  <a:lnTo>
                    <a:pt x="2294632" y="1630545"/>
                  </a:lnTo>
                  <a:lnTo>
                    <a:pt x="2294632" y="1652124"/>
                  </a:lnTo>
                  <a:close/>
                </a:path>
                <a:path w="5753099" h="2567304">
                  <a:moveTo>
                    <a:pt x="2065438" y="1625150"/>
                  </a:moveTo>
                  <a:lnTo>
                    <a:pt x="2060045" y="1625150"/>
                  </a:lnTo>
                  <a:lnTo>
                    <a:pt x="2060045" y="1603572"/>
                  </a:lnTo>
                  <a:lnTo>
                    <a:pt x="2065438" y="1603572"/>
                  </a:lnTo>
                  <a:lnTo>
                    <a:pt x="2065438" y="1625150"/>
                  </a:lnTo>
                  <a:close/>
                </a:path>
                <a:path w="5753099" h="2567304">
                  <a:moveTo>
                    <a:pt x="2087009" y="1630545"/>
                  </a:moveTo>
                  <a:lnTo>
                    <a:pt x="2038474" y="1630545"/>
                  </a:lnTo>
                  <a:lnTo>
                    <a:pt x="2038474" y="1625150"/>
                  </a:lnTo>
                  <a:lnTo>
                    <a:pt x="2087009" y="1625150"/>
                  </a:lnTo>
                  <a:lnTo>
                    <a:pt x="2087009" y="1630545"/>
                  </a:lnTo>
                  <a:close/>
                </a:path>
                <a:path w="5753099" h="2567304">
                  <a:moveTo>
                    <a:pt x="2065438" y="1652124"/>
                  </a:moveTo>
                  <a:lnTo>
                    <a:pt x="2060045" y="1652124"/>
                  </a:lnTo>
                  <a:lnTo>
                    <a:pt x="2060045" y="1630545"/>
                  </a:lnTo>
                  <a:lnTo>
                    <a:pt x="2065438" y="1630545"/>
                  </a:lnTo>
                  <a:lnTo>
                    <a:pt x="2065438" y="1652124"/>
                  </a:lnTo>
                  <a:close/>
                </a:path>
                <a:path w="5753099" h="2567304">
                  <a:moveTo>
                    <a:pt x="2867616" y="1739788"/>
                  </a:moveTo>
                  <a:lnTo>
                    <a:pt x="2862223" y="1739788"/>
                  </a:lnTo>
                  <a:lnTo>
                    <a:pt x="2862223" y="1718209"/>
                  </a:lnTo>
                  <a:lnTo>
                    <a:pt x="2867616" y="1718209"/>
                  </a:lnTo>
                  <a:lnTo>
                    <a:pt x="2867616" y="1739788"/>
                  </a:lnTo>
                  <a:close/>
                </a:path>
                <a:path w="5753099" h="2567304">
                  <a:moveTo>
                    <a:pt x="2889187" y="1745182"/>
                  </a:moveTo>
                  <a:lnTo>
                    <a:pt x="2840652" y="1745182"/>
                  </a:lnTo>
                  <a:lnTo>
                    <a:pt x="2840652" y="1739788"/>
                  </a:lnTo>
                  <a:lnTo>
                    <a:pt x="2889187" y="1739788"/>
                  </a:lnTo>
                  <a:lnTo>
                    <a:pt x="2889187" y="1745182"/>
                  </a:lnTo>
                  <a:close/>
                </a:path>
                <a:path w="5753099" h="2567304">
                  <a:moveTo>
                    <a:pt x="2867616" y="1766761"/>
                  </a:moveTo>
                  <a:lnTo>
                    <a:pt x="2862223" y="1766761"/>
                  </a:lnTo>
                  <a:lnTo>
                    <a:pt x="2862223" y="1745182"/>
                  </a:lnTo>
                  <a:lnTo>
                    <a:pt x="2867616" y="1745182"/>
                  </a:lnTo>
                  <a:lnTo>
                    <a:pt x="2867616" y="1766761"/>
                  </a:lnTo>
                  <a:close/>
                </a:path>
                <a:path w="5753099" h="2567304">
                  <a:moveTo>
                    <a:pt x="2638422" y="1739788"/>
                  </a:moveTo>
                  <a:lnTo>
                    <a:pt x="2633029" y="1739788"/>
                  </a:lnTo>
                  <a:lnTo>
                    <a:pt x="2633029" y="1718209"/>
                  </a:lnTo>
                  <a:lnTo>
                    <a:pt x="2638422" y="1718209"/>
                  </a:lnTo>
                  <a:lnTo>
                    <a:pt x="2638422" y="1739788"/>
                  </a:lnTo>
                  <a:close/>
                </a:path>
                <a:path w="5753099" h="2567304">
                  <a:moveTo>
                    <a:pt x="2659993" y="1745182"/>
                  </a:moveTo>
                  <a:lnTo>
                    <a:pt x="2611458" y="1745182"/>
                  </a:lnTo>
                  <a:lnTo>
                    <a:pt x="2611458" y="1739788"/>
                  </a:lnTo>
                  <a:lnTo>
                    <a:pt x="2659993" y="1739788"/>
                  </a:lnTo>
                  <a:lnTo>
                    <a:pt x="2659993" y="1745182"/>
                  </a:lnTo>
                  <a:close/>
                </a:path>
                <a:path w="5753099" h="2567304">
                  <a:moveTo>
                    <a:pt x="2638422" y="1766761"/>
                  </a:moveTo>
                  <a:lnTo>
                    <a:pt x="2633029" y="1766761"/>
                  </a:lnTo>
                  <a:lnTo>
                    <a:pt x="2633029" y="1745182"/>
                  </a:lnTo>
                  <a:lnTo>
                    <a:pt x="2638422" y="1745182"/>
                  </a:lnTo>
                  <a:lnTo>
                    <a:pt x="2638422" y="1766761"/>
                  </a:lnTo>
                  <a:close/>
                </a:path>
                <a:path w="5753099" h="2567304">
                  <a:moveTo>
                    <a:pt x="2409228" y="1739788"/>
                  </a:moveTo>
                  <a:lnTo>
                    <a:pt x="2403836" y="1739788"/>
                  </a:lnTo>
                  <a:lnTo>
                    <a:pt x="2403836" y="1718209"/>
                  </a:lnTo>
                  <a:lnTo>
                    <a:pt x="2409228" y="1718209"/>
                  </a:lnTo>
                  <a:lnTo>
                    <a:pt x="2409228" y="1739788"/>
                  </a:lnTo>
                  <a:close/>
                </a:path>
                <a:path w="5753099" h="2567304">
                  <a:moveTo>
                    <a:pt x="2430800" y="1745182"/>
                  </a:moveTo>
                  <a:lnTo>
                    <a:pt x="2382264" y="1745182"/>
                  </a:lnTo>
                  <a:lnTo>
                    <a:pt x="2382264" y="1739788"/>
                  </a:lnTo>
                  <a:lnTo>
                    <a:pt x="2430800" y="1739788"/>
                  </a:lnTo>
                  <a:lnTo>
                    <a:pt x="2430800" y="1745182"/>
                  </a:lnTo>
                  <a:close/>
                </a:path>
                <a:path w="5753099" h="2567304">
                  <a:moveTo>
                    <a:pt x="2409228" y="1766761"/>
                  </a:moveTo>
                  <a:lnTo>
                    <a:pt x="2403836" y="1766761"/>
                  </a:lnTo>
                  <a:lnTo>
                    <a:pt x="2403836" y="1745182"/>
                  </a:lnTo>
                  <a:lnTo>
                    <a:pt x="2409228" y="1745182"/>
                  </a:lnTo>
                  <a:lnTo>
                    <a:pt x="2409228" y="1766761"/>
                  </a:lnTo>
                  <a:close/>
                </a:path>
                <a:path w="5753099" h="2567304">
                  <a:moveTo>
                    <a:pt x="2180035" y="1739788"/>
                  </a:moveTo>
                  <a:lnTo>
                    <a:pt x="2174642" y="1739788"/>
                  </a:lnTo>
                  <a:lnTo>
                    <a:pt x="2174642" y="1718209"/>
                  </a:lnTo>
                  <a:lnTo>
                    <a:pt x="2180035" y="1718209"/>
                  </a:lnTo>
                  <a:lnTo>
                    <a:pt x="2180035" y="1739788"/>
                  </a:lnTo>
                  <a:close/>
                </a:path>
                <a:path w="5753099" h="2567304">
                  <a:moveTo>
                    <a:pt x="2201606" y="1745182"/>
                  </a:moveTo>
                  <a:lnTo>
                    <a:pt x="2153071" y="1745182"/>
                  </a:lnTo>
                  <a:lnTo>
                    <a:pt x="2153071" y="1739788"/>
                  </a:lnTo>
                  <a:lnTo>
                    <a:pt x="2201606" y="1739788"/>
                  </a:lnTo>
                  <a:lnTo>
                    <a:pt x="2201606" y="1745182"/>
                  </a:lnTo>
                  <a:close/>
                </a:path>
                <a:path w="5753099" h="2567304">
                  <a:moveTo>
                    <a:pt x="2180035" y="1766761"/>
                  </a:moveTo>
                  <a:lnTo>
                    <a:pt x="2174642" y="1766761"/>
                  </a:lnTo>
                  <a:lnTo>
                    <a:pt x="2174642" y="1745182"/>
                  </a:lnTo>
                  <a:lnTo>
                    <a:pt x="2180035" y="1745182"/>
                  </a:lnTo>
                  <a:lnTo>
                    <a:pt x="2180035" y="1766761"/>
                  </a:lnTo>
                  <a:close/>
                </a:path>
                <a:path w="5753099" h="2567304">
                  <a:moveTo>
                    <a:pt x="2753019" y="1854425"/>
                  </a:moveTo>
                  <a:lnTo>
                    <a:pt x="2747626" y="1854425"/>
                  </a:lnTo>
                  <a:lnTo>
                    <a:pt x="2747626" y="1832846"/>
                  </a:lnTo>
                  <a:lnTo>
                    <a:pt x="2753019" y="1832846"/>
                  </a:lnTo>
                  <a:lnTo>
                    <a:pt x="2753019" y="1854425"/>
                  </a:lnTo>
                  <a:close/>
                </a:path>
                <a:path w="5753099" h="2567304">
                  <a:moveTo>
                    <a:pt x="2774590" y="1859820"/>
                  </a:moveTo>
                  <a:lnTo>
                    <a:pt x="2726055" y="1859820"/>
                  </a:lnTo>
                  <a:lnTo>
                    <a:pt x="2726055" y="1854425"/>
                  </a:lnTo>
                  <a:lnTo>
                    <a:pt x="2774590" y="1854425"/>
                  </a:lnTo>
                  <a:lnTo>
                    <a:pt x="2774590" y="1859820"/>
                  </a:lnTo>
                  <a:close/>
                </a:path>
                <a:path w="5753099" h="2567304">
                  <a:moveTo>
                    <a:pt x="2753019" y="1881398"/>
                  </a:moveTo>
                  <a:lnTo>
                    <a:pt x="2747626" y="1881398"/>
                  </a:lnTo>
                  <a:lnTo>
                    <a:pt x="2747626" y="1859820"/>
                  </a:lnTo>
                  <a:lnTo>
                    <a:pt x="2753019" y="1859820"/>
                  </a:lnTo>
                  <a:lnTo>
                    <a:pt x="2753019" y="1881398"/>
                  </a:lnTo>
                  <a:close/>
                </a:path>
                <a:path w="5753099" h="2567304">
                  <a:moveTo>
                    <a:pt x="2523825" y="1854425"/>
                  </a:moveTo>
                  <a:lnTo>
                    <a:pt x="2518432" y="1854425"/>
                  </a:lnTo>
                  <a:lnTo>
                    <a:pt x="2518432" y="1832846"/>
                  </a:lnTo>
                  <a:lnTo>
                    <a:pt x="2523825" y="1832846"/>
                  </a:lnTo>
                  <a:lnTo>
                    <a:pt x="2523825" y="1854425"/>
                  </a:lnTo>
                  <a:close/>
                </a:path>
                <a:path w="5753099" h="2567304">
                  <a:moveTo>
                    <a:pt x="2545396" y="1859820"/>
                  </a:moveTo>
                  <a:lnTo>
                    <a:pt x="2496861" y="1859820"/>
                  </a:lnTo>
                  <a:lnTo>
                    <a:pt x="2496861" y="1854425"/>
                  </a:lnTo>
                  <a:lnTo>
                    <a:pt x="2545396" y="1854425"/>
                  </a:lnTo>
                  <a:lnTo>
                    <a:pt x="2545396" y="1859820"/>
                  </a:lnTo>
                  <a:close/>
                </a:path>
                <a:path w="5753099" h="2567304">
                  <a:moveTo>
                    <a:pt x="2523825" y="1881398"/>
                  </a:moveTo>
                  <a:lnTo>
                    <a:pt x="2518432" y="1881398"/>
                  </a:lnTo>
                  <a:lnTo>
                    <a:pt x="2518432" y="1859820"/>
                  </a:lnTo>
                  <a:lnTo>
                    <a:pt x="2523825" y="1859820"/>
                  </a:lnTo>
                  <a:lnTo>
                    <a:pt x="2523825" y="1881398"/>
                  </a:lnTo>
                  <a:close/>
                </a:path>
                <a:path w="5753099" h="2567304">
                  <a:moveTo>
                    <a:pt x="2294632" y="1854425"/>
                  </a:moveTo>
                  <a:lnTo>
                    <a:pt x="2289239" y="1854425"/>
                  </a:lnTo>
                  <a:lnTo>
                    <a:pt x="2289239" y="1832846"/>
                  </a:lnTo>
                  <a:lnTo>
                    <a:pt x="2294632" y="1832846"/>
                  </a:lnTo>
                  <a:lnTo>
                    <a:pt x="2294632" y="1854425"/>
                  </a:lnTo>
                  <a:close/>
                </a:path>
                <a:path w="5753099" h="2567304">
                  <a:moveTo>
                    <a:pt x="2316203" y="1859820"/>
                  </a:moveTo>
                  <a:lnTo>
                    <a:pt x="2267668" y="1859820"/>
                  </a:lnTo>
                  <a:lnTo>
                    <a:pt x="2267668" y="1854425"/>
                  </a:lnTo>
                  <a:lnTo>
                    <a:pt x="2316203" y="1854425"/>
                  </a:lnTo>
                  <a:lnTo>
                    <a:pt x="2316203" y="1859820"/>
                  </a:lnTo>
                  <a:close/>
                </a:path>
                <a:path w="5753099" h="2567304">
                  <a:moveTo>
                    <a:pt x="2294632" y="1881398"/>
                  </a:moveTo>
                  <a:lnTo>
                    <a:pt x="2289239" y="1881398"/>
                  </a:lnTo>
                  <a:lnTo>
                    <a:pt x="2289239" y="1859820"/>
                  </a:lnTo>
                  <a:lnTo>
                    <a:pt x="2294632" y="1859820"/>
                  </a:lnTo>
                  <a:lnTo>
                    <a:pt x="2294632" y="1881398"/>
                  </a:lnTo>
                  <a:close/>
                </a:path>
                <a:path w="5753099" h="2567304">
                  <a:moveTo>
                    <a:pt x="2065438" y="1854425"/>
                  </a:moveTo>
                  <a:lnTo>
                    <a:pt x="2060045" y="1854425"/>
                  </a:lnTo>
                  <a:lnTo>
                    <a:pt x="2060045" y="1832846"/>
                  </a:lnTo>
                  <a:lnTo>
                    <a:pt x="2065438" y="1832846"/>
                  </a:lnTo>
                  <a:lnTo>
                    <a:pt x="2065438" y="1854425"/>
                  </a:lnTo>
                  <a:close/>
                </a:path>
                <a:path w="5753099" h="2567304">
                  <a:moveTo>
                    <a:pt x="2087009" y="1859820"/>
                  </a:moveTo>
                  <a:lnTo>
                    <a:pt x="2038474" y="1859820"/>
                  </a:lnTo>
                  <a:lnTo>
                    <a:pt x="2038474" y="1854425"/>
                  </a:lnTo>
                  <a:lnTo>
                    <a:pt x="2087009" y="1854425"/>
                  </a:lnTo>
                  <a:lnTo>
                    <a:pt x="2087009" y="1859820"/>
                  </a:lnTo>
                  <a:close/>
                </a:path>
                <a:path w="5753099" h="2567304">
                  <a:moveTo>
                    <a:pt x="2065438" y="1881398"/>
                  </a:moveTo>
                  <a:lnTo>
                    <a:pt x="2060045" y="1881398"/>
                  </a:lnTo>
                  <a:lnTo>
                    <a:pt x="2060045" y="1859820"/>
                  </a:lnTo>
                  <a:lnTo>
                    <a:pt x="2065438" y="1859820"/>
                  </a:lnTo>
                  <a:lnTo>
                    <a:pt x="2065438" y="1881398"/>
                  </a:lnTo>
                  <a:close/>
                </a:path>
                <a:path w="5753099" h="2567304">
                  <a:moveTo>
                    <a:pt x="2867616" y="1969062"/>
                  </a:moveTo>
                  <a:lnTo>
                    <a:pt x="2862223" y="1969062"/>
                  </a:lnTo>
                  <a:lnTo>
                    <a:pt x="2862223" y="1947483"/>
                  </a:lnTo>
                  <a:lnTo>
                    <a:pt x="2867616" y="1947483"/>
                  </a:lnTo>
                  <a:lnTo>
                    <a:pt x="2867616" y="1969062"/>
                  </a:lnTo>
                  <a:close/>
                </a:path>
                <a:path w="5753099" h="2567304">
                  <a:moveTo>
                    <a:pt x="2889187" y="1974457"/>
                  </a:moveTo>
                  <a:lnTo>
                    <a:pt x="2840652" y="1974457"/>
                  </a:lnTo>
                  <a:lnTo>
                    <a:pt x="2840652" y="1969062"/>
                  </a:lnTo>
                  <a:lnTo>
                    <a:pt x="2889187" y="1969062"/>
                  </a:lnTo>
                  <a:lnTo>
                    <a:pt x="2889187" y="1974457"/>
                  </a:lnTo>
                  <a:close/>
                </a:path>
                <a:path w="5753099" h="2567304">
                  <a:moveTo>
                    <a:pt x="2867616" y="1996035"/>
                  </a:moveTo>
                  <a:lnTo>
                    <a:pt x="2862223" y="1996035"/>
                  </a:lnTo>
                  <a:lnTo>
                    <a:pt x="2862223" y="1974457"/>
                  </a:lnTo>
                  <a:lnTo>
                    <a:pt x="2867616" y="1974457"/>
                  </a:lnTo>
                  <a:lnTo>
                    <a:pt x="2867616" y="1996035"/>
                  </a:lnTo>
                  <a:close/>
                </a:path>
                <a:path w="5753099" h="2567304">
                  <a:moveTo>
                    <a:pt x="2638422" y="1969062"/>
                  </a:moveTo>
                  <a:lnTo>
                    <a:pt x="2633029" y="1969062"/>
                  </a:lnTo>
                  <a:lnTo>
                    <a:pt x="2633029" y="1947483"/>
                  </a:lnTo>
                  <a:lnTo>
                    <a:pt x="2638422" y="1947483"/>
                  </a:lnTo>
                  <a:lnTo>
                    <a:pt x="2638422" y="1969062"/>
                  </a:lnTo>
                  <a:close/>
                </a:path>
                <a:path w="5753099" h="2567304">
                  <a:moveTo>
                    <a:pt x="2659993" y="1974457"/>
                  </a:moveTo>
                  <a:lnTo>
                    <a:pt x="2611458" y="1974457"/>
                  </a:lnTo>
                  <a:lnTo>
                    <a:pt x="2611458" y="1969062"/>
                  </a:lnTo>
                  <a:lnTo>
                    <a:pt x="2659993" y="1969062"/>
                  </a:lnTo>
                  <a:lnTo>
                    <a:pt x="2659993" y="1974457"/>
                  </a:lnTo>
                  <a:close/>
                </a:path>
                <a:path w="5753099" h="2567304">
                  <a:moveTo>
                    <a:pt x="2638422" y="1996035"/>
                  </a:moveTo>
                  <a:lnTo>
                    <a:pt x="2633029" y="1996035"/>
                  </a:lnTo>
                  <a:lnTo>
                    <a:pt x="2633029" y="1974457"/>
                  </a:lnTo>
                  <a:lnTo>
                    <a:pt x="2638422" y="1974457"/>
                  </a:lnTo>
                  <a:lnTo>
                    <a:pt x="2638422" y="1996035"/>
                  </a:lnTo>
                  <a:close/>
                </a:path>
                <a:path w="5753099" h="2567304">
                  <a:moveTo>
                    <a:pt x="2409228" y="1969062"/>
                  </a:moveTo>
                  <a:lnTo>
                    <a:pt x="2403836" y="1969062"/>
                  </a:lnTo>
                  <a:lnTo>
                    <a:pt x="2403836" y="1947483"/>
                  </a:lnTo>
                  <a:lnTo>
                    <a:pt x="2409228" y="1947483"/>
                  </a:lnTo>
                  <a:lnTo>
                    <a:pt x="2409228" y="1969062"/>
                  </a:lnTo>
                  <a:close/>
                </a:path>
                <a:path w="5753099" h="2567304">
                  <a:moveTo>
                    <a:pt x="2430800" y="1974457"/>
                  </a:moveTo>
                  <a:lnTo>
                    <a:pt x="2382264" y="1974457"/>
                  </a:lnTo>
                  <a:lnTo>
                    <a:pt x="2382264" y="1969062"/>
                  </a:lnTo>
                  <a:lnTo>
                    <a:pt x="2430800" y="1969062"/>
                  </a:lnTo>
                  <a:lnTo>
                    <a:pt x="2430800" y="1974457"/>
                  </a:lnTo>
                  <a:close/>
                </a:path>
                <a:path w="5753099" h="2567304">
                  <a:moveTo>
                    <a:pt x="2409228" y="1996035"/>
                  </a:moveTo>
                  <a:lnTo>
                    <a:pt x="2403836" y="1996035"/>
                  </a:lnTo>
                  <a:lnTo>
                    <a:pt x="2403836" y="1974457"/>
                  </a:lnTo>
                  <a:lnTo>
                    <a:pt x="2409228" y="1974457"/>
                  </a:lnTo>
                  <a:lnTo>
                    <a:pt x="2409228" y="1996035"/>
                  </a:lnTo>
                  <a:close/>
                </a:path>
                <a:path w="5753099" h="2567304">
                  <a:moveTo>
                    <a:pt x="2180035" y="1969062"/>
                  </a:moveTo>
                  <a:lnTo>
                    <a:pt x="2174642" y="1969062"/>
                  </a:lnTo>
                  <a:lnTo>
                    <a:pt x="2174642" y="1947483"/>
                  </a:lnTo>
                  <a:lnTo>
                    <a:pt x="2180035" y="1947483"/>
                  </a:lnTo>
                  <a:lnTo>
                    <a:pt x="2180035" y="1969062"/>
                  </a:lnTo>
                  <a:close/>
                </a:path>
                <a:path w="5753099" h="2567304">
                  <a:moveTo>
                    <a:pt x="2201606" y="1974457"/>
                  </a:moveTo>
                  <a:lnTo>
                    <a:pt x="2153071" y="1974457"/>
                  </a:lnTo>
                  <a:lnTo>
                    <a:pt x="2153071" y="1969062"/>
                  </a:lnTo>
                  <a:lnTo>
                    <a:pt x="2201606" y="1969062"/>
                  </a:lnTo>
                  <a:lnTo>
                    <a:pt x="2201606" y="1974457"/>
                  </a:lnTo>
                  <a:close/>
                </a:path>
                <a:path w="5753099" h="2567304">
                  <a:moveTo>
                    <a:pt x="2180035" y="1996035"/>
                  </a:moveTo>
                  <a:lnTo>
                    <a:pt x="2174642" y="1996035"/>
                  </a:lnTo>
                  <a:lnTo>
                    <a:pt x="2174642" y="1974457"/>
                  </a:lnTo>
                  <a:lnTo>
                    <a:pt x="2180035" y="1974457"/>
                  </a:lnTo>
                  <a:lnTo>
                    <a:pt x="2180035" y="1996035"/>
                  </a:lnTo>
                  <a:close/>
                </a:path>
                <a:path w="5753099" h="2567304">
                  <a:moveTo>
                    <a:pt x="2753019" y="2083699"/>
                  </a:moveTo>
                  <a:lnTo>
                    <a:pt x="2747626" y="2083699"/>
                  </a:lnTo>
                  <a:lnTo>
                    <a:pt x="2747626" y="2062120"/>
                  </a:lnTo>
                  <a:lnTo>
                    <a:pt x="2753019" y="2062120"/>
                  </a:lnTo>
                  <a:lnTo>
                    <a:pt x="2753019" y="2083699"/>
                  </a:lnTo>
                  <a:close/>
                </a:path>
                <a:path w="5753099" h="2567304">
                  <a:moveTo>
                    <a:pt x="2774590" y="2089094"/>
                  </a:moveTo>
                  <a:lnTo>
                    <a:pt x="2726055" y="2089094"/>
                  </a:lnTo>
                  <a:lnTo>
                    <a:pt x="2726055" y="2083699"/>
                  </a:lnTo>
                  <a:lnTo>
                    <a:pt x="2774590" y="2083699"/>
                  </a:lnTo>
                  <a:lnTo>
                    <a:pt x="2774590" y="2089094"/>
                  </a:lnTo>
                  <a:close/>
                </a:path>
                <a:path w="5753099" h="2567304">
                  <a:moveTo>
                    <a:pt x="2753019" y="2110673"/>
                  </a:moveTo>
                  <a:lnTo>
                    <a:pt x="2747626" y="2110673"/>
                  </a:lnTo>
                  <a:lnTo>
                    <a:pt x="2747626" y="2089094"/>
                  </a:lnTo>
                  <a:lnTo>
                    <a:pt x="2753019" y="2089094"/>
                  </a:lnTo>
                  <a:lnTo>
                    <a:pt x="2753019" y="2110673"/>
                  </a:lnTo>
                  <a:close/>
                </a:path>
                <a:path w="5753099" h="2567304">
                  <a:moveTo>
                    <a:pt x="2523825" y="2083699"/>
                  </a:moveTo>
                  <a:lnTo>
                    <a:pt x="2518432" y="2083699"/>
                  </a:lnTo>
                  <a:lnTo>
                    <a:pt x="2518432" y="2062120"/>
                  </a:lnTo>
                  <a:lnTo>
                    <a:pt x="2523825" y="2062120"/>
                  </a:lnTo>
                  <a:lnTo>
                    <a:pt x="2523825" y="2083699"/>
                  </a:lnTo>
                  <a:close/>
                </a:path>
                <a:path w="5753099" h="2567304">
                  <a:moveTo>
                    <a:pt x="2545396" y="2089094"/>
                  </a:moveTo>
                  <a:lnTo>
                    <a:pt x="2496861" y="2089094"/>
                  </a:lnTo>
                  <a:lnTo>
                    <a:pt x="2496861" y="2083699"/>
                  </a:lnTo>
                  <a:lnTo>
                    <a:pt x="2545396" y="2083699"/>
                  </a:lnTo>
                  <a:lnTo>
                    <a:pt x="2545396" y="2089094"/>
                  </a:lnTo>
                  <a:close/>
                </a:path>
                <a:path w="5753099" h="2567304">
                  <a:moveTo>
                    <a:pt x="2523825" y="2110673"/>
                  </a:moveTo>
                  <a:lnTo>
                    <a:pt x="2518432" y="2110673"/>
                  </a:lnTo>
                  <a:lnTo>
                    <a:pt x="2518432" y="2089094"/>
                  </a:lnTo>
                  <a:lnTo>
                    <a:pt x="2523825" y="2089094"/>
                  </a:lnTo>
                  <a:lnTo>
                    <a:pt x="2523825" y="2110673"/>
                  </a:lnTo>
                  <a:close/>
                </a:path>
                <a:path w="5753099" h="2567304">
                  <a:moveTo>
                    <a:pt x="2294632" y="2083699"/>
                  </a:moveTo>
                  <a:lnTo>
                    <a:pt x="2289239" y="2083699"/>
                  </a:lnTo>
                  <a:lnTo>
                    <a:pt x="2289239" y="2062120"/>
                  </a:lnTo>
                  <a:lnTo>
                    <a:pt x="2294632" y="2062120"/>
                  </a:lnTo>
                  <a:lnTo>
                    <a:pt x="2294632" y="2083699"/>
                  </a:lnTo>
                  <a:close/>
                </a:path>
                <a:path w="5753099" h="2567304">
                  <a:moveTo>
                    <a:pt x="2316203" y="2089094"/>
                  </a:moveTo>
                  <a:lnTo>
                    <a:pt x="2267668" y="2089094"/>
                  </a:lnTo>
                  <a:lnTo>
                    <a:pt x="2267668" y="2083699"/>
                  </a:lnTo>
                  <a:lnTo>
                    <a:pt x="2316203" y="2083699"/>
                  </a:lnTo>
                  <a:lnTo>
                    <a:pt x="2316203" y="2089094"/>
                  </a:lnTo>
                  <a:close/>
                </a:path>
                <a:path w="5753099" h="2567304">
                  <a:moveTo>
                    <a:pt x="2294632" y="2110673"/>
                  </a:moveTo>
                  <a:lnTo>
                    <a:pt x="2289239" y="2110673"/>
                  </a:lnTo>
                  <a:lnTo>
                    <a:pt x="2289239" y="2089094"/>
                  </a:lnTo>
                  <a:lnTo>
                    <a:pt x="2294632" y="2089094"/>
                  </a:lnTo>
                  <a:lnTo>
                    <a:pt x="2294632" y="2110673"/>
                  </a:lnTo>
                  <a:close/>
                </a:path>
                <a:path w="5753099" h="2567304">
                  <a:moveTo>
                    <a:pt x="2065438" y="2083699"/>
                  </a:moveTo>
                  <a:lnTo>
                    <a:pt x="2060045" y="2083699"/>
                  </a:lnTo>
                  <a:lnTo>
                    <a:pt x="2060045" y="2062120"/>
                  </a:lnTo>
                  <a:lnTo>
                    <a:pt x="2065438" y="2062120"/>
                  </a:lnTo>
                  <a:lnTo>
                    <a:pt x="2065438" y="2083699"/>
                  </a:lnTo>
                  <a:close/>
                </a:path>
                <a:path w="5753099" h="2567304">
                  <a:moveTo>
                    <a:pt x="2087009" y="2089094"/>
                  </a:moveTo>
                  <a:lnTo>
                    <a:pt x="2038474" y="2089094"/>
                  </a:lnTo>
                  <a:lnTo>
                    <a:pt x="2038474" y="2083699"/>
                  </a:lnTo>
                  <a:lnTo>
                    <a:pt x="2087009" y="2083699"/>
                  </a:lnTo>
                  <a:lnTo>
                    <a:pt x="2087009" y="2089094"/>
                  </a:lnTo>
                  <a:close/>
                </a:path>
                <a:path w="5753099" h="2567304">
                  <a:moveTo>
                    <a:pt x="2065438" y="2110673"/>
                  </a:moveTo>
                  <a:lnTo>
                    <a:pt x="2060045" y="2110673"/>
                  </a:lnTo>
                  <a:lnTo>
                    <a:pt x="2060045" y="2089094"/>
                  </a:lnTo>
                  <a:lnTo>
                    <a:pt x="2065438" y="2089094"/>
                  </a:lnTo>
                  <a:lnTo>
                    <a:pt x="2065438" y="2110673"/>
                  </a:lnTo>
                  <a:close/>
                </a:path>
                <a:path w="5753099" h="2567304">
                  <a:moveTo>
                    <a:pt x="2867616" y="2198336"/>
                  </a:moveTo>
                  <a:lnTo>
                    <a:pt x="2862223" y="2198336"/>
                  </a:lnTo>
                  <a:lnTo>
                    <a:pt x="2862223" y="2176758"/>
                  </a:lnTo>
                  <a:lnTo>
                    <a:pt x="2867616" y="2176758"/>
                  </a:lnTo>
                  <a:lnTo>
                    <a:pt x="2867616" y="2198336"/>
                  </a:lnTo>
                  <a:close/>
                </a:path>
                <a:path w="5753099" h="2567304">
                  <a:moveTo>
                    <a:pt x="2889187" y="2203731"/>
                  </a:moveTo>
                  <a:lnTo>
                    <a:pt x="2840652" y="2203731"/>
                  </a:lnTo>
                  <a:lnTo>
                    <a:pt x="2840652" y="2198336"/>
                  </a:lnTo>
                  <a:lnTo>
                    <a:pt x="2889187" y="2198336"/>
                  </a:lnTo>
                  <a:lnTo>
                    <a:pt x="2889187" y="2203731"/>
                  </a:lnTo>
                  <a:close/>
                </a:path>
                <a:path w="5753099" h="2567304">
                  <a:moveTo>
                    <a:pt x="2867616" y="2225310"/>
                  </a:moveTo>
                  <a:lnTo>
                    <a:pt x="2862223" y="2225310"/>
                  </a:lnTo>
                  <a:lnTo>
                    <a:pt x="2862223" y="2203731"/>
                  </a:lnTo>
                  <a:lnTo>
                    <a:pt x="2867616" y="2203731"/>
                  </a:lnTo>
                  <a:lnTo>
                    <a:pt x="2867616" y="2225310"/>
                  </a:lnTo>
                  <a:close/>
                </a:path>
                <a:path w="5753099" h="2567304">
                  <a:moveTo>
                    <a:pt x="2638422" y="2198336"/>
                  </a:moveTo>
                  <a:lnTo>
                    <a:pt x="2633029" y="2198336"/>
                  </a:lnTo>
                  <a:lnTo>
                    <a:pt x="2633029" y="2176758"/>
                  </a:lnTo>
                  <a:lnTo>
                    <a:pt x="2638422" y="2176758"/>
                  </a:lnTo>
                  <a:lnTo>
                    <a:pt x="2638422" y="2198336"/>
                  </a:lnTo>
                  <a:close/>
                </a:path>
                <a:path w="5753099" h="2567304">
                  <a:moveTo>
                    <a:pt x="2659993" y="2203731"/>
                  </a:moveTo>
                  <a:lnTo>
                    <a:pt x="2611458" y="2203731"/>
                  </a:lnTo>
                  <a:lnTo>
                    <a:pt x="2611458" y="2198336"/>
                  </a:lnTo>
                  <a:lnTo>
                    <a:pt x="2659993" y="2198336"/>
                  </a:lnTo>
                  <a:lnTo>
                    <a:pt x="2659993" y="2203731"/>
                  </a:lnTo>
                  <a:close/>
                </a:path>
                <a:path w="5753099" h="2567304">
                  <a:moveTo>
                    <a:pt x="2638422" y="2225310"/>
                  </a:moveTo>
                  <a:lnTo>
                    <a:pt x="2633029" y="2225310"/>
                  </a:lnTo>
                  <a:lnTo>
                    <a:pt x="2633029" y="2203731"/>
                  </a:lnTo>
                  <a:lnTo>
                    <a:pt x="2638422" y="2203731"/>
                  </a:lnTo>
                  <a:lnTo>
                    <a:pt x="2638422" y="2225310"/>
                  </a:lnTo>
                  <a:close/>
                </a:path>
                <a:path w="5753099" h="2567304">
                  <a:moveTo>
                    <a:pt x="2409228" y="2198336"/>
                  </a:moveTo>
                  <a:lnTo>
                    <a:pt x="2403836" y="2198336"/>
                  </a:lnTo>
                  <a:lnTo>
                    <a:pt x="2403836" y="2176758"/>
                  </a:lnTo>
                  <a:lnTo>
                    <a:pt x="2409228" y="2176758"/>
                  </a:lnTo>
                  <a:lnTo>
                    <a:pt x="2409228" y="2198336"/>
                  </a:lnTo>
                  <a:close/>
                </a:path>
                <a:path w="5753099" h="2567304">
                  <a:moveTo>
                    <a:pt x="2430800" y="2203731"/>
                  </a:moveTo>
                  <a:lnTo>
                    <a:pt x="2382264" y="2203731"/>
                  </a:lnTo>
                  <a:lnTo>
                    <a:pt x="2382264" y="2198336"/>
                  </a:lnTo>
                  <a:lnTo>
                    <a:pt x="2430800" y="2198336"/>
                  </a:lnTo>
                  <a:lnTo>
                    <a:pt x="2430800" y="2203731"/>
                  </a:lnTo>
                  <a:close/>
                </a:path>
                <a:path w="5753099" h="2567304">
                  <a:moveTo>
                    <a:pt x="2409228" y="2225310"/>
                  </a:moveTo>
                  <a:lnTo>
                    <a:pt x="2403836" y="2225310"/>
                  </a:lnTo>
                  <a:lnTo>
                    <a:pt x="2403836" y="2203731"/>
                  </a:lnTo>
                  <a:lnTo>
                    <a:pt x="2409228" y="2203731"/>
                  </a:lnTo>
                  <a:lnTo>
                    <a:pt x="2409228" y="2225310"/>
                  </a:lnTo>
                  <a:close/>
                </a:path>
                <a:path w="5753099" h="2567304">
                  <a:moveTo>
                    <a:pt x="2180035" y="2198336"/>
                  </a:moveTo>
                  <a:lnTo>
                    <a:pt x="2174642" y="2198336"/>
                  </a:lnTo>
                  <a:lnTo>
                    <a:pt x="2174642" y="2176758"/>
                  </a:lnTo>
                  <a:lnTo>
                    <a:pt x="2180035" y="2176758"/>
                  </a:lnTo>
                  <a:lnTo>
                    <a:pt x="2180035" y="2198336"/>
                  </a:lnTo>
                  <a:close/>
                </a:path>
                <a:path w="5753099" h="2567304">
                  <a:moveTo>
                    <a:pt x="2201606" y="2203731"/>
                  </a:moveTo>
                  <a:lnTo>
                    <a:pt x="2153071" y="2203731"/>
                  </a:lnTo>
                  <a:lnTo>
                    <a:pt x="2153071" y="2198336"/>
                  </a:lnTo>
                  <a:lnTo>
                    <a:pt x="2201606" y="2198336"/>
                  </a:lnTo>
                  <a:lnTo>
                    <a:pt x="2201606" y="2203731"/>
                  </a:lnTo>
                  <a:close/>
                </a:path>
                <a:path w="5753099" h="2567304">
                  <a:moveTo>
                    <a:pt x="2180035" y="2225310"/>
                  </a:moveTo>
                  <a:lnTo>
                    <a:pt x="2174642" y="2225310"/>
                  </a:lnTo>
                  <a:lnTo>
                    <a:pt x="2174642" y="2203731"/>
                  </a:lnTo>
                  <a:lnTo>
                    <a:pt x="2180035" y="2203731"/>
                  </a:lnTo>
                  <a:lnTo>
                    <a:pt x="2180035" y="2225310"/>
                  </a:lnTo>
                  <a:close/>
                </a:path>
                <a:path w="5753099" h="2567304">
                  <a:moveTo>
                    <a:pt x="2753019" y="2312974"/>
                  </a:moveTo>
                  <a:lnTo>
                    <a:pt x="2747626" y="2312974"/>
                  </a:lnTo>
                  <a:lnTo>
                    <a:pt x="2747626" y="2291395"/>
                  </a:lnTo>
                  <a:lnTo>
                    <a:pt x="2753019" y="2291395"/>
                  </a:lnTo>
                  <a:lnTo>
                    <a:pt x="2753019" y="2312974"/>
                  </a:lnTo>
                  <a:close/>
                </a:path>
                <a:path w="5753099" h="2567304">
                  <a:moveTo>
                    <a:pt x="2774590" y="2318368"/>
                  </a:moveTo>
                  <a:lnTo>
                    <a:pt x="2726055" y="2318368"/>
                  </a:lnTo>
                  <a:lnTo>
                    <a:pt x="2726055" y="2312974"/>
                  </a:lnTo>
                  <a:lnTo>
                    <a:pt x="2774590" y="2312974"/>
                  </a:lnTo>
                  <a:lnTo>
                    <a:pt x="2774590" y="2318368"/>
                  </a:lnTo>
                  <a:close/>
                </a:path>
                <a:path w="5753099" h="2567304">
                  <a:moveTo>
                    <a:pt x="2753019" y="2339947"/>
                  </a:moveTo>
                  <a:lnTo>
                    <a:pt x="2747626" y="2339947"/>
                  </a:lnTo>
                  <a:lnTo>
                    <a:pt x="2747626" y="2318368"/>
                  </a:lnTo>
                  <a:lnTo>
                    <a:pt x="2753019" y="2318368"/>
                  </a:lnTo>
                  <a:lnTo>
                    <a:pt x="2753019" y="2339947"/>
                  </a:lnTo>
                  <a:close/>
                </a:path>
                <a:path w="5753099" h="2567304">
                  <a:moveTo>
                    <a:pt x="2523825" y="2312974"/>
                  </a:moveTo>
                  <a:lnTo>
                    <a:pt x="2518432" y="2312974"/>
                  </a:lnTo>
                  <a:lnTo>
                    <a:pt x="2518432" y="2291395"/>
                  </a:lnTo>
                  <a:lnTo>
                    <a:pt x="2523825" y="2291395"/>
                  </a:lnTo>
                  <a:lnTo>
                    <a:pt x="2523825" y="2312974"/>
                  </a:lnTo>
                  <a:close/>
                </a:path>
                <a:path w="5753099" h="2567304">
                  <a:moveTo>
                    <a:pt x="2545396" y="2318368"/>
                  </a:moveTo>
                  <a:lnTo>
                    <a:pt x="2496861" y="2318368"/>
                  </a:lnTo>
                  <a:lnTo>
                    <a:pt x="2496861" y="2312974"/>
                  </a:lnTo>
                  <a:lnTo>
                    <a:pt x="2545396" y="2312974"/>
                  </a:lnTo>
                  <a:lnTo>
                    <a:pt x="2545396" y="2318368"/>
                  </a:lnTo>
                  <a:close/>
                </a:path>
                <a:path w="5753099" h="2567304">
                  <a:moveTo>
                    <a:pt x="2523825" y="2339947"/>
                  </a:moveTo>
                  <a:lnTo>
                    <a:pt x="2518432" y="2339947"/>
                  </a:lnTo>
                  <a:lnTo>
                    <a:pt x="2518432" y="2318368"/>
                  </a:lnTo>
                  <a:lnTo>
                    <a:pt x="2523825" y="2318368"/>
                  </a:lnTo>
                  <a:lnTo>
                    <a:pt x="2523825" y="2339947"/>
                  </a:lnTo>
                  <a:close/>
                </a:path>
                <a:path w="5753099" h="2567304">
                  <a:moveTo>
                    <a:pt x="2294632" y="2312974"/>
                  </a:moveTo>
                  <a:lnTo>
                    <a:pt x="2289239" y="2312974"/>
                  </a:lnTo>
                  <a:lnTo>
                    <a:pt x="2289239" y="2291395"/>
                  </a:lnTo>
                  <a:lnTo>
                    <a:pt x="2294632" y="2291395"/>
                  </a:lnTo>
                  <a:lnTo>
                    <a:pt x="2294632" y="2312974"/>
                  </a:lnTo>
                  <a:close/>
                </a:path>
                <a:path w="5753099" h="2567304">
                  <a:moveTo>
                    <a:pt x="2316203" y="2318368"/>
                  </a:moveTo>
                  <a:lnTo>
                    <a:pt x="2267668" y="2318368"/>
                  </a:lnTo>
                  <a:lnTo>
                    <a:pt x="2267668" y="2312974"/>
                  </a:lnTo>
                  <a:lnTo>
                    <a:pt x="2316203" y="2312974"/>
                  </a:lnTo>
                  <a:lnTo>
                    <a:pt x="2316203" y="2318368"/>
                  </a:lnTo>
                  <a:close/>
                </a:path>
                <a:path w="5753099" h="2567304">
                  <a:moveTo>
                    <a:pt x="2294632" y="2339947"/>
                  </a:moveTo>
                  <a:lnTo>
                    <a:pt x="2289239" y="2339947"/>
                  </a:lnTo>
                  <a:lnTo>
                    <a:pt x="2289239" y="2318368"/>
                  </a:lnTo>
                  <a:lnTo>
                    <a:pt x="2294632" y="2318368"/>
                  </a:lnTo>
                  <a:lnTo>
                    <a:pt x="2294632" y="2339947"/>
                  </a:lnTo>
                  <a:close/>
                </a:path>
                <a:path w="5753099" h="2567304">
                  <a:moveTo>
                    <a:pt x="2065438" y="2312974"/>
                  </a:moveTo>
                  <a:lnTo>
                    <a:pt x="2060045" y="2312974"/>
                  </a:lnTo>
                  <a:lnTo>
                    <a:pt x="2060045" y="2291395"/>
                  </a:lnTo>
                  <a:lnTo>
                    <a:pt x="2065438" y="2291395"/>
                  </a:lnTo>
                  <a:lnTo>
                    <a:pt x="2065438" y="2312974"/>
                  </a:lnTo>
                  <a:close/>
                </a:path>
                <a:path w="5753099" h="2567304">
                  <a:moveTo>
                    <a:pt x="2087009" y="2318368"/>
                  </a:moveTo>
                  <a:lnTo>
                    <a:pt x="2038474" y="2318368"/>
                  </a:lnTo>
                  <a:lnTo>
                    <a:pt x="2038474" y="2312974"/>
                  </a:lnTo>
                  <a:lnTo>
                    <a:pt x="2087009" y="2312974"/>
                  </a:lnTo>
                  <a:lnTo>
                    <a:pt x="2087009" y="2318368"/>
                  </a:lnTo>
                  <a:close/>
                </a:path>
                <a:path w="5753099" h="2567304">
                  <a:moveTo>
                    <a:pt x="2065438" y="2339947"/>
                  </a:moveTo>
                  <a:lnTo>
                    <a:pt x="2060045" y="2339947"/>
                  </a:lnTo>
                  <a:lnTo>
                    <a:pt x="2060045" y="2318368"/>
                  </a:lnTo>
                  <a:lnTo>
                    <a:pt x="2065438" y="2318368"/>
                  </a:lnTo>
                  <a:lnTo>
                    <a:pt x="2065438" y="2339947"/>
                  </a:lnTo>
                  <a:close/>
                </a:path>
                <a:path w="5753099" h="2567304">
                  <a:moveTo>
                    <a:pt x="2867616" y="2426262"/>
                  </a:moveTo>
                  <a:lnTo>
                    <a:pt x="2862223" y="2426262"/>
                  </a:lnTo>
                  <a:lnTo>
                    <a:pt x="2862223" y="2404683"/>
                  </a:lnTo>
                  <a:lnTo>
                    <a:pt x="2867616" y="2404683"/>
                  </a:lnTo>
                  <a:lnTo>
                    <a:pt x="2867616" y="2426262"/>
                  </a:lnTo>
                  <a:close/>
                </a:path>
                <a:path w="5753099" h="2567304">
                  <a:moveTo>
                    <a:pt x="2889187" y="2431657"/>
                  </a:moveTo>
                  <a:lnTo>
                    <a:pt x="2840652" y="2431657"/>
                  </a:lnTo>
                  <a:lnTo>
                    <a:pt x="2840652" y="2426262"/>
                  </a:lnTo>
                  <a:lnTo>
                    <a:pt x="2889187" y="2426262"/>
                  </a:lnTo>
                  <a:lnTo>
                    <a:pt x="2889187" y="2431657"/>
                  </a:lnTo>
                  <a:close/>
                </a:path>
                <a:path w="5753099" h="2567304">
                  <a:moveTo>
                    <a:pt x="2867616" y="2453236"/>
                  </a:moveTo>
                  <a:lnTo>
                    <a:pt x="2862223" y="2453236"/>
                  </a:lnTo>
                  <a:lnTo>
                    <a:pt x="2862223" y="2431657"/>
                  </a:lnTo>
                  <a:lnTo>
                    <a:pt x="2867616" y="2431657"/>
                  </a:lnTo>
                  <a:lnTo>
                    <a:pt x="2867616" y="2453236"/>
                  </a:lnTo>
                  <a:close/>
                </a:path>
                <a:path w="5753099" h="2567304">
                  <a:moveTo>
                    <a:pt x="2638422" y="2426262"/>
                  </a:moveTo>
                  <a:lnTo>
                    <a:pt x="2633029" y="2426262"/>
                  </a:lnTo>
                  <a:lnTo>
                    <a:pt x="2633029" y="2404683"/>
                  </a:lnTo>
                  <a:lnTo>
                    <a:pt x="2638422" y="2404683"/>
                  </a:lnTo>
                  <a:lnTo>
                    <a:pt x="2638422" y="2426262"/>
                  </a:lnTo>
                  <a:close/>
                </a:path>
                <a:path w="5753099" h="2567304">
                  <a:moveTo>
                    <a:pt x="2659993" y="2431657"/>
                  </a:moveTo>
                  <a:lnTo>
                    <a:pt x="2611458" y="2431657"/>
                  </a:lnTo>
                  <a:lnTo>
                    <a:pt x="2611458" y="2426262"/>
                  </a:lnTo>
                  <a:lnTo>
                    <a:pt x="2659993" y="2426262"/>
                  </a:lnTo>
                  <a:lnTo>
                    <a:pt x="2659993" y="2431657"/>
                  </a:lnTo>
                  <a:close/>
                </a:path>
                <a:path w="5753099" h="2567304">
                  <a:moveTo>
                    <a:pt x="2638422" y="2453236"/>
                  </a:moveTo>
                  <a:lnTo>
                    <a:pt x="2633029" y="2453236"/>
                  </a:lnTo>
                  <a:lnTo>
                    <a:pt x="2633029" y="2431657"/>
                  </a:lnTo>
                  <a:lnTo>
                    <a:pt x="2638422" y="2431657"/>
                  </a:lnTo>
                  <a:lnTo>
                    <a:pt x="2638422" y="2453236"/>
                  </a:lnTo>
                  <a:close/>
                </a:path>
                <a:path w="5753099" h="2567304">
                  <a:moveTo>
                    <a:pt x="2409228" y="2426262"/>
                  </a:moveTo>
                  <a:lnTo>
                    <a:pt x="2403836" y="2426262"/>
                  </a:lnTo>
                  <a:lnTo>
                    <a:pt x="2403836" y="2404683"/>
                  </a:lnTo>
                  <a:lnTo>
                    <a:pt x="2409228" y="2404683"/>
                  </a:lnTo>
                  <a:lnTo>
                    <a:pt x="2409228" y="2426262"/>
                  </a:lnTo>
                  <a:close/>
                </a:path>
                <a:path w="5753099" h="2567304">
                  <a:moveTo>
                    <a:pt x="2430800" y="2431657"/>
                  </a:moveTo>
                  <a:lnTo>
                    <a:pt x="2382264" y="2431657"/>
                  </a:lnTo>
                  <a:lnTo>
                    <a:pt x="2382264" y="2426262"/>
                  </a:lnTo>
                  <a:lnTo>
                    <a:pt x="2430800" y="2426262"/>
                  </a:lnTo>
                  <a:lnTo>
                    <a:pt x="2430800" y="2431657"/>
                  </a:lnTo>
                  <a:close/>
                </a:path>
                <a:path w="5753099" h="2567304">
                  <a:moveTo>
                    <a:pt x="2409228" y="2453236"/>
                  </a:moveTo>
                  <a:lnTo>
                    <a:pt x="2403836" y="2453236"/>
                  </a:lnTo>
                  <a:lnTo>
                    <a:pt x="2403836" y="2431657"/>
                  </a:lnTo>
                  <a:lnTo>
                    <a:pt x="2409228" y="2431657"/>
                  </a:lnTo>
                  <a:lnTo>
                    <a:pt x="2409228" y="2453236"/>
                  </a:lnTo>
                  <a:close/>
                </a:path>
                <a:path w="5753099" h="2567304">
                  <a:moveTo>
                    <a:pt x="2180035" y="2426262"/>
                  </a:moveTo>
                  <a:lnTo>
                    <a:pt x="2174642" y="2426262"/>
                  </a:lnTo>
                  <a:lnTo>
                    <a:pt x="2174642" y="2404683"/>
                  </a:lnTo>
                  <a:lnTo>
                    <a:pt x="2180035" y="2404683"/>
                  </a:lnTo>
                  <a:lnTo>
                    <a:pt x="2180035" y="2426262"/>
                  </a:lnTo>
                  <a:close/>
                </a:path>
                <a:path w="5753099" h="2567304">
                  <a:moveTo>
                    <a:pt x="2201606" y="2431657"/>
                  </a:moveTo>
                  <a:lnTo>
                    <a:pt x="2153071" y="2431657"/>
                  </a:lnTo>
                  <a:lnTo>
                    <a:pt x="2153071" y="2426262"/>
                  </a:lnTo>
                  <a:lnTo>
                    <a:pt x="2201606" y="2426262"/>
                  </a:lnTo>
                  <a:lnTo>
                    <a:pt x="2201606" y="2431657"/>
                  </a:lnTo>
                  <a:close/>
                </a:path>
                <a:path w="5753099" h="2567304">
                  <a:moveTo>
                    <a:pt x="2180035" y="2453236"/>
                  </a:moveTo>
                  <a:lnTo>
                    <a:pt x="2174642" y="2453236"/>
                  </a:lnTo>
                  <a:lnTo>
                    <a:pt x="2174642" y="2431657"/>
                  </a:lnTo>
                  <a:lnTo>
                    <a:pt x="2180035" y="2431657"/>
                  </a:lnTo>
                  <a:lnTo>
                    <a:pt x="2180035" y="2453236"/>
                  </a:lnTo>
                  <a:close/>
                </a:path>
                <a:path w="5753099" h="2567304">
                  <a:moveTo>
                    <a:pt x="2519781" y="2522018"/>
                  </a:moveTo>
                  <a:lnTo>
                    <a:pt x="2519781" y="2519321"/>
                  </a:lnTo>
                  <a:lnTo>
                    <a:pt x="2525173" y="2519321"/>
                  </a:lnTo>
                  <a:lnTo>
                    <a:pt x="2525173" y="2520669"/>
                  </a:lnTo>
                  <a:lnTo>
                    <a:pt x="2519781" y="2522018"/>
                  </a:lnTo>
                  <a:close/>
                </a:path>
                <a:path w="5753099" h="2567304">
                  <a:moveTo>
                    <a:pt x="2294632" y="2540899"/>
                  </a:moveTo>
                  <a:lnTo>
                    <a:pt x="2289239" y="2540899"/>
                  </a:lnTo>
                  <a:lnTo>
                    <a:pt x="2289239" y="2519321"/>
                  </a:lnTo>
                  <a:lnTo>
                    <a:pt x="2294632" y="2519321"/>
                  </a:lnTo>
                  <a:lnTo>
                    <a:pt x="2294632" y="2540899"/>
                  </a:lnTo>
                  <a:close/>
                </a:path>
                <a:path w="5753099" h="2567304">
                  <a:moveTo>
                    <a:pt x="2316203" y="2546294"/>
                  </a:moveTo>
                  <a:lnTo>
                    <a:pt x="2267668" y="2546294"/>
                  </a:lnTo>
                  <a:lnTo>
                    <a:pt x="2267668" y="2540899"/>
                  </a:lnTo>
                  <a:lnTo>
                    <a:pt x="2316203" y="2540899"/>
                  </a:lnTo>
                  <a:lnTo>
                    <a:pt x="2316203" y="2546294"/>
                  </a:lnTo>
                  <a:close/>
                </a:path>
                <a:path w="5753099" h="2567304">
                  <a:moveTo>
                    <a:pt x="2294632" y="2567295"/>
                  </a:moveTo>
                  <a:lnTo>
                    <a:pt x="2289239" y="2567295"/>
                  </a:lnTo>
                  <a:lnTo>
                    <a:pt x="2289239" y="2546294"/>
                  </a:lnTo>
                  <a:lnTo>
                    <a:pt x="2294632" y="2546294"/>
                  </a:lnTo>
                  <a:lnTo>
                    <a:pt x="2294632" y="2567295"/>
                  </a:lnTo>
                  <a:close/>
                </a:path>
                <a:path w="5753099" h="2567304">
                  <a:moveTo>
                    <a:pt x="2065438" y="2540899"/>
                  </a:moveTo>
                  <a:lnTo>
                    <a:pt x="2060045" y="2540899"/>
                  </a:lnTo>
                  <a:lnTo>
                    <a:pt x="2060045" y="2519321"/>
                  </a:lnTo>
                  <a:lnTo>
                    <a:pt x="2065438" y="2519321"/>
                  </a:lnTo>
                  <a:lnTo>
                    <a:pt x="2065438" y="2540899"/>
                  </a:lnTo>
                  <a:close/>
                </a:path>
                <a:path w="5753099" h="2567304">
                  <a:moveTo>
                    <a:pt x="2087009" y="2546294"/>
                  </a:moveTo>
                  <a:lnTo>
                    <a:pt x="2038474" y="2546294"/>
                  </a:lnTo>
                  <a:lnTo>
                    <a:pt x="2038474" y="2540899"/>
                  </a:lnTo>
                  <a:lnTo>
                    <a:pt x="2087009" y="2540899"/>
                  </a:lnTo>
                  <a:lnTo>
                    <a:pt x="2087009" y="2546294"/>
                  </a:lnTo>
                  <a:close/>
                </a:path>
                <a:path w="5753099" h="2567304">
                  <a:moveTo>
                    <a:pt x="2065438" y="2567295"/>
                  </a:moveTo>
                  <a:lnTo>
                    <a:pt x="2060045" y="2567295"/>
                  </a:lnTo>
                  <a:lnTo>
                    <a:pt x="2060045" y="2546294"/>
                  </a:lnTo>
                  <a:lnTo>
                    <a:pt x="2065438" y="2546294"/>
                  </a:lnTo>
                  <a:lnTo>
                    <a:pt x="2065438" y="2567295"/>
                  </a:lnTo>
                  <a:close/>
                </a:path>
                <a:path w="5753099" h="2567304">
                  <a:moveTo>
                    <a:pt x="1950841" y="1051964"/>
                  </a:moveTo>
                  <a:lnTo>
                    <a:pt x="1945448" y="1051964"/>
                  </a:lnTo>
                  <a:lnTo>
                    <a:pt x="1945448" y="1030386"/>
                  </a:lnTo>
                  <a:lnTo>
                    <a:pt x="1950841" y="1030386"/>
                  </a:lnTo>
                  <a:lnTo>
                    <a:pt x="1950841" y="1051964"/>
                  </a:lnTo>
                  <a:close/>
                </a:path>
                <a:path w="5753099" h="2567304">
                  <a:moveTo>
                    <a:pt x="1972412" y="1057359"/>
                  </a:moveTo>
                  <a:lnTo>
                    <a:pt x="1923877" y="1057359"/>
                  </a:lnTo>
                  <a:lnTo>
                    <a:pt x="1923877" y="1051964"/>
                  </a:lnTo>
                  <a:lnTo>
                    <a:pt x="1972412" y="1051964"/>
                  </a:lnTo>
                  <a:lnTo>
                    <a:pt x="1972412" y="1057359"/>
                  </a:lnTo>
                  <a:close/>
                </a:path>
                <a:path w="5753099" h="2567304">
                  <a:moveTo>
                    <a:pt x="1950841" y="1078938"/>
                  </a:moveTo>
                  <a:lnTo>
                    <a:pt x="1945448" y="1078938"/>
                  </a:lnTo>
                  <a:lnTo>
                    <a:pt x="1945448" y="1057359"/>
                  </a:lnTo>
                  <a:lnTo>
                    <a:pt x="1950841" y="1057359"/>
                  </a:lnTo>
                  <a:lnTo>
                    <a:pt x="1950841" y="1078938"/>
                  </a:lnTo>
                  <a:close/>
                </a:path>
                <a:path w="5753099" h="2567304">
                  <a:moveTo>
                    <a:pt x="1837593" y="1166602"/>
                  </a:moveTo>
                  <a:lnTo>
                    <a:pt x="1832200" y="1166602"/>
                  </a:lnTo>
                  <a:lnTo>
                    <a:pt x="1832200" y="1145023"/>
                  </a:lnTo>
                  <a:lnTo>
                    <a:pt x="1837593" y="1145023"/>
                  </a:lnTo>
                  <a:lnTo>
                    <a:pt x="1837593" y="1166602"/>
                  </a:lnTo>
                  <a:close/>
                </a:path>
                <a:path w="5753099" h="2567304">
                  <a:moveTo>
                    <a:pt x="1859164" y="1171996"/>
                  </a:moveTo>
                  <a:lnTo>
                    <a:pt x="1810629" y="1171996"/>
                  </a:lnTo>
                  <a:lnTo>
                    <a:pt x="1810629" y="1166602"/>
                  </a:lnTo>
                  <a:lnTo>
                    <a:pt x="1859164" y="1166602"/>
                  </a:lnTo>
                  <a:lnTo>
                    <a:pt x="1859164" y="1171996"/>
                  </a:lnTo>
                  <a:close/>
                </a:path>
                <a:path w="5753099" h="2567304">
                  <a:moveTo>
                    <a:pt x="1837593" y="1193575"/>
                  </a:moveTo>
                  <a:lnTo>
                    <a:pt x="1832200" y="1193575"/>
                  </a:lnTo>
                  <a:lnTo>
                    <a:pt x="1832200" y="1171996"/>
                  </a:lnTo>
                  <a:lnTo>
                    <a:pt x="1837593" y="1171996"/>
                  </a:lnTo>
                  <a:lnTo>
                    <a:pt x="1837593" y="1193575"/>
                  </a:lnTo>
                  <a:close/>
                </a:path>
                <a:path w="5753099" h="2567304">
                  <a:moveTo>
                    <a:pt x="1608399" y="1166602"/>
                  </a:moveTo>
                  <a:lnTo>
                    <a:pt x="1603006" y="1166602"/>
                  </a:lnTo>
                  <a:lnTo>
                    <a:pt x="1603006" y="1145023"/>
                  </a:lnTo>
                  <a:lnTo>
                    <a:pt x="1608399" y="1145023"/>
                  </a:lnTo>
                  <a:lnTo>
                    <a:pt x="1608399" y="1166602"/>
                  </a:lnTo>
                  <a:close/>
                </a:path>
                <a:path w="5753099" h="2567304">
                  <a:moveTo>
                    <a:pt x="1629970" y="1171996"/>
                  </a:moveTo>
                  <a:lnTo>
                    <a:pt x="1581435" y="1171996"/>
                  </a:lnTo>
                  <a:lnTo>
                    <a:pt x="1581435" y="1166602"/>
                  </a:lnTo>
                  <a:lnTo>
                    <a:pt x="1629970" y="1166602"/>
                  </a:lnTo>
                  <a:lnTo>
                    <a:pt x="1629970" y="1171996"/>
                  </a:lnTo>
                  <a:close/>
                </a:path>
                <a:path w="5753099" h="2567304">
                  <a:moveTo>
                    <a:pt x="1608399" y="1193575"/>
                  </a:moveTo>
                  <a:lnTo>
                    <a:pt x="1603006" y="1193575"/>
                  </a:lnTo>
                  <a:lnTo>
                    <a:pt x="1603006" y="1171996"/>
                  </a:lnTo>
                  <a:lnTo>
                    <a:pt x="1608399" y="1171996"/>
                  </a:lnTo>
                  <a:lnTo>
                    <a:pt x="1608399" y="1193575"/>
                  </a:lnTo>
                  <a:close/>
                </a:path>
                <a:path w="5753099" h="2567304">
                  <a:moveTo>
                    <a:pt x="1379206" y="1166602"/>
                  </a:moveTo>
                  <a:lnTo>
                    <a:pt x="1373813" y="1166602"/>
                  </a:lnTo>
                  <a:lnTo>
                    <a:pt x="1373813" y="1145023"/>
                  </a:lnTo>
                  <a:lnTo>
                    <a:pt x="1379206" y="1145023"/>
                  </a:lnTo>
                  <a:lnTo>
                    <a:pt x="1379206" y="1166602"/>
                  </a:lnTo>
                  <a:close/>
                </a:path>
                <a:path w="5753099" h="2567304">
                  <a:moveTo>
                    <a:pt x="1400777" y="1171996"/>
                  </a:moveTo>
                  <a:lnTo>
                    <a:pt x="1352242" y="1171996"/>
                  </a:lnTo>
                  <a:lnTo>
                    <a:pt x="1352242" y="1166602"/>
                  </a:lnTo>
                  <a:lnTo>
                    <a:pt x="1400777" y="1166602"/>
                  </a:lnTo>
                  <a:lnTo>
                    <a:pt x="1400777" y="1171996"/>
                  </a:lnTo>
                  <a:close/>
                </a:path>
                <a:path w="5753099" h="2567304">
                  <a:moveTo>
                    <a:pt x="1379206" y="1193575"/>
                  </a:moveTo>
                  <a:lnTo>
                    <a:pt x="1373813" y="1193575"/>
                  </a:lnTo>
                  <a:lnTo>
                    <a:pt x="1373813" y="1171996"/>
                  </a:lnTo>
                  <a:lnTo>
                    <a:pt x="1379206" y="1171996"/>
                  </a:lnTo>
                  <a:lnTo>
                    <a:pt x="1379206" y="1193575"/>
                  </a:lnTo>
                  <a:close/>
                </a:path>
                <a:path w="5753099" h="2567304">
                  <a:moveTo>
                    <a:pt x="1150012" y="1193575"/>
                  </a:moveTo>
                  <a:lnTo>
                    <a:pt x="1144619" y="1193575"/>
                  </a:lnTo>
                  <a:lnTo>
                    <a:pt x="1144619" y="1171996"/>
                  </a:lnTo>
                  <a:lnTo>
                    <a:pt x="1123048" y="1171996"/>
                  </a:lnTo>
                  <a:lnTo>
                    <a:pt x="1123048" y="1166602"/>
                  </a:lnTo>
                  <a:lnTo>
                    <a:pt x="1144619" y="1166602"/>
                  </a:lnTo>
                  <a:lnTo>
                    <a:pt x="1144619" y="1167950"/>
                  </a:lnTo>
                  <a:lnTo>
                    <a:pt x="1171583" y="1167950"/>
                  </a:lnTo>
                  <a:lnTo>
                    <a:pt x="1171583" y="1173345"/>
                  </a:lnTo>
                  <a:lnTo>
                    <a:pt x="1150012" y="1173345"/>
                  </a:lnTo>
                  <a:lnTo>
                    <a:pt x="1150012" y="1193575"/>
                  </a:lnTo>
                  <a:close/>
                </a:path>
                <a:path w="5753099" h="2567304">
                  <a:moveTo>
                    <a:pt x="1950841" y="1281239"/>
                  </a:moveTo>
                  <a:lnTo>
                    <a:pt x="1945448" y="1281239"/>
                  </a:lnTo>
                  <a:lnTo>
                    <a:pt x="1945448" y="1259660"/>
                  </a:lnTo>
                  <a:lnTo>
                    <a:pt x="1950841" y="1259660"/>
                  </a:lnTo>
                  <a:lnTo>
                    <a:pt x="1950841" y="1281239"/>
                  </a:lnTo>
                  <a:close/>
                </a:path>
                <a:path w="5753099" h="2567304">
                  <a:moveTo>
                    <a:pt x="1972412" y="1286634"/>
                  </a:moveTo>
                  <a:lnTo>
                    <a:pt x="1923877" y="1286634"/>
                  </a:lnTo>
                  <a:lnTo>
                    <a:pt x="1923877" y="1281239"/>
                  </a:lnTo>
                  <a:lnTo>
                    <a:pt x="1972412" y="1281239"/>
                  </a:lnTo>
                  <a:lnTo>
                    <a:pt x="1972412" y="1286634"/>
                  </a:lnTo>
                  <a:close/>
                </a:path>
                <a:path w="5753099" h="2567304">
                  <a:moveTo>
                    <a:pt x="1950841" y="1308212"/>
                  </a:moveTo>
                  <a:lnTo>
                    <a:pt x="1945448" y="1308212"/>
                  </a:lnTo>
                  <a:lnTo>
                    <a:pt x="1945448" y="1286634"/>
                  </a:lnTo>
                  <a:lnTo>
                    <a:pt x="1950841" y="1286634"/>
                  </a:lnTo>
                  <a:lnTo>
                    <a:pt x="1950841" y="1308212"/>
                  </a:lnTo>
                  <a:close/>
                </a:path>
                <a:path w="5753099" h="2567304">
                  <a:moveTo>
                    <a:pt x="1722996" y="1281239"/>
                  </a:moveTo>
                  <a:lnTo>
                    <a:pt x="1717603" y="1281239"/>
                  </a:lnTo>
                  <a:lnTo>
                    <a:pt x="1717603" y="1259660"/>
                  </a:lnTo>
                  <a:lnTo>
                    <a:pt x="1722996" y="1259660"/>
                  </a:lnTo>
                  <a:lnTo>
                    <a:pt x="1722996" y="1281239"/>
                  </a:lnTo>
                  <a:close/>
                </a:path>
                <a:path w="5753099" h="2567304">
                  <a:moveTo>
                    <a:pt x="1744567" y="1286634"/>
                  </a:moveTo>
                  <a:lnTo>
                    <a:pt x="1696032" y="1286634"/>
                  </a:lnTo>
                  <a:lnTo>
                    <a:pt x="1696032" y="1281239"/>
                  </a:lnTo>
                  <a:lnTo>
                    <a:pt x="1744567" y="1281239"/>
                  </a:lnTo>
                  <a:lnTo>
                    <a:pt x="1744567" y="1286634"/>
                  </a:lnTo>
                  <a:close/>
                </a:path>
                <a:path w="5753099" h="2567304">
                  <a:moveTo>
                    <a:pt x="1722996" y="1308212"/>
                  </a:moveTo>
                  <a:lnTo>
                    <a:pt x="1717603" y="1308212"/>
                  </a:lnTo>
                  <a:lnTo>
                    <a:pt x="1717603" y="1286634"/>
                  </a:lnTo>
                  <a:lnTo>
                    <a:pt x="1722996" y="1286634"/>
                  </a:lnTo>
                  <a:lnTo>
                    <a:pt x="1722996" y="1308212"/>
                  </a:lnTo>
                  <a:close/>
                </a:path>
                <a:path w="5753099" h="2567304">
                  <a:moveTo>
                    <a:pt x="1493802" y="1281239"/>
                  </a:moveTo>
                  <a:lnTo>
                    <a:pt x="1488410" y="1281239"/>
                  </a:lnTo>
                  <a:lnTo>
                    <a:pt x="1488410" y="1259660"/>
                  </a:lnTo>
                  <a:lnTo>
                    <a:pt x="1493802" y="1259660"/>
                  </a:lnTo>
                  <a:lnTo>
                    <a:pt x="1493802" y="1281239"/>
                  </a:lnTo>
                  <a:close/>
                </a:path>
                <a:path w="5753099" h="2567304">
                  <a:moveTo>
                    <a:pt x="1515373" y="1286634"/>
                  </a:moveTo>
                  <a:lnTo>
                    <a:pt x="1466838" y="1286634"/>
                  </a:lnTo>
                  <a:lnTo>
                    <a:pt x="1466838" y="1281239"/>
                  </a:lnTo>
                  <a:lnTo>
                    <a:pt x="1515373" y="1281239"/>
                  </a:lnTo>
                  <a:lnTo>
                    <a:pt x="1515373" y="1286634"/>
                  </a:lnTo>
                  <a:close/>
                </a:path>
                <a:path w="5753099" h="2567304">
                  <a:moveTo>
                    <a:pt x="1493802" y="1308212"/>
                  </a:moveTo>
                  <a:lnTo>
                    <a:pt x="1488410" y="1308212"/>
                  </a:lnTo>
                  <a:lnTo>
                    <a:pt x="1488410" y="1286634"/>
                  </a:lnTo>
                  <a:lnTo>
                    <a:pt x="1493802" y="1286634"/>
                  </a:lnTo>
                  <a:lnTo>
                    <a:pt x="1493802" y="1308212"/>
                  </a:lnTo>
                  <a:close/>
                </a:path>
                <a:path w="5753099" h="2567304">
                  <a:moveTo>
                    <a:pt x="1264609" y="1281239"/>
                  </a:moveTo>
                  <a:lnTo>
                    <a:pt x="1259216" y="1281239"/>
                  </a:lnTo>
                  <a:lnTo>
                    <a:pt x="1259216" y="1259660"/>
                  </a:lnTo>
                  <a:lnTo>
                    <a:pt x="1264609" y="1259660"/>
                  </a:lnTo>
                  <a:lnTo>
                    <a:pt x="1264609" y="1281239"/>
                  </a:lnTo>
                  <a:close/>
                </a:path>
                <a:path w="5753099" h="2567304">
                  <a:moveTo>
                    <a:pt x="1286180" y="1286634"/>
                  </a:moveTo>
                  <a:lnTo>
                    <a:pt x="1237645" y="1286634"/>
                  </a:lnTo>
                  <a:lnTo>
                    <a:pt x="1237645" y="1281239"/>
                  </a:lnTo>
                  <a:lnTo>
                    <a:pt x="1286180" y="1281239"/>
                  </a:lnTo>
                  <a:lnTo>
                    <a:pt x="1286180" y="1286634"/>
                  </a:lnTo>
                  <a:close/>
                </a:path>
                <a:path w="5753099" h="2567304">
                  <a:moveTo>
                    <a:pt x="1264609" y="1308212"/>
                  </a:moveTo>
                  <a:lnTo>
                    <a:pt x="1259216" y="1308212"/>
                  </a:lnTo>
                  <a:lnTo>
                    <a:pt x="1259216" y="1286634"/>
                  </a:lnTo>
                  <a:lnTo>
                    <a:pt x="1264609" y="1286634"/>
                  </a:lnTo>
                  <a:lnTo>
                    <a:pt x="1264609" y="1308212"/>
                  </a:lnTo>
                  <a:close/>
                </a:path>
                <a:path w="5753099" h="2567304">
                  <a:moveTo>
                    <a:pt x="1837593" y="1395876"/>
                  </a:moveTo>
                  <a:lnTo>
                    <a:pt x="1832200" y="1395876"/>
                  </a:lnTo>
                  <a:lnTo>
                    <a:pt x="1832200" y="1374297"/>
                  </a:lnTo>
                  <a:lnTo>
                    <a:pt x="1837593" y="1374297"/>
                  </a:lnTo>
                  <a:lnTo>
                    <a:pt x="1837593" y="1395876"/>
                  </a:lnTo>
                  <a:close/>
                </a:path>
                <a:path w="5753099" h="2567304">
                  <a:moveTo>
                    <a:pt x="1859164" y="1401271"/>
                  </a:moveTo>
                  <a:lnTo>
                    <a:pt x="1810629" y="1401271"/>
                  </a:lnTo>
                  <a:lnTo>
                    <a:pt x="1810629" y="1395876"/>
                  </a:lnTo>
                  <a:lnTo>
                    <a:pt x="1859164" y="1395876"/>
                  </a:lnTo>
                  <a:lnTo>
                    <a:pt x="1859164" y="1401271"/>
                  </a:lnTo>
                  <a:close/>
                </a:path>
                <a:path w="5753099" h="2567304">
                  <a:moveTo>
                    <a:pt x="1837593" y="1422849"/>
                  </a:moveTo>
                  <a:lnTo>
                    <a:pt x="1832200" y="1422849"/>
                  </a:lnTo>
                  <a:lnTo>
                    <a:pt x="1832200" y="1401271"/>
                  </a:lnTo>
                  <a:lnTo>
                    <a:pt x="1837593" y="1401271"/>
                  </a:lnTo>
                  <a:lnTo>
                    <a:pt x="1837593" y="1422849"/>
                  </a:lnTo>
                  <a:close/>
                </a:path>
                <a:path w="5753099" h="2567304">
                  <a:moveTo>
                    <a:pt x="1608399" y="1395876"/>
                  </a:moveTo>
                  <a:lnTo>
                    <a:pt x="1603006" y="1395876"/>
                  </a:lnTo>
                  <a:lnTo>
                    <a:pt x="1603006" y="1374297"/>
                  </a:lnTo>
                  <a:lnTo>
                    <a:pt x="1608399" y="1374297"/>
                  </a:lnTo>
                  <a:lnTo>
                    <a:pt x="1608399" y="1395876"/>
                  </a:lnTo>
                  <a:close/>
                </a:path>
                <a:path w="5753099" h="2567304">
                  <a:moveTo>
                    <a:pt x="1629970" y="1401271"/>
                  </a:moveTo>
                  <a:lnTo>
                    <a:pt x="1581435" y="1401271"/>
                  </a:lnTo>
                  <a:lnTo>
                    <a:pt x="1581435" y="1395876"/>
                  </a:lnTo>
                  <a:lnTo>
                    <a:pt x="1629970" y="1395876"/>
                  </a:lnTo>
                  <a:lnTo>
                    <a:pt x="1629970" y="1401271"/>
                  </a:lnTo>
                  <a:close/>
                </a:path>
                <a:path w="5753099" h="2567304">
                  <a:moveTo>
                    <a:pt x="1608399" y="1422849"/>
                  </a:moveTo>
                  <a:lnTo>
                    <a:pt x="1603006" y="1422849"/>
                  </a:lnTo>
                  <a:lnTo>
                    <a:pt x="1603006" y="1401271"/>
                  </a:lnTo>
                  <a:lnTo>
                    <a:pt x="1608399" y="1401271"/>
                  </a:lnTo>
                  <a:lnTo>
                    <a:pt x="1608399" y="1422849"/>
                  </a:lnTo>
                  <a:close/>
                </a:path>
                <a:path w="5753099" h="2567304">
                  <a:moveTo>
                    <a:pt x="1379206" y="1395876"/>
                  </a:moveTo>
                  <a:lnTo>
                    <a:pt x="1373813" y="1395876"/>
                  </a:lnTo>
                  <a:lnTo>
                    <a:pt x="1373813" y="1374297"/>
                  </a:lnTo>
                  <a:lnTo>
                    <a:pt x="1379206" y="1374297"/>
                  </a:lnTo>
                  <a:lnTo>
                    <a:pt x="1379206" y="1395876"/>
                  </a:lnTo>
                  <a:close/>
                </a:path>
                <a:path w="5753099" h="2567304">
                  <a:moveTo>
                    <a:pt x="1400777" y="1401271"/>
                  </a:moveTo>
                  <a:lnTo>
                    <a:pt x="1352242" y="1401271"/>
                  </a:lnTo>
                  <a:lnTo>
                    <a:pt x="1352242" y="1395876"/>
                  </a:lnTo>
                  <a:lnTo>
                    <a:pt x="1400777" y="1395876"/>
                  </a:lnTo>
                  <a:lnTo>
                    <a:pt x="1400777" y="1401271"/>
                  </a:lnTo>
                  <a:close/>
                </a:path>
                <a:path w="5753099" h="2567304">
                  <a:moveTo>
                    <a:pt x="1379206" y="1422849"/>
                  </a:moveTo>
                  <a:lnTo>
                    <a:pt x="1373813" y="1422849"/>
                  </a:lnTo>
                  <a:lnTo>
                    <a:pt x="1373813" y="1401271"/>
                  </a:lnTo>
                  <a:lnTo>
                    <a:pt x="1379206" y="1401271"/>
                  </a:lnTo>
                  <a:lnTo>
                    <a:pt x="1379206" y="1422849"/>
                  </a:lnTo>
                  <a:close/>
                </a:path>
                <a:path w="5753099" h="2567304">
                  <a:moveTo>
                    <a:pt x="1150012" y="1395876"/>
                  </a:moveTo>
                  <a:lnTo>
                    <a:pt x="1144619" y="1395876"/>
                  </a:lnTo>
                  <a:lnTo>
                    <a:pt x="1144619" y="1374297"/>
                  </a:lnTo>
                  <a:lnTo>
                    <a:pt x="1150012" y="1374297"/>
                  </a:lnTo>
                  <a:lnTo>
                    <a:pt x="1150012" y="1395876"/>
                  </a:lnTo>
                  <a:close/>
                </a:path>
                <a:path w="5753099" h="2567304">
                  <a:moveTo>
                    <a:pt x="1171583" y="1401271"/>
                  </a:moveTo>
                  <a:lnTo>
                    <a:pt x="1123048" y="1401271"/>
                  </a:lnTo>
                  <a:lnTo>
                    <a:pt x="1123048" y="1395876"/>
                  </a:lnTo>
                  <a:lnTo>
                    <a:pt x="1171583" y="1395876"/>
                  </a:lnTo>
                  <a:lnTo>
                    <a:pt x="1171583" y="1401271"/>
                  </a:lnTo>
                  <a:close/>
                </a:path>
                <a:path w="5753099" h="2567304">
                  <a:moveTo>
                    <a:pt x="1150012" y="1422849"/>
                  </a:moveTo>
                  <a:lnTo>
                    <a:pt x="1144619" y="1422849"/>
                  </a:lnTo>
                  <a:lnTo>
                    <a:pt x="1144619" y="1401271"/>
                  </a:lnTo>
                  <a:lnTo>
                    <a:pt x="1150012" y="1401271"/>
                  </a:lnTo>
                  <a:lnTo>
                    <a:pt x="1150012" y="1422849"/>
                  </a:lnTo>
                  <a:close/>
                </a:path>
                <a:path w="5753099" h="2567304">
                  <a:moveTo>
                    <a:pt x="1950841" y="1510513"/>
                  </a:moveTo>
                  <a:lnTo>
                    <a:pt x="1945448" y="1510513"/>
                  </a:lnTo>
                  <a:lnTo>
                    <a:pt x="1945448" y="1488934"/>
                  </a:lnTo>
                  <a:lnTo>
                    <a:pt x="1950841" y="1488934"/>
                  </a:lnTo>
                  <a:lnTo>
                    <a:pt x="1950841" y="1510513"/>
                  </a:lnTo>
                  <a:close/>
                </a:path>
                <a:path w="5753099" h="2567304">
                  <a:moveTo>
                    <a:pt x="1972412" y="1515908"/>
                  </a:moveTo>
                  <a:lnTo>
                    <a:pt x="1923877" y="1515908"/>
                  </a:lnTo>
                  <a:lnTo>
                    <a:pt x="1923877" y="1510513"/>
                  </a:lnTo>
                  <a:lnTo>
                    <a:pt x="1972412" y="1510513"/>
                  </a:lnTo>
                  <a:lnTo>
                    <a:pt x="1972412" y="1515908"/>
                  </a:lnTo>
                  <a:close/>
                </a:path>
                <a:path w="5753099" h="2567304">
                  <a:moveTo>
                    <a:pt x="1950841" y="1537487"/>
                  </a:moveTo>
                  <a:lnTo>
                    <a:pt x="1945448" y="1537487"/>
                  </a:lnTo>
                  <a:lnTo>
                    <a:pt x="1945448" y="1515908"/>
                  </a:lnTo>
                  <a:lnTo>
                    <a:pt x="1950841" y="1515908"/>
                  </a:lnTo>
                  <a:lnTo>
                    <a:pt x="1950841" y="1537487"/>
                  </a:lnTo>
                  <a:close/>
                </a:path>
                <a:path w="5753099" h="2567304">
                  <a:moveTo>
                    <a:pt x="1722996" y="1510513"/>
                  </a:moveTo>
                  <a:lnTo>
                    <a:pt x="1717603" y="1510513"/>
                  </a:lnTo>
                  <a:lnTo>
                    <a:pt x="1717603" y="1488934"/>
                  </a:lnTo>
                  <a:lnTo>
                    <a:pt x="1722996" y="1488934"/>
                  </a:lnTo>
                  <a:lnTo>
                    <a:pt x="1722996" y="1510513"/>
                  </a:lnTo>
                  <a:close/>
                </a:path>
                <a:path w="5753099" h="2567304">
                  <a:moveTo>
                    <a:pt x="1744567" y="1515908"/>
                  </a:moveTo>
                  <a:lnTo>
                    <a:pt x="1696032" y="1515908"/>
                  </a:lnTo>
                  <a:lnTo>
                    <a:pt x="1696032" y="1510513"/>
                  </a:lnTo>
                  <a:lnTo>
                    <a:pt x="1744567" y="1510513"/>
                  </a:lnTo>
                  <a:lnTo>
                    <a:pt x="1744567" y="1515908"/>
                  </a:lnTo>
                  <a:close/>
                </a:path>
                <a:path w="5753099" h="2567304">
                  <a:moveTo>
                    <a:pt x="1722996" y="1537487"/>
                  </a:moveTo>
                  <a:lnTo>
                    <a:pt x="1717603" y="1537487"/>
                  </a:lnTo>
                  <a:lnTo>
                    <a:pt x="1717603" y="1515908"/>
                  </a:lnTo>
                  <a:lnTo>
                    <a:pt x="1722996" y="1515908"/>
                  </a:lnTo>
                  <a:lnTo>
                    <a:pt x="1722996" y="1537487"/>
                  </a:lnTo>
                  <a:close/>
                </a:path>
                <a:path w="5753099" h="2567304">
                  <a:moveTo>
                    <a:pt x="1493802" y="1510513"/>
                  </a:moveTo>
                  <a:lnTo>
                    <a:pt x="1488410" y="1510513"/>
                  </a:lnTo>
                  <a:lnTo>
                    <a:pt x="1488410" y="1488934"/>
                  </a:lnTo>
                  <a:lnTo>
                    <a:pt x="1493802" y="1488934"/>
                  </a:lnTo>
                  <a:lnTo>
                    <a:pt x="1493802" y="1510513"/>
                  </a:lnTo>
                  <a:close/>
                </a:path>
                <a:path w="5753099" h="2567304">
                  <a:moveTo>
                    <a:pt x="1515373" y="1515908"/>
                  </a:moveTo>
                  <a:lnTo>
                    <a:pt x="1466838" y="1515908"/>
                  </a:lnTo>
                  <a:lnTo>
                    <a:pt x="1466838" y="1510513"/>
                  </a:lnTo>
                  <a:lnTo>
                    <a:pt x="1515373" y="1510513"/>
                  </a:lnTo>
                  <a:lnTo>
                    <a:pt x="1515373" y="1515908"/>
                  </a:lnTo>
                  <a:close/>
                </a:path>
                <a:path w="5753099" h="2567304">
                  <a:moveTo>
                    <a:pt x="1493802" y="1537487"/>
                  </a:moveTo>
                  <a:lnTo>
                    <a:pt x="1488410" y="1537487"/>
                  </a:lnTo>
                  <a:lnTo>
                    <a:pt x="1488410" y="1515908"/>
                  </a:lnTo>
                  <a:lnTo>
                    <a:pt x="1493802" y="1515908"/>
                  </a:lnTo>
                  <a:lnTo>
                    <a:pt x="1493802" y="1537487"/>
                  </a:lnTo>
                  <a:close/>
                </a:path>
                <a:path w="5753099" h="2567304">
                  <a:moveTo>
                    <a:pt x="1264609" y="1510513"/>
                  </a:moveTo>
                  <a:lnTo>
                    <a:pt x="1259216" y="1510513"/>
                  </a:lnTo>
                  <a:lnTo>
                    <a:pt x="1259216" y="1488934"/>
                  </a:lnTo>
                  <a:lnTo>
                    <a:pt x="1264609" y="1488934"/>
                  </a:lnTo>
                  <a:lnTo>
                    <a:pt x="1264609" y="1510513"/>
                  </a:lnTo>
                  <a:close/>
                </a:path>
                <a:path w="5753099" h="2567304">
                  <a:moveTo>
                    <a:pt x="1286180" y="1515908"/>
                  </a:moveTo>
                  <a:lnTo>
                    <a:pt x="1237645" y="1515908"/>
                  </a:lnTo>
                  <a:lnTo>
                    <a:pt x="1237645" y="1510513"/>
                  </a:lnTo>
                  <a:lnTo>
                    <a:pt x="1286180" y="1510513"/>
                  </a:lnTo>
                  <a:lnTo>
                    <a:pt x="1286180" y="1515908"/>
                  </a:lnTo>
                  <a:close/>
                </a:path>
                <a:path w="5753099" h="2567304">
                  <a:moveTo>
                    <a:pt x="1264609" y="1537487"/>
                  </a:moveTo>
                  <a:lnTo>
                    <a:pt x="1259216" y="1537487"/>
                  </a:lnTo>
                  <a:lnTo>
                    <a:pt x="1259216" y="1515908"/>
                  </a:lnTo>
                  <a:lnTo>
                    <a:pt x="1264609" y="1515908"/>
                  </a:lnTo>
                  <a:lnTo>
                    <a:pt x="1264609" y="1537487"/>
                  </a:lnTo>
                  <a:close/>
                </a:path>
                <a:path w="5753099" h="2567304">
                  <a:moveTo>
                    <a:pt x="1837593" y="1625150"/>
                  </a:moveTo>
                  <a:lnTo>
                    <a:pt x="1832200" y="1625150"/>
                  </a:lnTo>
                  <a:lnTo>
                    <a:pt x="1832200" y="1603572"/>
                  </a:lnTo>
                  <a:lnTo>
                    <a:pt x="1837593" y="1603572"/>
                  </a:lnTo>
                  <a:lnTo>
                    <a:pt x="1837593" y="1625150"/>
                  </a:lnTo>
                  <a:close/>
                </a:path>
                <a:path w="5753099" h="2567304">
                  <a:moveTo>
                    <a:pt x="1859164" y="1630545"/>
                  </a:moveTo>
                  <a:lnTo>
                    <a:pt x="1810629" y="1630545"/>
                  </a:lnTo>
                  <a:lnTo>
                    <a:pt x="1810629" y="1625150"/>
                  </a:lnTo>
                  <a:lnTo>
                    <a:pt x="1859164" y="1625150"/>
                  </a:lnTo>
                  <a:lnTo>
                    <a:pt x="1859164" y="1630545"/>
                  </a:lnTo>
                  <a:close/>
                </a:path>
                <a:path w="5753099" h="2567304">
                  <a:moveTo>
                    <a:pt x="1837593" y="1652124"/>
                  </a:moveTo>
                  <a:lnTo>
                    <a:pt x="1832200" y="1652124"/>
                  </a:lnTo>
                  <a:lnTo>
                    <a:pt x="1832200" y="1630545"/>
                  </a:lnTo>
                  <a:lnTo>
                    <a:pt x="1837593" y="1630545"/>
                  </a:lnTo>
                  <a:lnTo>
                    <a:pt x="1837593" y="1652124"/>
                  </a:lnTo>
                  <a:close/>
                </a:path>
                <a:path w="5753099" h="2567304">
                  <a:moveTo>
                    <a:pt x="1608399" y="1625150"/>
                  </a:moveTo>
                  <a:lnTo>
                    <a:pt x="1603006" y="1625150"/>
                  </a:lnTo>
                  <a:lnTo>
                    <a:pt x="1603006" y="1603572"/>
                  </a:lnTo>
                  <a:lnTo>
                    <a:pt x="1608399" y="1603572"/>
                  </a:lnTo>
                  <a:lnTo>
                    <a:pt x="1608399" y="1625150"/>
                  </a:lnTo>
                  <a:close/>
                </a:path>
                <a:path w="5753099" h="2567304">
                  <a:moveTo>
                    <a:pt x="1629970" y="1630545"/>
                  </a:moveTo>
                  <a:lnTo>
                    <a:pt x="1581435" y="1630545"/>
                  </a:lnTo>
                  <a:lnTo>
                    <a:pt x="1581435" y="1625150"/>
                  </a:lnTo>
                  <a:lnTo>
                    <a:pt x="1629970" y="1625150"/>
                  </a:lnTo>
                  <a:lnTo>
                    <a:pt x="1629970" y="1630545"/>
                  </a:lnTo>
                  <a:close/>
                </a:path>
                <a:path w="5753099" h="2567304">
                  <a:moveTo>
                    <a:pt x="1608399" y="1652124"/>
                  </a:moveTo>
                  <a:lnTo>
                    <a:pt x="1603006" y="1652124"/>
                  </a:lnTo>
                  <a:lnTo>
                    <a:pt x="1603006" y="1630545"/>
                  </a:lnTo>
                  <a:lnTo>
                    <a:pt x="1608399" y="1630545"/>
                  </a:lnTo>
                  <a:lnTo>
                    <a:pt x="1608399" y="1652124"/>
                  </a:lnTo>
                  <a:close/>
                </a:path>
                <a:path w="5753099" h="2567304">
                  <a:moveTo>
                    <a:pt x="1379206" y="1625150"/>
                  </a:moveTo>
                  <a:lnTo>
                    <a:pt x="1373813" y="1625150"/>
                  </a:lnTo>
                  <a:lnTo>
                    <a:pt x="1373813" y="1603572"/>
                  </a:lnTo>
                  <a:lnTo>
                    <a:pt x="1379206" y="1603572"/>
                  </a:lnTo>
                  <a:lnTo>
                    <a:pt x="1379206" y="1625150"/>
                  </a:lnTo>
                  <a:close/>
                </a:path>
                <a:path w="5753099" h="2567304">
                  <a:moveTo>
                    <a:pt x="1400777" y="1630545"/>
                  </a:moveTo>
                  <a:lnTo>
                    <a:pt x="1352242" y="1630545"/>
                  </a:lnTo>
                  <a:lnTo>
                    <a:pt x="1352242" y="1625150"/>
                  </a:lnTo>
                  <a:lnTo>
                    <a:pt x="1400777" y="1625150"/>
                  </a:lnTo>
                  <a:lnTo>
                    <a:pt x="1400777" y="1630545"/>
                  </a:lnTo>
                  <a:close/>
                </a:path>
                <a:path w="5753099" h="2567304">
                  <a:moveTo>
                    <a:pt x="1379206" y="1652124"/>
                  </a:moveTo>
                  <a:lnTo>
                    <a:pt x="1373813" y="1652124"/>
                  </a:lnTo>
                  <a:lnTo>
                    <a:pt x="1373813" y="1630545"/>
                  </a:lnTo>
                  <a:lnTo>
                    <a:pt x="1379206" y="1630545"/>
                  </a:lnTo>
                  <a:lnTo>
                    <a:pt x="1379206" y="1652124"/>
                  </a:lnTo>
                  <a:close/>
                </a:path>
                <a:path w="5753099" h="2567304">
                  <a:moveTo>
                    <a:pt x="1150012" y="1625150"/>
                  </a:moveTo>
                  <a:lnTo>
                    <a:pt x="1144619" y="1625150"/>
                  </a:lnTo>
                  <a:lnTo>
                    <a:pt x="1144619" y="1603572"/>
                  </a:lnTo>
                  <a:lnTo>
                    <a:pt x="1150012" y="1603572"/>
                  </a:lnTo>
                  <a:lnTo>
                    <a:pt x="1150012" y="1625150"/>
                  </a:lnTo>
                  <a:close/>
                </a:path>
                <a:path w="5753099" h="2567304">
                  <a:moveTo>
                    <a:pt x="1171583" y="1630545"/>
                  </a:moveTo>
                  <a:lnTo>
                    <a:pt x="1123048" y="1630545"/>
                  </a:lnTo>
                  <a:lnTo>
                    <a:pt x="1123048" y="1625150"/>
                  </a:lnTo>
                  <a:lnTo>
                    <a:pt x="1171583" y="1625150"/>
                  </a:lnTo>
                  <a:lnTo>
                    <a:pt x="1171583" y="1630545"/>
                  </a:lnTo>
                  <a:close/>
                </a:path>
                <a:path w="5753099" h="2567304">
                  <a:moveTo>
                    <a:pt x="1150012" y="1652124"/>
                  </a:moveTo>
                  <a:lnTo>
                    <a:pt x="1144619" y="1652124"/>
                  </a:lnTo>
                  <a:lnTo>
                    <a:pt x="1144619" y="1630545"/>
                  </a:lnTo>
                  <a:lnTo>
                    <a:pt x="1150012" y="1630545"/>
                  </a:lnTo>
                  <a:lnTo>
                    <a:pt x="1150012" y="1652124"/>
                  </a:lnTo>
                  <a:close/>
                </a:path>
                <a:path w="5753099" h="2567304">
                  <a:moveTo>
                    <a:pt x="1950841" y="1739788"/>
                  </a:moveTo>
                  <a:lnTo>
                    <a:pt x="1945448" y="1739788"/>
                  </a:lnTo>
                  <a:lnTo>
                    <a:pt x="1945448" y="1718209"/>
                  </a:lnTo>
                  <a:lnTo>
                    <a:pt x="1950841" y="1718209"/>
                  </a:lnTo>
                  <a:lnTo>
                    <a:pt x="1950841" y="1739788"/>
                  </a:lnTo>
                  <a:close/>
                </a:path>
                <a:path w="5753099" h="2567304">
                  <a:moveTo>
                    <a:pt x="1972412" y="1745182"/>
                  </a:moveTo>
                  <a:lnTo>
                    <a:pt x="1923877" y="1745182"/>
                  </a:lnTo>
                  <a:lnTo>
                    <a:pt x="1923877" y="1739788"/>
                  </a:lnTo>
                  <a:lnTo>
                    <a:pt x="1972412" y="1739788"/>
                  </a:lnTo>
                  <a:lnTo>
                    <a:pt x="1972412" y="1745182"/>
                  </a:lnTo>
                  <a:close/>
                </a:path>
                <a:path w="5753099" h="2567304">
                  <a:moveTo>
                    <a:pt x="1950841" y="1766761"/>
                  </a:moveTo>
                  <a:lnTo>
                    <a:pt x="1945448" y="1766761"/>
                  </a:lnTo>
                  <a:lnTo>
                    <a:pt x="1945448" y="1745182"/>
                  </a:lnTo>
                  <a:lnTo>
                    <a:pt x="1950841" y="1745182"/>
                  </a:lnTo>
                  <a:lnTo>
                    <a:pt x="1950841" y="1766761"/>
                  </a:lnTo>
                  <a:close/>
                </a:path>
                <a:path w="5753099" h="2567304">
                  <a:moveTo>
                    <a:pt x="1722996" y="1739788"/>
                  </a:moveTo>
                  <a:lnTo>
                    <a:pt x="1717603" y="1739788"/>
                  </a:lnTo>
                  <a:lnTo>
                    <a:pt x="1717603" y="1718209"/>
                  </a:lnTo>
                  <a:lnTo>
                    <a:pt x="1722996" y="1718209"/>
                  </a:lnTo>
                  <a:lnTo>
                    <a:pt x="1722996" y="1739788"/>
                  </a:lnTo>
                  <a:close/>
                </a:path>
                <a:path w="5753099" h="2567304">
                  <a:moveTo>
                    <a:pt x="1744567" y="1745182"/>
                  </a:moveTo>
                  <a:lnTo>
                    <a:pt x="1696032" y="1745182"/>
                  </a:lnTo>
                  <a:lnTo>
                    <a:pt x="1696032" y="1739788"/>
                  </a:lnTo>
                  <a:lnTo>
                    <a:pt x="1744567" y="1739788"/>
                  </a:lnTo>
                  <a:lnTo>
                    <a:pt x="1744567" y="1745182"/>
                  </a:lnTo>
                  <a:close/>
                </a:path>
                <a:path w="5753099" h="2567304">
                  <a:moveTo>
                    <a:pt x="1722996" y="1766761"/>
                  </a:moveTo>
                  <a:lnTo>
                    <a:pt x="1717603" y="1766761"/>
                  </a:lnTo>
                  <a:lnTo>
                    <a:pt x="1717603" y="1745182"/>
                  </a:lnTo>
                  <a:lnTo>
                    <a:pt x="1722996" y="1745182"/>
                  </a:lnTo>
                  <a:lnTo>
                    <a:pt x="1722996" y="1766761"/>
                  </a:lnTo>
                  <a:close/>
                </a:path>
                <a:path w="5753099" h="2567304">
                  <a:moveTo>
                    <a:pt x="1493802" y="1739788"/>
                  </a:moveTo>
                  <a:lnTo>
                    <a:pt x="1488410" y="1739788"/>
                  </a:lnTo>
                  <a:lnTo>
                    <a:pt x="1488410" y="1718209"/>
                  </a:lnTo>
                  <a:lnTo>
                    <a:pt x="1493802" y="1718209"/>
                  </a:lnTo>
                  <a:lnTo>
                    <a:pt x="1493802" y="1739788"/>
                  </a:lnTo>
                  <a:close/>
                </a:path>
                <a:path w="5753099" h="2567304">
                  <a:moveTo>
                    <a:pt x="1515373" y="1745182"/>
                  </a:moveTo>
                  <a:lnTo>
                    <a:pt x="1466838" y="1745182"/>
                  </a:lnTo>
                  <a:lnTo>
                    <a:pt x="1466838" y="1739788"/>
                  </a:lnTo>
                  <a:lnTo>
                    <a:pt x="1515373" y="1739788"/>
                  </a:lnTo>
                  <a:lnTo>
                    <a:pt x="1515373" y="1745182"/>
                  </a:lnTo>
                  <a:close/>
                </a:path>
                <a:path w="5753099" h="2567304">
                  <a:moveTo>
                    <a:pt x="1493802" y="1766761"/>
                  </a:moveTo>
                  <a:lnTo>
                    <a:pt x="1488410" y="1766761"/>
                  </a:lnTo>
                  <a:lnTo>
                    <a:pt x="1488410" y="1745182"/>
                  </a:lnTo>
                  <a:lnTo>
                    <a:pt x="1493802" y="1745182"/>
                  </a:lnTo>
                  <a:lnTo>
                    <a:pt x="1493802" y="1766761"/>
                  </a:lnTo>
                  <a:close/>
                </a:path>
                <a:path w="5753099" h="2567304">
                  <a:moveTo>
                    <a:pt x="1264609" y="1739788"/>
                  </a:moveTo>
                  <a:lnTo>
                    <a:pt x="1259216" y="1739788"/>
                  </a:lnTo>
                  <a:lnTo>
                    <a:pt x="1259216" y="1718209"/>
                  </a:lnTo>
                  <a:lnTo>
                    <a:pt x="1264609" y="1718209"/>
                  </a:lnTo>
                  <a:lnTo>
                    <a:pt x="1264609" y="1739788"/>
                  </a:lnTo>
                  <a:close/>
                </a:path>
                <a:path w="5753099" h="2567304">
                  <a:moveTo>
                    <a:pt x="1286180" y="1745182"/>
                  </a:moveTo>
                  <a:lnTo>
                    <a:pt x="1237645" y="1745182"/>
                  </a:lnTo>
                  <a:lnTo>
                    <a:pt x="1237645" y="1739788"/>
                  </a:lnTo>
                  <a:lnTo>
                    <a:pt x="1286180" y="1739788"/>
                  </a:lnTo>
                  <a:lnTo>
                    <a:pt x="1286180" y="1745182"/>
                  </a:lnTo>
                  <a:close/>
                </a:path>
                <a:path w="5753099" h="2567304">
                  <a:moveTo>
                    <a:pt x="1264609" y="1766761"/>
                  </a:moveTo>
                  <a:lnTo>
                    <a:pt x="1259216" y="1766761"/>
                  </a:lnTo>
                  <a:lnTo>
                    <a:pt x="1259216" y="1745182"/>
                  </a:lnTo>
                  <a:lnTo>
                    <a:pt x="1264609" y="1745182"/>
                  </a:lnTo>
                  <a:lnTo>
                    <a:pt x="1264609" y="1766761"/>
                  </a:lnTo>
                  <a:close/>
                </a:path>
                <a:path w="5753099" h="2567304">
                  <a:moveTo>
                    <a:pt x="1837593" y="1854425"/>
                  </a:moveTo>
                  <a:lnTo>
                    <a:pt x="1832200" y="1854425"/>
                  </a:lnTo>
                  <a:lnTo>
                    <a:pt x="1832200" y="1832846"/>
                  </a:lnTo>
                  <a:lnTo>
                    <a:pt x="1837593" y="1832846"/>
                  </a:lnTo>
                  <a:lnTo>
                    <a:pt x="1837593" y="1854425"/>
                  </a:lnTo>
                  <a:close/>
                </a:path>
                <a:path w="5753099" h="2567304">
                  <a:moveTo>
                    <a:pt x="1859164" y="1859820"/>
                  </a:moveTo>
                  <a:lnTo>
                    <a:pt x="1810629" y="1859820"/>
                  </a:lnTo>
                  <a:lnTo>
                    <a:pt x="1810629" y="1854425"/>
                  </a:lnTo>
                  <a:lnTo>
                    <a:pt x="1859164" y="1854425"/>
                  </a:lnTo>
                  <a:lnTo>
                    <a:pt x="1859164" y="1859820"/>
                  </a:lnTo>
                  <a:close/>
                </a:path>
                <a:path w="5753099" h="2567304">
                  <a:moveTo>
                    <a:pt x="1837593" y="1881398"/>
                  </a:moveTo>
                  <a:lnTo>
                    <a:pt x="1832200" y="1881398"/>
                  </a:lnTo>
                  <a:lnTo>
                    <a:pt x="1832200" y="1859820"/>
                  </a:lnTo>
                  <a:lnTo>
                    <a:pt x="1837593" y="1859820"/>
                  </a:lnTo>
                  <a:lnTo>
                    <a:pt x="1837593" y="1881398"/>
                  </a:lnTo>
                  <a:close/>
                </a:path>
                <a:path w="5753099" h="2567304">
                  <a:moveTo>
                    <a:pt x="1608399" y="1854425"/>
                  </a:moveTo>
                  <a:lnTo>
                    <a:pt x="1603006" y="1854425"/>
                  </a:lnTo>
                  <a:lnTo>
                    <a:pt x="1603006" y="1832846"/>
                  </a:lnTo>
                  <a:lnTo>
                    <a:pt x="1608399" y="1832846"/>
                  </a:lnTo>
                  <a:lnTo>
                    <a:pt x="1608399" y="1854425"/>
                  </a:lnTo>
                  <a:close/>
                </a:path>
                <a:path w="5753099" h="2567304">
                  <a:moveTo>
                    <a:pt x="1629970" y="1859820"/>
                  </a:moveTo>
                  <a:lnTo>
                    <a:pt x="1581435" y="1859820"/>
                  </a:lnTo>
                  <a:lnTo>
                    <a:pt x="1581435" y="1854425"/>
                  </a:lnTo>
                  <a:lnTo>
                    <a:pt x="1629970" y="1854425"/>
                  </a:lnTo>
                  <a:lnTo>
                    <a:pt x="1629970" y="1859820"/>
                  </a:lnTo>
                  <a:close/>
                </a:path>
                <a:path w="5753099" h="2567304">
                  <a:moveTo>
                    <a:pt x="1608399" y="1881398"/>
                  </a:moveTo>
                  <a:lnTo>
                    <a:pt x="1603006" y="1881398"/>
                  </a:lnTo>
                  <a:lnTo>
                    <a:pt x="1603006" y="1859820"/>
                  </a:lnTo>
                  <a:lnTo>
                    <a:pt x="1608399" y="1859820"/>
                  </a:lnTo>
                  <a:lnTo>
                    <a:pt x="1608399" y="1881398"/>
                  </a:lnTo>
                  <a:close/>
                </a:path>
                <a:path w="5753099" h="2567304">
                  <a:moveTo>
                    <a:pt x="1379206" y="1854425"/>
                  </a:moveTo>
                  <a:lnTo>
                    <a:pt x="1373813" y="1854425"/>
                  </a:lnTo>
                  <a:lnTo>
                    <a:pt x="1373813" y="1832846"/>
                  </a:lnTo>
                  <a:lnTo>
                    <a:pt x="1379206" y="1832846"/>
                  </a:lnTo>
                  <a:lnTo>
                    <a:pt x="1379206" y="1854425"/>
                  </a:lnTo>
                  <a:close/>
                </a:path>
                <a:path w="5753099" h="2567304">
                  <a:moveTo>
                    <a:pt x="1400777" y="1859820"/>
                  </a:moveTo>
                  <a:lnTo>
                    <a:pt x="1352242" y="1859820"/>
                  </a:lnTo>
                  <a:lnTo>
                    <a:pt x="1352242" y="1854425"/>
                  </a:lnTo>
                  <a:lnTo>
                    <a:pt x="1400777" y="1854425"/>
                  </a:lnTo>
                  <a:lnTo>
                    <a:pt x="1400777" y="1859820"/>
                  </a:lnTo>
                  <a:close/>
                </a:path>
                <a:path w="5753099" h="2567304">
                  <a:moveTo>
                    <a:pt x="1379206" y="1881398"/>
                  </a:moveTo>
                  <a:lnTo>
                    <a:pt x="1373813" y="1881398"/>
                  </a:lnTo>
                  <a:lnTo>
                    <a:pt x="1373813" y="1859820"/>
                  </a:lnTo>
                  <a:lnTo>
                    <a:pt x="1379206" y="1859820"/>
                  </a:lnTo>
                  <a:lnTo>
                    <a:pt x="1379206" y="1881398"/>
                  </a:lnTo>
                  <a:close/>
                </a:path>
                <a:path w="5753099" h="2567304">
                  <a:moveTo>
                    <a:pt x="1150012" y="1854425"/>
                  </a:moveTo>
                  <a:lnTo>
                    <a:pt x="1144619" y="1854425"/>
                  </a:lnTo>
                  <a:lnTo>
                    <a:pt x="1144619" y="1832846"/>
                  </a:lnTo>
                  <a:lnTo>
                    <a:pt x="1150012" y="1832846"/>
                  </a:lnTo>
                  <a:lnTo>
                    <a:pt x="1150012" y="1854425"/>
                  </a:lnTo>
                  <a:close/>
                </a:path>
                <a:path w="5753099" h="2567304">
                  <a:moveTo>
                    <a:pt x="1171583" y="1859820"/>
                  </a:moveTo>
                  <a:lnTo>
                    <a:pt x="1123048" y="1859820"/>
                  </a:lnTo>
                  <a:lnTo>
                    <a:pt x="1123048" y="1854425"/>
                  </a:lnTo>
                  <a:lnTo>
                    <a:pt x="1171583" y="1854425"/>
                  </a:lnTo>
                  <a:lnTo>
                    <a:pt x="1171583" y="1859820"/>
                  </a:lnTo>
                  <a:close/>
                </a:path>
                <a:path w="5753099" h="2567304">
                  <a:moveTo>
                    <a:pt x="1150012" y="1881398"/>
                  </a:moveTo>
                  <a:lnTo>
                    <a:pt x="1144619" y="1881398"/>
                  </a:lnTo>
                  <a:lnTo>
                    <a:pt x="1144619" y="1859820"/>
                  </a:lnTo>
                  <a:lnTo>
                    <a:pt x="1150012" y="1859820"/>
                  </a:lnTo>
                  <a:lnTo>
                    <a:pt x="1150012" y="1881398"/>
                  </a:lnTo>
                  <a:close/>
                </a:path>
                <a:path w="5753099" h="2567304">
                  <a:moveTo>
                    <a:pt x="1950841" y="1969062"/>
                  </a:moveTo>
                  <a:lnTo>
                    <a:pt x="1945448" y="1969062"/>
                  </a:lnTo>
                  <a:lnTo>
                    <a:pt x="1945448" y="1947483"/>
                  </a:lnTo>
                  <a:lnTo>
                    <a:pt x="1950841" y="1947483"/>
                  </a:lnTo>
                  <a:lnTo>
                    <a:pt x="1950841" y="1969062"/>
                  </a:lnTo>
                  <a:close/>
                </a:path>
                <a:path w="5753099" h="2567304">
                  <a:moveTo>
                    <a:pt x="1972412" y="1974457"/>
                  </a:moveTo>
                  <a:lnTo>
                    <a:pt x="1923877" y="1974457"/>
                  </a:lnTo>
                  <a:lnTo>
                    <a:pt x="1923877" y="1969062"/>
                  </a:lnTo>
                  <a:lnTo>
                    <a:pt x="1972412" y="1969062"/>
                  </a:lnTo>
                  <a:lnTo>
                    <a:pt x="1972412" y="1974457"/>
                  </a:lnTo>
                  <a:close/>
                </a:path>
                <a:path w="5753099" h="2567304">
                  <a:moveTo>
                    <a:pt x="1950841" y="1996035"/>
                  </a:moveTo>
                  <a:lnTo>
                    <a:pt x="1945448" y="1996035"/>
                  </a:lnTo>
                  <a:lnTo>
                    <a:pt x="1945448" y="1974457"/>
                  </a:lnTo>
                  <a:lnTo>
                    <a:pt x="1950841" y="1974457"/>
                  </a:lnTo>
                  <a:lnTo>
                    <a:pt x="1950841" y="1996035"/>
                  </a:lnTo>
                  <a:close/>
                </a:path>
                <a:path w="5753099" h="2567304">
                  <a:moveTo>
                    <a:pt x="1722996" y="1969062"/>
                  </a:moveTo>
                  <a:lnTo>
                    <a:pt x="1717603" y="1969062"/>
                  </a:lnTo>
                  <a:lnTo>
                    <a:pt x="1717603" y="1947483"/>
                  </a:lnTo>
                  <a:lnTo>
                    <a:pt x="1722996" y="1947483"/>
                  </a:lnTo>
                  <a:lnTo>
                    <a:pt x="1722996" y="1969062"/>
                  </a:lnTo>
                  <a:close/>
                </a:path>
                <a:path w="5753099" h="2567304">
                  <a:moveTo>
                    <a:pt x="1744567" y="1974457"/>
                  </a:moveTo>
                  <a:lnTo>
                    <a:pt x="1696032" y="1974457"/>
                  </a:lnTo>
                  <a:lnTo>
                    <a:pt x="1696032" y="1969062"/>
                  </a:lnTo>
                  <a:lnTo>
                    <a:pt x="1744567" y="1969062"/>
                  </a:lnTo>
                  <a:lnTo>
                    <a:pt x="1744567" y="1974457"/>
                  </a:lnTo>
                  <a:close/>
                </a:path>
                <a:path w="5753099" h="2567304">
                  <a:moveTo>
                    <a:pt x="1722996" y="1996035"/>
                  </a:moveTo>
                  <a:lnTo>
                    <a:pt x="1717603" y="1996035"/>
                  </a:lnTo>
                  <a:lnTo>
                    <a:pt x="1717603" y="1974457"/>
                  </a:lnTo>
                  <a:lnTo>
                    <a:pt x="1722996" y="1974457"/>
                  </a:lnTo>
                  <a:lnTo>
                    <a:pt x="1722996" y="1996035"/>
                  </a:lnTo>
                  <a:close/>
                </a:path>
                <a:path w="5753099" h="2567304">
                  <a:moveTo>
                    <a:pt x="1493802" y="1969062"/>
                  </a:moveTo>
                  <a:lnTo>
                    <a:pt x="1488410" y="1969062"/>
                  </a:lnTo>
                  <a:lnTo>
                    <a:pt x="1488410" y="1947483"/>
                  </a:lnTo>
                  <a:lnTo>
                    <a:pt x="1493802" y="1947483"/>
                  </a:lnTo>
                  <a:lnTo>
                    <a:pt x="1493802" y="1969062"/>
                  </a:lnTo>
                  <a:close/>
                </a:path>
                <a:path w="5753099" h="2567304">
                  <a:moveTo>
                    <a:pt x="1515373" y="1974457"/>
                  </a:moveTo>
                  <a:lnTo>
                    <a:pt x="1466838" y="1974457"/>
                  </a:lnTo>
                  <a:lnTo>
                    <a:pt x="1466838" y="1969062"/>
                  </a:lnTo>
                  <a:lnTo>
                    <a:pt x="1515373" y="1969062"/>
                  </a:lnTo>
                  <a:lnTo>
                    <a:pt x="1515373" y="1974457"/>
                  </a:lnTo>
                  <a:close/>
                </a:path>
                <a:path w="5753099" h="2567304">
                  <a:moveTo>
                    <a:pt x="1493802" y="1996035"/>
                  </a:moveTo>
                  <a:lnTo>
                    <a:pt x="1488410" y="1996035"/>
                  </a:lnTo>
                  <a:lnTo>
                    <a:pt x="1488410" y="1974457"/>
                  </a:lnTo>
                  <a:lnTo>
                    <a:pt x="1493802" y="1974457"/>
                  </a:lnTo>
                  <a:lnTo>
                    <a:pt x="1493802" y="1996035"/>
                  </a:lnTo>
                  <a:close/>
                </a:path>
                <a:path w="5753099" h="2567304">
                  <a:moveTo>
                    <a:pt x="1264609" y="1969062"/>
                  </a:moveTo>
                  <a:lnTo>
                    <a:pt x="1259216" y="1969062"/>
                  </a:lnTo>
                  <a:lnTo>
                    <a:pt x="1259216" y="1947483"/>
                  </a:lnTo>
                  <a:lnTo>
                    <a:pt x="1264609" y="1947483"/>
                  </a:lnTo>
                  <a:lnTo>
                    <a:pt x="1264609" y="1969062"/>
                  </a:lnTo>
                  <a:close/>
                </a:path>
                <a:path w="5753099" h="2567304">
                  <a:moveTo>
                    <a:pt x="1286180" y="1974457"/>
                  </a:moveTo>
                  <a:lnTo>
                    <a:pt x="1237645" y="1974457"/>
                  </a:lnTo>
                  <a:lnTo>
                    <a:pt x="1237645" y="1969062"/>
                  </a:lnTo>
                  <a:lnTo>
                    <a:pt x="1286180" y="1969062"/>
                  </a:lnTo>
                  <a:lnTo>
                    <a:pt x="1286180" y="1974457"/>
                  </a:lnTo>
                  <a:close/>
                </a:path>
                <a:path w="5753099" h="2567304">
                  <a:moveTo>
                    <a:pt x="1264609" y="1996035"/>
                  </a:moveTo>
                  <a:lnTo>
                    <a:pt x="1259216" y="1996035"/>
                  </a:lnTo>
                  <a:lnTo>
                    <a:pt x="1259216" y="1974457"/>
                  </a:lnTo>
                  <a:lnTo>
                    <a:pt x="1264609" y="1974457"/>
                  </a:lnTo>
                  <a:lnTo>
                    <a:pt x="1264609" y="1996035"/>
                  </a:lnTo>
                  <a:close/>
                </a:path>
                <a:path w="5753099" h="2567304">
                  <a:moveTo>
                    <a:pt x="1837593" y="2083699"/>
                  </a:moveTo>
                  <a:lnTo>
                    <a:pt x="1832200" y="2083699"/>
                  </a:lnTo>
                  <a:lnTo>
                    <a:pt x="1832200" y="2062120"/>
                  </a:lnTo>
                  <a:lnTo>
                    <a:pt x="1837593" y="2062120"/>
                  </a:lnTo>
                  <a:lnTo>
                    <a:pt x="1837593" y="2083699"/>
                  </a:lnTo>
                  <a:close/>
                </a:path>
                <a:path w="5753099" h="2567304">
                  <a:moveTo>
                    <a:pt x="1859164" y="2089094"/>
                  </a:moveTo>
                  <a:lnTo>
                    <a:pt x="1810629" y="2089094"/>
                  </a:lnTo>
                  <a:lnTo>
                    <a:pt x="1810629" y="2083699"/>
                  </a:lnTo>
                  <a:lnTo>
                    <a:pt x="1859164" y="2083699"/>
                  </a:lnTo>
                  <a:lnTo>
                    <a:pt x="1859164" y="2089094"/>
                  </a:lnTo>
                  <a:close/>
                </a:path>
                <a:path w="5753099" h="2567304">
                  <a:moveTo>
                    <a:pt x="1837593" y="2110673"/>
                  </a:moveTo>
                  <a:lnTo>
                    <a:pt x="1832200" y="2110673"/>
                  </a:lnTo>
                  <a:lnTo>
                    <a:pt x="1832200" y="2089094"/>
                  </a:lnTo>
                  <a:lnTo>
                    <a:pt x="1837593" y="2089094"/>
                  </a:lnTo>
                  <a:lnTo>
                    <a:pt x="1837593" y="2110673"/>
                  </a:lnTo>
                  <a:close/>
                </a:path>
                <a:path w="5753099" h="2567304">
                  <a:moveTo>
                    <a:pt x="1608399" y="2083699"/>
                  </a:moveTo>
                  <a:lnTo>
                    <a:pt x="1603006" y="2083699"/>
                  </a:lnTo>
                  <a:lnTo>
                    <a:pt x="1603006" y="2062120"/>
                  </a:lnTo>
                  <a:lnTo>
                    <a:pt x="1608399" y="2062120"/>
                  </a:lnTo>
                  <a:lnTo>
                    <a:pt x="1608399" y="2083699"/>
                  </a:lnTo>
                  <a:close/>
                </a:path>
                <a:path w="5753099" h="2567304">
                  <a:moveTo>
                    <a:pt x="1629970" y="2089094"/>
                  </a:moveTo>
                  <a:lnTo>
                    <a:pt x="1581435" y="2089094"/>
                  </a:lnTo>
                  <a:lnTo>
                    <a:pt x="1581435" y="2083699"/>
                  </a:lnTo>
                  <a:lnTo>
                    <a:pt x="1629970" y="2083699"/>
                  </a:lnTo>
                  <a:lnTo>
                    <a:pt x="1629970" y="2089094"/>
                  </a:lnTo>
                  <a:close/>
                </a:path>
                <a:path w="5753099" h="2567304">
                  <a:moveTo>
                    <a:pt x="1608399" y="2110673"/>
                  </a:moveTo>
                  <a:lnTo>
                    <a:pt x="1603006" y="2110673"/>
                  </a:lnTo>
                  <a:lnTo>
                    <a:pt x="1603006" y="2089094"/>
                  </a:lnTo>
                  <a:lnTo>
                    <a:pt x="1608399" y="2089094"/>
                  </a:lnTo>
                  <a:lnTo>
                    <a:pt x="1608399" y="2110673"/>
                  </a:lnTo>
                  <a:close/>
                </a:path>
                <a:path w="5753099" h="2567304">
                  <a:moveTo>
                    <a:pt x="1379206" y="2083699"/>
                  </a:moveTo>
                  <a:lnTo>
                    <a:pt x="1373813" y="2083699"/>
                  </a:lnTo>
                  <a:lnTo>
                    <a:pt x="1373813" y="2062120"/>
                  </a:lnTo>
                  <a:lnTo>
                    <a:pt x="1379206" y="2062120"/>
                  </a:lnTo>
                  <a:lnTo>
                    <a:pt x="1379206" y="2083699"/>
                  </a:lnTo>
                  <a:close/>
                </a:path>
                <a:path w="5753099" h="2567304">
                  <a:moveTo>
                    <a:pt x="1400777" y="2089094"/>
                  </a:moveTo>
                  <a:lnTo>
                    <a:pt x="1352242" y="2089094"/>
                  </a:lnTo>
                  <a:lnTo>
                    <a:pt x="1352242" y="2083699"/>
                  </a:lnTo>
                  <a:lnTo>
                    <a:pt x="1400777" y="2083699"/>
                  </a:lnTo>
                  <a:lnTo>
                    <a:pt x="1400777" y="2089094"/>
                  </a:lnTo>
                  <a:close/>
                </a:path>
                <a:path w="5753099" h="2567304">
                  <a:moveTo>
                    <a:pt x="1379206" y="2110673"/>
                  </a:moveTo>
                  <a:lnTo>
                    <a:pt x="1373813" y="2110673"/>
                  </a:lnTo>
                  <a:lnTo>
                    <a:pt x="1373813" y="2089094"/>
                  </a:lnTo>
                  <a:lnTo>
                    <a:pt x="1379206" y="2089094"/>
                  </a:lnTo>
                  <a:lnTo>
                    <a:pt x="1379206" y="2110673"/>
                  </a:lnTo>
                  <a:close/>
                </a:path>
                <a:path w="5753099" h="2567304">
                  <a:moveTo>
                    <a:pt x="1150012" y="2083699"/>
                  </a:moveTo>
                  <a:lnTo>
                    <a:pt x="1144619" y="2083699"/>
                  </a:lnTo>
                  <a:lnTo>
                    <a:pt x="1144619" y="2062120"/>
                  </a:lnTo>
                  <a:lnTo>
                    <a:pt x="1150012" y="2062120"/>
                  </a:lnTo>
                  <a:lnTo>
                    <a:pt x="1150012" y="2083699"/>
                  </a:lnTo>
                  <a:close/>
                </a:path>
                <a:path w="5753099" h="2567304">
                  <a:moveTo>
                    <a:pt x="1171583" y="2089094"/>
                  </a:moveTo>
                  <a:lnTo>
                    <a:pt x="1123048" y="2089094"/>
                  </a:lnTo>
                  <a:lnTo>
                    <a:pt x="1123048" y="2083699"/>
                  </a:lnTo>
                  <a:lnTo>
                    <a:pt x="1171583" y="2083699"/>
                  </a:lnTo>
                  <a:lnTo>
                    <a:pt x="1171583" y="2089094"/>
                  </a:lnTo>
                  <a:close/>
                </a:path>
                <a:path w="5753099" h="2567304">
                  <a:moveTo>
                    <a:pt x="1150012" y="2110673"/>
                  </a:moveTo>
                  <a:lnTo>
                    <a:pt x="1144619" y="2110673"/>
                  </a:lnTo>
                  <a:lnTo>
                    <a:pt x="1144619" y="2089094"/>
                  </a:lnTo>
                  <a:lnTo>
                    <a:pt x="1150012" y="2089094"/>
                  </a:lnTo>
                  <a:lnTo>
                    <a:pt x="1150012" y="2110673"/>
                  </a:lnTo>
                  <a:close/>
                </a:path>
                <a:path w="5753099" h="2567304">
                  <a:moveTo>
                    <a:pt x="1950841" y="2198336"/>
                  </a:moveTo>
                  <a:lnTo>
                    <a:pt x="1945448" y="2198336"/>
                  </a:lnTo>
                  <a:lnTo>
                    <a:pt x="1945448" y="2176758"/>
                  </a:lnTo>
                  <a:lnTo>
                    <a:pt x="1950841" y="2176758"/>
                  </a:lnTo>
                  <a:lnTo>
                    <a:pt x="1950841" y="2198336"/>
                  </a:lnTo>
                  <a:close/>
                </a:path>
                <a:path w="5753099" h="2567304">
                  <a:moveTo>
                    <a:pt x="1972412" y="2203731"/>
                  </a:moveTo>
                  <a:lnTo>
                    <a:pt x="1923877" y="2203731"/>
                  </a:lnTo>
                  <a:lnTo>
                    <a:pt x="1923877" y="2198336"/>
                  </a:lnTo>
                  <a:lnTo>
                    <a:pt x="1972412" y="2198336"/>
                  </a:lnTo>
                  <a:lnTo>
                    <a:pt x="1972412" y="2203731"/>
                  </a:lnTo>
                  <a:close/>
                </a:path>
                <a:path w="5753099" h="2567304">
                  <a:moveTo>
                    <a:pt x="1950841" y="2225310"/>
                  </a:moveTo>
                  <a:lnTo>
                    <a:pt x="1945448" y="2225310"/>
                  </a:lnTo>
                  <a:lnTo>
                    <a:pt x="1945448" y="2203731"/>
                  </a:lnTo>
                  <a:lnTo>
                    <a:pt x="1950841" y="2203731"/>
                  </a:lnTo>
                  <a:lnTo>
                    <a:pt x="1950841" y="2225310"/>
                  </a:lnTo>
                  <a:close/>
                </a:path>
                <a:path w="5753099" h="2567304">
                  <a:moveTo>
                    <a:pt x="1722996" y="2198336"/>
                  </a:moveTo>
                  <a:lnTo>
                    <a:pt x="1717603" y="2198336"/>
                  </a:lnTo>
                  <a:lnTo>
                    <a:pt x="1717603" y="2176758"/>
                  </a:lnTo>
                  <a:lnTo>
                    <a:pt x="1722996" y="2176758"/>
                  </a:lnTo>
                  <a:lnTo>
                    <a:pt x="1722996" y="2198336"/>
                  </a:lnTo>
                  <a:close/>
                </a:path>
                <a:path w="5753099" h="2567304">
                  <a:moveTo>
                    <a:pt x="1744567" y="2203731"/>
                  </a:moveTo>
                  <a:lnTo>
                    <a:pt x="1696032" y="2203731"/>
                  </a:lnTo>
                  <a:lnTo>
                    <a:pt x="1696032" y="2198336"/>
                  </a:lnTo>
                  <a:lnTo>
                    <a:pt x="1744567" y="2198336"/>
                  </a:lnTo>
                  <a:lnTo>
                    <a:pt x="1744567" y="2203731"/>
                  </a:lnTo>
                  <a:close/>
                </a:path>
                <a:path w="5753099" h="2567304">
                  <a:moveTo>
                    <a:pt x="1722996" y="2225310"/>
                  </a:moveTo>
                  <a:lnTo>
                    <a:pt x="1717603" y="2225310"/>
                  </a:lnTo>
                  <a:lnTo>
                    <a:pt x="1717603" y="2203731"/>
                  </a:lnTo>
                  <a:lnTo>
                    <a:pt x="1722996" y="2203731"/>
                  </a:lnTo>
                  <a:lnTo>
                    <a:pt x="1722996" y="2225310"/>
                  </a:lnTo>
                  <a:close/>
                </a:path>
                <a:path w="5753099" h="2567304">
                  <a:moveTo>
                    <a:pt x="1493802" y="2198336"/>
                  </a:moveTo>
                  <a:lnTo>
                    <a:pt x="1488410" y="2198336"/>
                  </a:lnTo>
                  <a:lnTo>
                    <a:pt x="1488410" y="2176758"/>
                  </a:lnTo>
                  <a:lnTo>
                    <a:pt x="1493802" y="2176758"/>
                  </a:lnTo>
                  <a:lnTo>
                    <a:pt x="1493802" y="2198336"/>
                  </a:lnTo>
                  <a:close/>
                </a:path>
                <a:path w="5753099" h="2567304">
                  <a:moveTo>
                    <a:pt x="1515373" y="2203731"/>
                  </a:moveTo>
                  <a:lnTo>
                    <a:pt x="1466838" y="2203731"/>
                  </a:lnTo>
                  <a:lnTo>
                    <a:pt x="1466838" y="2198336"/>
                  </a:lnTo>
                  <a:lnTo>
                    <a:pt x="1515373" y="2198336"/>
                  </a:lnTo>
                  <a:lnTo>
                    <a:pt x="1515373" y="2203731"/>
                  </a:lnTo>
                  <a:close/>
                </a:path>
                <a:path w="5753099" h="2567304">
                  <a:moveTo>
                    <a:pt x="1493802" y="2225310"/>
                  </a:moveTo>
                  <a:lnTo>
                    <a:pt x="1488410" y="2225310"/>
                  </a:lnTo>
                  <a:lnTo>
                    <a:pt x="1488410" y="2203731"/>
                  </a:lnTo>
                  <a:lnTo>
                    <a:pt x="1493802" y="2203731"/>
                  </a:lnTo>
                  <a:lnTo>
                    <a:pt x="1493802" y="2225310"/>
                  </a:lnTo>
                  <a:close/>
                </a:path>
                <a:path w="5753099" h="2567304">
                  <a:moveTo>
                    <a:pt x="1264609" y="2198336"/>
                  </a:moveTo>
                  <a:lnTo>
                    <a:pt x="1259216" y="2198336"/>
                  </a:lnTo>
                  <a:lnTo>
                    <a:pt x="1259216" y="2176758"/>
                  </a:lnTo>
                  <a:lnTo>
                    <a:pt x="1264609" y="2176758"/>
                  </a:lnTo>
                  <a:lnTo>
                    <a:pt x="1264609" y="2198336"/>
                  </a:lnTo>
                  <a:close/>
                </a:path>
                <a:path w="5753099" h="2567304">
                  <a:moveTo>
                    <a:pt x="1286180" y="2203731"/>
                  </a:moveTo>
                  <a:lnTo>
                    <a:pt x="1237645" y="2203731"/>
                  </a:lnTo>
                  <a:lnTo>
                    <a:pt x="1237645" y="2198336"/>
                  </a:lnTo>
                  <a:lnTo>
                    <a:pt x="1286180" y="2198336"/>
                  </a:lnTo>
                  <a:lnTo>
                    <a:pt x="1286180" y="2203731"/>
                  </a:lnTo>
                  <a:close/>
                </a:path>
                <a:path w="5753099" h="2567304">
                  <a:moveTo>
                    <a:pt x="1264609" y="2225310"/>
                  </a:moveTo>
                  <a:lnTo>
                    <a:pt x="1259216" y="2225310"/>
                  </a:lnTo>
                  <a:lnTo>
                    <a:pt x="1259216" y="2203731"/>
                  </a:lnTo>
                  <a:lnTo>
                    <a:pt x="1264609" y="2203731"/>
                  </a:lnTo>
                  <a:lnTo>
                    <a:pt x="1264609" y="2225310"/>
                  </a:lnTo>
                  <a:close/>
                </a:path>
                <a:path w="5753099" h="2567304">
                  <a:moveTo>
                    <a:pt x="1837593" y="2312974"/>
                  </a:moveTo>
                  <a:lnTo>
                    <a:pt x="1832200" y="2312974"/>
                  </a:lnTo>
                  <a:lnTo>
                    <a:pt x="1832200" y="2291395"/>
                  </a:lnTo>
                  <a:lnTo>
                    <a:pt x="1837593" y="2291395"/>
                  </a:lnTo>
                  <a:lnTo>
                    <a:pt x="1837593" y="2312974"/>
                  </a:lnTo>
                  <a:close/>
                </a:path>
                <a:path w="5753099" h="2567304">
                  <a:moveTo>
                    <a:pt x="1859164" y="2318368"/>
                  </a:moveTo>
                  <a:lnTo>
                    <a:pt x="1810629" y="2318368"/>
                  </a:lnTo>
                  <a:lnTo>
                    <a:pt x="1810629" y="2312974"/>
                  </a:lnTo>
                  <a:lnTo>
                    <a:pt x="1859164" y="2312974"/>
                  </a:lnTo>
                  <a:lnTo>
                    <a:pt x="1859164" y="2318368"/>
                  </a:lnTo>
                  <a:close/>
                </a:path>
                <a:path w="5753099" h="2567304">
                  <a:moveTo>
                    <a:pt x="1837593" y="2339947"/>
                  </a:moveTo>
                  <a:lnTo>
                    <a:pt x="1832200" y="2339947"/>
                  </a:lnTo>
                  <a:lnTo>
                    <a:pt x="1832200" y="2318368"/>
                  </a:lnTo>
                  <a:lnTo>
                    <a:pt x="1837593" y="2318368"/>
                  </a:lnTo>
                  <a:lnTo>
                    <a:pt x="1837593" y="2339947"/>
                  </a:lnTo>
                  <a:close/>
                </a:path>
                <a:path w="5753099" h="2567304">
                  <a:moveTo>
                    <a:pt x="1608399" y="2312974"/>
                  </a:moveTo>
                  <a:lnTo>
                    <a:pt x="1603006" y="2312974"/>
                  </a:lnTo>
                  <a:lnTo>
                    <a:pt x="1603006" y="2291395"/>
                  </a:lnTo>
                  <a:lnTo>
                    <a:pt x="1608399" y="2291395"/>
                  </a:lnTo>
                  <a:lnTo>
                    <a:pt x="1608399" y="2312974"/>
                  </a:lnTo>
                  <a:close/>
                </a:path>
                <a:path w="5753099" h="2567304">
                  <a:moveTo>
                    <a:pt x="1629970" y="2318368"/>
                  </a:moveTo>
                  <a:lnTo>
                    <a:pt x="1581435" y="2318368"/>
                  </a:lnTo>
                  <a:lnTo>
                    <a:pt x="1581435" y="2312974"/>
                  </a:lnTo>
                  <a:lnTo>
                    <a:pt x="1629970" y="2312974"/>
                  </a:lnTo>
                  <a:lnTo>
                    <a:pt x="1629970" y="2318368"/>
                  </a:lnTo>
                  <a:close/>
                </a:path>
                <a:path w="5753099" h="2567304">
                  <a:moveTo>
                    <a:pt x="1608399" y="2339947"/>
                  </a:moveTo>
                  <a:lnTo>
                    <a:pt x="1603006" y="2339947"/>
                  </a:lnTo>
                  <a:lnTo>
                    <a:pt x="1603006" y="2318368"/>
                  </a:lnTo>
                  <a:lnTo>
                    <a:pt x="1608399" y="2318368"/>
                  </a:lnTo>
                  <a:lnTo>
                    <a:pt x="1608399" y="2339947"/>
                  </a:lnTo>
                  <a:close/>
                </a:path>
                <a:path w="5753099" h="2567304">
                  <a:moveTo>
                    <a:pt x="1379206" y="2312974"/>
                  </a:moveTo>
                  <a:lnTo>
                    <a:pt x="1373813" y="2312974"/>
                  </a:lnTo>
                  <a:lnTo>
                    <a:pt x="1373813" y="2291395"/>
                  </a:lnTo>
                  <a:lnTo>
                    <a:pt x="1379206" y="2291395"/>
                  </a:lnTo>
                  <a:lnTo>
                    <a:pt x="1379206" y="2312974"/>
                  </a:lnTo>
                  <a:close/>
                </a:path>
                <a:path w="5753099" h="2567304">
                  <a:moveTo>
                    <a:pt x="1400777" y="2318368"/>
                  </a:moveTo>
                  <a:lnTo>
                    <a:pt x="1352242" y="2318368"/>
                  </a:lnTo>
                  <a:lnTo>
                    <a:pt x="1352242" y="2312974"/>
                  </a:lnTo>
                  <a:lnTo>
                    <a:pt x="1400777" y="2312974"/>
                  </a:lnTo>
                  <a:lnTo>
                    <a:pt x="1400777" y="2318368"/>
                  </a:lnTo>
                  <a:close/>
                </a:path>
                <a:path w="5753099" h="2567304">
                  <a:moveTo>
                    <a:pt x="1379206" y="2339947"/>
                  </a:moveTo>
                  <a:lnTo>
                    <a:pt x="1373813" y="2339947"/>
                  </a:lnTo>
                  <a:lnTo>
                    <a:pt x="1373813" y="2318368"/>
                  </a:lnTo>
                  <a:lnTo>
                    <a:pt x="1379206" y="2318368"/>
                  </a:lnTo>
                  <a:lnTo>
                    <a:pt x="1379206" y="2339947"/>
                  </a:lnTo>
                  <a:close/>
                </a:path>
                <a:path w="5753099" h="2567304">
                  <a:moveTo>
                    <a:pt x="1150012" y="2312974"/>
                  </a:moveTo>
                  <a:lnTo>
                    <a:pt x="1144619" y="2312974"/>
                  </a:lnTo>
                  <a:lnTo>
                    <a:pt x="1144619" y="2291395"/>
                  </a:lnTo>
                  <a:lnTo>
                    <a:pt x="1150012" y="2291395"/>
                  </a:lnTo>
                  <a:lnTo>
                    <a:pt x="1150012" y="2312974"/>
                  </a:lnTo>
                  <a:close/>
                </a:path>
                <a:path w="5753099" h="2567304">
                  <a:moveTo>
                    <a:pt x="1171583" y="2318368"/>
                  </a:moveTo>
                  <a:lnTo>
                    <a:pt x="1123048" y="2318368"/>
                  </a:lnTo>
                  <a:lnTo>
                    <a:pt x="1123048" y="2312974"/>
                  </a:lnTo>
                  <a:lnTo>
                    <a:pt x="1171583" y="2312974"/>
                  </a:lnTo>
                  <a:lnTo>
                    <a:pt x="1171583" y="2318368"/>
                  </a:lnTo>
                  <a:close/>
                </a:path>
                <a:path w="5753099" h="2567304">
                  <a:moveTo>
                    <a:pt x="1150012" y="2339947"/>
                  </a:moveTo>
                  <a:lnTo>
                    <a:pt x="1144619" y="2339947"/>
                  </a:lnTo>
                  <a:lnTo>
                    <a:pt x="1144619" y="2318368"/>
                  </a:lnTo>
                  <a:lnTo>
                    <a:pt x="1150012" y="2318368"/>
                  </a:lnTo>
                  <a:lnTo>
                    <a:pt x="1150012" y="2339947"/>
                  </a:lnTo>
                  <a:close/>
                </a:path>
                <a:path w="5753099" h="2567304">
                  <a:moveTo>
                    <a:pt x="1950841" y="2426262"/>
                  </a:moveTo>
                  <a:lnTo>
                    <a:pt x="1945448" y="2426262"/>
                  </a:lnTo>
                  <a:lnTo>
                    <a:pt x="1945448" y="2404683"/>
                  </a:lnTo>
                  <a:lnTo>
                    <a:pt x="1950841" y="2404683"/>
                  </a:lnTo>
                  <a:lnTo>
                    <a:pt x="1950841" y="2426262"/>
                  </a:lnTo>
                  <a:close/>
                </a:path>
                <a:path w="5753099" h="2567304">
                  <a:moveTo>
                    <a:pt x="1972412" y="2431657"/>
                  </a:moveTo>
                  <a:lnTo>
                    <a:pt x="1923877" y="2431657"/>
                  </a:lnTo>
                  <a:lnTo>
                    <a:pt x="1923877" y="2426262"/>
                  </a:lnTo>
                  <a:lnTo>
                    <a:pt x="1972412" y="2426262"/>
                  </a:lnTo>
                  <a:lnTo>
                    <a:pt x="1972412" y="2431657"/>
                  </a:lnTo>
                  <a:close/>
                </a:path>
                <a:path w="5753099" h="2567304">
                  <a:moveTo>
                    <a:pt x="1950841" y="2453236"/>
                  </a:moveTo>
                  <a:lnTo>
                    <a:pt x="1945448" y="2453236"/>
                  </a:lnTo>
                  <a:lnTo>
                    <a:pt x="1945448" y="2431657"/>
                  </a:lnTo>
                  <a:lnTo>
                    <a:pt x="1950841" y="2431657"/>
                  </a:lnTo>
                  <a:lnTo>
                    <a:pt x="1950841" y="2453236"/>
                  </a:lnTo>
                  <a:close/>
                </a:path>
                <a:path w="5753099" h="2567304">
                  <a:moveTo>
                    <a:pt x="1722996" y="2426262"/>
                  </a:moveTo>
                  <a:lnTo>
                    <a:pt x="1717603" y="2426262"/>
                  </a:lnTo>
                  <a:lnTo>
                    <a:pt x="1717603" y="2404683"/>
                  </a:lnTo>
                  <a:lnTo>
                    <a:pt x="1722996" y="2404683"/>
                  </a:lnTo>
                  <a:lnTo>
                    <a:pt x="1722996" y="2426262"/>
                  </a:lnTo>
                  <a:close/>
                </a:path>
                <a:path w="5753099" h="2567304">
                  <a:moveTo>
                    <a:pt x="1744567" y="2431657"/>
                  </a:moveTo>
                  <a:lnTo>
                    <a:pt x="1696032" y="2431657"/>
                  </a:lnTo>
                  <a:lnTo>
                    <a:pt x="1696032" y="2426262"/>
                  </a:lnTo>
                  <a:lnTo>
                    <a:pt x="1744567" y="2426262"/>
                  </a:lnTo>
                  <a:lnTo>
                    <a:pt x="1744567" y="2431657"/>
                  </a:lnTo>
                  <a:close/>
                </a:path>
                <a:path w="5753099" h="2567304">
                  <a:moveTo>
                    <a:pt x="1722996" y="2453236"/>
                  </a:moveTo>
                  <a:lnTo>
                    <a:pt x="1717603" y="2453236"/>
                  </a:lnTo>
                  <a:lnTo>
                    <a:pt x="1717603" y="2431657"/>
                  </a:lnTo>
                  <a:lnTo>
                    <a:pt x="1722996" y="2431657"/>
                  </a:lnTo>
                  <a:lnTo>
                    <a:pt x="1722996" y="2453236"/>
                  </a:lnTo>
                  <a:close/>
                </a:path>
                <a:path w="5753099" h="2567304">
                  <a:moveTo>
                    <a:pt x="1493802" y="2426262"/>
                  </a:moveTo>
                  <a:lnTo>
                    <a:pt x="1488410" y="2426262"/>
                  </a:lnTo>
                  <a:lnTo>
                    <a:pt x="1488410" y="2404683"/>
                  </a:lnTo>
                  <a:lnTo>
                    <a:pt x="1493802" y="2404683"/>
                  </a:lnTo>
                  <a:lnTo>
                    <a:pt x="1493802" y="2426262"/>
                  </a:lnTo>
                  <a:close/>
                </a:path>
                <a:path w="5753099" h="2567304">
                  <a:moveTo>
                    <a:pt x="1515373" y="2431657"/>
                  </a:moveTo>
                  <a:lnTo>
                    <a:pt x="1466838" y="2431657"/>
                  </a:lnTo>
                  <a:lnTo>
                    <a:pt x="1466838" y="2426262"/>
                  </a:lnTo>
                  <a:lnTo>
                    <a:pt x="1515373" y="2426262"/>
                  </a:lnTo>
                  <a:lnTo>
                    <a:pt x="1515373" y="2431657"/>
                  </a:lnTo>
                  <a:close/>
                </a:path>
                <a:path w="5753099" h="2567304">
                  <a:moveTo>
                    <a:pt x="1493802" y="2453236"/>
                  </a:moveTo>
                  <a:lnTo>
                    <a:pt x="1488410" y="2453236"/>
                  </a:lnTo>
                  <a:lnTo>
                    <a:pt x="1488410" y="2431657"/>
                  </a:lnTo>
                  <a:lnTo>
                    <a:pt x="1493802" y="2431657"/>
                  </a:lnTo>
                  <a:lnTo>
                    <a:pt x="1493802" y="2453236"/>
                  </a:lnTo>
                  <a:close/>
                </a:path>
                <a:path w="5753099" h="2567304">
                  <a:moveTo>
                    <a:pt x="1264609" y="2426262"/>
                  </a:moveTo>
                  <a:lnTo>
                    <a:pt x="1259216" y="2426262"/>
                  </a:lnTo>
                  <a:lnTo>
                    <a:pt x="1259216" y="2404683"/>
                  </a:lnTo>
                  <a:lnTo>
                    <a:pt x="1264609" y="2404683"/>
                  </a:lnTo>
                  <a:lnTo>
                    <a:pt x="1264609" y="2426262"/>
                  </a:lnTo>
                  <a:close/>
                </a:path>
                <a:path w="5753099" h="2567304">
                  <a:moveTo>
                    <a:pt x="1286180" y="2431657"/>
                  </a:moveTo>
                  <a:lnTo>
                    <a:pt x="1237645" y="2431657"/>
                  </a:lnTo>
                  <a:lnTo>
                    <a:pt x="1237645" y="2426262"/>
                  </a:lnTo>
                  <a:lnTo>
                    <a:pt x="1286180" y="2426262"/>
                  </a:lnTo>
                  <a:lnTo>
                    <a:pt x="1286180" y="2431657"/>
                  </a:lnTo>
                  <a:close/>
                </a:path>
                <a:path w="5753099" h="2567304">
                  <a:moveTo>
                    <a:pt x="1264609" y="2453236"/>
                  </a:moveTo>
                  <a:lnTo>
                    <a:pt x="1259216" y="2453236"/>
                  </a:lnTo>
                  <a:lnTo>
                    <a:pt x="1259216" y="2431657"/>
                  </a:lnTo>
                  <a:lnTo>
                    <a:pt x="1264609" y="2431657"/>
                  </a:lnTo>
                  <a:lnTo>
                    <a:pt x="1264609" y="2453236"/>
                  </a:lnTo>
                  <a:close/>
                </a:path>
                <a:path w="5753099" h="2567304">
                  <a:moveTo>
                    <a:pt x="1837593" y="2540899"/>
                  </a:moveTo>
                  <a:lnTo>
                    <a:pt x="1832200" y="2540899"/>
                  </a:lnTo>
                  <a:lnTo>
                    <a:pt x="1832200" y="2519321"/>
                  </a:lnTo>
                  <a:lnTo>
                    <a:pt x="1837593" y="2519321"/>
                  </a:lnTo>
                  <a:lnTo>
                    <a:pt x="1837593" y="2540899"/>
                  </a:lnTo>
                  <a:close/>
                </a:path>
                <a:path w="5753099" h="2567304">
                  <a:moveTo>
                    <a:pt x="1859164" y="2546294"/>
                  </a:moveTo>
                  <a:lnTo>
                    <a:pt x="1810629" y="2546294"/>
                  </a:lnTo>
                  <a:lnTo>
                    <a:pt x="1810629" y="2540899"/>
                  </a:lnTo>
                  <a:lnTo>
                    <a:pt x="1859164" y="2540899"/>
                  </a:lnTo>
                  <a:lnTo>
                    <a:pt x="1859164" y="2546294"/>
                  </a:lnTo>
                  <a:close/>
                </a:path>
                <a:path w="5753099" h="2567304">
                  <a:moveTo>
                    <a:pt x="1837593" y="2567295"/>
                  </a:moveTo>
                  <a:lnTo>
                    <a:pt x="1832200" y="2567295"/>
                  </a:lnTo>
                  <a:lnTo>
                    <a:pt x="1832200" y="2546294"/>
                  </a:lnTo>
                  <a:lnTo>
                    <a:pt x="1837593" y="2546294"/>
                  </a:lnTo>
                  <a:lnTo>
                    <a:pt x="1837593" y="2567295"/>
                  </a:lnTo>
                  <a:close/>
                </a:path>
                <a:path w="5753099" h="2567304">
                  <a:moveTo>
                    <a:pt x="1608399" y="2540899"/>
                  </a:moveTo>
                  <a:lnTo>
                    <a:pt x="1603006" y="2540899"/>
                  </a:lnTo>
                  <a:lnTo>
                    <a:pt x="1603006" y="2519321"/>
                  </a:lnTo>
                  <a:lnTo>
                    <a:pt x="1608399" y="2519321"/>
                  </a:lnTo>
                  <a:lnTo>
                    <a:pt x="1608399" y="2540899"/>
                  </a:lnTo>
                  <a:close/>
                </a:path>
                <a:path w="5753099" h="2567304">
                  <a:moveTo>
                    <a:pt x="1629970" y="2546294"/>
                  </a:moveTo>
                  <a:lnTo>
                    <a:pt x="1581435" y="2546294"/>
                  </a:lnTo>
                  <a:lnTo>
                    <a:pt x="1581435" y="2540899"/>
                  </a:lnTo>
                  <a:lnTo>
                    <a:pt x="1629970" y="2540899"/>
                  </a:lnTo>
                  <a:lnTo>
                    <a:pt x="1629970" y="2546294"/>
                  </a:lnTo>
                  <a:close/>
                </a:path>
                <a:path w="5753099" h="2567304">
                  <a:moveTo>
                    <a:pt x="1608399" y="2567295"/>
                  </a:moveTo>
                  <a:lnTo>
                    <a:pt x="1603006" y="2567295"/>
                  </a:lnTo>
                  <a:lnTo>
                    <a:pt x="1603006" y="2546294"/>
                  </a:lnTo>
                  <a:lnTo>
                    <a:pt x="1608399" y="2546294"/>
                  </a:lnTo>
                  <a:lnTo>
                    <a:pt x="1608399" y="2567295"/>
                  </a:lnTo>
                  <a:close/>
                </a:path>
                <a:path w="5753099" h="2567304">
                  <a:moveTo>
                    <a:pt x="1379206" y="2540899"/>
                  </a:moveTo>
                  <a:lnTo>
                    <a:pt x="1373813" y="2540899"/>
                  </a:lnTo>
                  <a:lnTo>
                    <a:pt x="1373813" y="2519321"/>
                  </a:lnTo>
                  <a:lnTo>
                    <a:pt x="1379206" y="2519321"/>
                  </a:lnTo>
                  <a:lnTo>
                    <a:pt x="1379206" y="2540899"/>
                  </a:lnTo>
                  <a:close/>
                </a:path>
                <a:path w="5753099" h="2567304">
                  <a:moveTo>
                    <a:pt x="1400777" y="2546294"/>
                  </a:moveTo>
                  <a:lnTo>
                    <a:pt x="1352242" y="2546294"/>
                  </a:lnTo>
                  <a:lnTo>
                    <a:pt x="1352242" y="2540899"/>
                  </a:lnTo>
                  <a:lnTo>
                    <a:pt x="1400777" y="2540899"/>
                  </a:lnTo>
                  <a:lnTo>
                    <a:pt x="1400777" y="2546294"/>
                  </a:lnTo>
                  <a:close/>
                </a:path>
                <a:path w="5753099" h="2567304">
                  <a:moveTo>
                    <a:pt x="1379206" y="2567295"/>
                  </a:moveTo>
                  <a:lnTo>
                    <a:pt x="1373813" y="2567295"/>
                  </a:lnTo>
                  <a:lnTo>
                    <a:pt x="1373813" y="2546294"/>
                  </a:lnTo>
                  <a:lnTo>
                    <a:pt x="1379206" y="2546294"/>
                  </a:lnTo>
                  <a:lnTo>
                    <a:pt x="1379206" y="2567295"/>
                  </a:lnTo>
                  <a:close/>
                </a:path>
                <a:path w="5753099" h="2567304">
                  <a:moveTo>
                    <a:pt x="1150012" y="2540899"/>
                  </a:moveTo>
                  <a:lnTo>
                    <a:pt x="1144619" y="2540899"/>
                  </a:lnTo>
                  <a:lnTo>
                    <a:pt x="1144619" y="2519321"/>
                  </a:lnTo>
                  <a:lnTo>
                    <a:pt x="1150012" y="2519321"/>
                  </a:lnTo>
                  <a:lnTo>
                    <a:pt x="1150012" y="2540899"/>
                  </a:lnTo>
                  <a:close/>
                </a:path>
                <a:path w="5753099" h="2567304">
                  <a:moveTo>
                    <a:pt x="1171583" y="2546294"/>
                  </a:moveTo>
                  <a:lnTo>
                    <a:pt x="1123048" y="2546294"/>
                  </a:lnTo>
                  <a:lnTo>
                    <a:pt x="1123048" y="2540899"/>
                  </a:lnTo>
                  <a:lnTo>
                    <a:pt x="1171583" y="2540899"/>
                  </a:lnTo>
                  <a:lnTo>
                    <a:pt x="1171583" y="2546294"/>
                  </a:lnTo>
                  <a:close/>
                </a:path>
                <a:path w="5753099" h="2567304">
                  <a:moveTo>
                    <a:pt x="1150012" y="2567295"/>
                  </a:moveTo>
                  <a:lnTo>
                    <a:pt x="1144619" y="2567295"/>
                  </a:lnTo>
                  <a:lnTo>
                    <a:pt x="1144619" y="2546294"/>
                  </a:lnTo>
                  <a:lnTo>
                    <a:pt x="1150012" y="2546294"/>
                  </a:lnTo>
                  <a:lnTo>
                    <a:pt x="1150012" y="2567295"/>
                  </a:lnTo>
                  <a:close/>
                </a:path>
                <a:path w="5753099" h="2567304">
                  <a:moveTo>
                    <a:pt x="598599" y="1286634"/>
                  </a:moveTo>
                  <a:lnTo>
                    <a:pt x="550064" y="1286634"/>
                  </a:lnTo>
                  <a:lnTo>
                    <a:pt x="550064" y="1281239"/>
                  </a:lnTo>
                  <a:lnTo>
                    <a:pt x="598599" y="1281239"/>
                  </a:lnTo>
                  <a:lnTo>
                    <a:pt x="598599" y="1286634"/>
                  </a:lnTo>
                  <a:close/>
                </a:path>
                <a:path w="5753099" h="2567304">
                  <a:moveTo>
                    <a:pt x="577028" y="1308212"/>
                  </a:moveTo>
                  <a:lnTo>
                    <a:pt x="571635" y="1308212"/>
                  </a:lnTo>
                  <a:lnTo>
                    <a:pt x="571635" y="1286634"/>
                  </a:lnTo>
                  <a:lnTo>
                    <a:pt x="577028" y="1286634"/>
                  </a:lnTo>
                  <a:lnTo>
                    <a:pt x="577028" y="1308212"/>
                  </a:lnTo>
                  <a:close/>
                </a:path>
                <a:path w="5753099" h="2567304">
                  <a:moveTo>
                    <a:pt x="1035415" y="1281239"/>
                  </a:moveTo>
                  <a:lnTo>
                    <a:pt x="1030022" y="1281239"/>
                  </a:lnTo>
                  <a:lnTo>
                    <a:pt x="1030022" y="1259660"/>
                  </a:lnTo>
                  <a:lnTo>
                    <a:pt x="1035415" y="1259660"/>
                  </a:lnTo>
                  <a:lnTo>
                    <a:pt x="1035415" y="1281239"/>
                  </a:lnTo>
                  <a:close/>
                </a:path>
                <a:path w="5753099" h="2567304">
                  <a:moveTo>
                    <a:pt x="1056986" y="1286634"/>
                  </a:moveTo>
                  <a:lnTo>
                    <a:pt x="1008451" y="1286634"/>
                  </a:lnTo>
                  <a:lnTo>
                    <a:pt x="1008451" y="1281239"/>
                  </a:lnTo>
                  <a:lnTo>
                    <a:pt x="1056986" y="1281239"/>
                  </a:lnTo>
                  <a:lnTo>
                    <a:pt x="1056986" y="1286634"/>
                  </a:lnTo>
                  <a:close/>
                </a:path>
                <a:path w="5753099" h="2567304">
                  <a:moveTo>
                    <a:pt x="1035415" y="1308212"/>
                  </a:moveTo>
                  <a:lnTo>
                    <a:pt x="1030022" y="1308212"/>
                  </a:lnTo>
                  <a:lnTo>
                    <a:pt x="1030022" y="1286634"/>
                  </a:lnTo>
                  <a:lnTo>
                    <a:pt x="1035415" y="1286634"/>
                  </a:lnTo>
                  <a:lnTo>
                    <a:pt x="1035415" y="1308212"/>
                  </a:lnTo>
                  <a:close/>
                </a:path>
                <a:path w="5753099" h="2567304">
                  <a:moveTo>
                    <a:pt x="806222" y="1281239"/>
                  </a:moveTo>
                  <a:lnTo>
                    <a:pt x="800829" y="1281239"/>
                  </a:lnTo>
                  <a:lnTo>
                    <a:pt x="800829" y="1259660"/>
                  </a:lnTo>
                  <a:lnTo>
                    <a:pt x="806222" y="1259660"/>
                  </a:lnTo>
                  <a:lnTo>
                    <a:pt x="806222" y="1281239"/>
                  </a:lnTo>
                  <a:close/>
                </a:path>
                <a:path w="5753099" h="2567304">
                  <a:moveTo>
                    <a:pt x="827793" y="1286634"/>
                  </a:moveTo>
                  <a:lnTo>
                    <a:pt x="779258" y="1286634"/>
                  </a:lnTo>
                  <a:lnTo>
                    <a:pt x="779258" y="1281239"/>
                  </a:lnTo>
                  <a:lnTo>
                    <a:pt x="827793" y="1281239"/>
                  </a:lnTo>
                  <a:lnTo>
                    <a:pt x="827793" y="1286634"/>
                  </a:lnTo>
                  <a:close/>
                </a:path>
                <a:path w="5753099" h="2567304">
                  <a:moveTo>
                    <a:pt x="806222" y="1308212"/>
                  </a:moveTo>
                  <a:lnTo>
                    <a:pt x="800829" y="1308212"/>
                  </a:lnTo>
                  <a:lnTo>
                    <a:pt x="800829" y="1286634"/>
                  </a:lnTo>
                  <a:lnTo>
                    <a:pt x="806222" y="1286634"/>
                  </a:lnTo>
                  <a:lnTo>
                    <a:pt x="806222" y="1308212"/>
                  </a:lnTo>
                  <a:close/>
                </a:path>
                <a:path w="5753099" h="2567304">
                  <a:moveTo>
                    <a:pt x="920818" y="1395876"/>
                  </a:moveTo>
                  <a:lnTo>
                    <a:pt x="915426" y="1395876"/>
                  </a:lnTo>
                  <a:lnTo>
                    <a:pt x="915426" y="1374297"/>
                  </a:lnTo>
                  <a:lnTo>
                    <a:pt x="920818" y="1374297"/>
                  </a:lnTo>
                  <a:lnTo>
                    <a:pt x="920818" y="1395876"/>
                  </a:lnTo>
                  <a:close/>
                </a:path>
                <a:path w="5753099" h="2567304">
                  <a:moveTo>
                    <a:pt x="942390" y="1401271"/>
                  </a:moveTo>
                  <a:lnTo>
                    <a:pt x="893854" y="1401271"/>
                  </a:lnTo>
                  <a:lnTo>
                    <a:pt x="893854" y="1395876"/>
                  </a:lnTo>
                  <a:lnTo>
                    <a:pt x="942390" y="1395876"/>
                  </a:lnTo>
                  <a:lnTo>
                    <a:pt x="942390" y="1401271"/>
                  </a:lnTo>
                  <a:close/>
                </a:path>
                <a:path w="5753099" h="2567304">
                  <a:moveTo>
                    <a:pt x="920818" y="1422849"/>
                  </a:moveTo>
                  <a:lnTo>
                    <a:pt x="915426" y="1422849"/>
                  </a:lnTo>
                  <a:lnTo>
                    <a:pt x="915426" y="1401271"/>
                  </a:lnTo>
                  <a:lnTo>
                    <a:pt x="920818" y="1401271"/>
                  </a:lnTo>
                  <a:lnTo>
                    <a:pt x="920818" y="1422849"/>
                  </a:lnTo>
                  <a:close/>
                </a:path>
                <a:path w="5753099" h="2567304">
                  <a:moveTo>
                    <a:pt x="691625" y="1395876"/>
                  </a:moveTo>
                  <a:lnTo>
                    <a:pt x="686232" y="1395876"/>
                  </a:lnTo>
                  <a:lnTo>
                    <a:pt x="686232" y="1374297"/>
                  </a:lnTo>
                  <a:lnTo>
                    <a:pt x="691625" y="1374297"/>
                  </a:lnTo>
                  <a:lnTo>
                    <a:pt x="691625" y="1395876"/>
                  </a:lnTo>
                  <a:close/>
                </a:path>
                <a:path w="5753099" h="2567304">
                  <a:moveTo>
                    <a:pt x="713196" y="1401271"/>
                  </a:moveTo>
                  <a:lnTo>
                    <a:pt x="664661" y="1401271"/>
                  </a:lnTo>
                  <a:lnTo>
                    <a:pt x="664661" y="1395876"/>
                  </a:lnTo>
                  <a:lnTo>
                    <a:pt x="713196" y="1395876"/>
                  </a:lnTo>
                  <a:lnTo>
                    <a:pt x="713196" y="1401271"/>
                  </a:lnTo>
                  <a:close/>
                </a:path>
                <a:path w="5753099" h="2567304">
                  <a:moveTo>
                    <a:pt x="691625" y="1422849"/>
                  </a:moveTo>
                  <a:lnTo>
                    <a:pt x="686232" y="1422849"/>
                  </a:lnTo>
                  <a:lnTo>
                    <a:pt x="686232" y="1401271"/>
                  </a:lnTo>
                  <a:lnTo>
                    <a:pt x="691625" y="1401271"/>
                  </a:lnTo>
                  <a:lnTo>
                    <a:pt x="691625" y="1422849"/>
                  </a:lnTo>
                  <a:close/>
                </a:path>
                <a:path w="5753099" h="2567304">
                  <a:moveTo>
                    <a:pt x="462431" y="1395876"/>
                  </a:moveTo>
                  <a:lnTo>
                    <a:pt x="457038" y="1395876"/>
                  </a:lnTo>
                  <a:lnTo>
                    <a:pt x="457038" y="1374297"/>
                  </a:lnTo>
                  <a:lnTo>
                    <a:pt x="462431" y="1374297"/>
                  </a:lnTo>
                  <a:lnTo>
                    <a:pt x="462431" y="1395876"/>
                  </a:lnTo>
                  <a:close/>
                </a:path>
                <a:path w="5753099" h="2567304">
                  <a:moveTo>
                    <a:pt x="484002" y="1401271"/>
                  </a:moveTo>
                  <a:lnTo>
                    <a:pt x="435467" y="1401271"/>
                  </a:lnTo>
                  <a:lnTo>
                    <a:pt x="435467" y="1395876"/>
                  </a:lnTo>
                  <a:lnTo>
                    <a:pt x="484002" y="1395876"/>
                  </a:lnTo>
                  <a:lnTo>
                    <a:pt x="484002" y="1401271"/>
                  </a:lnTo>
                  <a:close/>
                </a:path>
                <a:path w="5753099" h="2567304">
                  <a:moveTo>
                    <a:pt x="462431" y="1422849"/>
                  </a:moveTo>
                  <a:lnTo>
                    <a:pt x="457038" y="1422849"/>
                  </a:lnTo>
                  <a:lnTo>
                    <a:pt x="457038" y="1401271"/>
                  </a:lnTo>
                  <a:lnTo>
                    <a:pt x="462431" y="1401271"/>
                  </a:lnTo>
                  <a:lnTo>
                    <a:pt x="462431" y="1422849"/>
                  </a:lnTo>
                  <a:close/>
                </a:path>
                <a:path w="5753099" h="2567304">
                  <a:moveTo>
                    <a:pt x="1035415" y="1510513"/>
                  </a:moveTo>
                  <a:lnTo>
                    <a:pt x="1030022" y="1510513"/>
                  </a:lnTo>
                  <a:lnTo>
                    <a:pt x="1030022" y="1488934"/>
                  </a:lnTo>
                  <a:lnTo>
                    <a:pt x="1035415" y="1488934"/>
                  </a:lnTo>
                  <a:lnTo>
                    <a:pt x="1035415" y="1510513"/>
                  </a:lnTo>
                  <a:close/>
                </a:path>
                <a:path w="5753099" h="2567304">
                  <a:moveTo>
                    <a:pt x="1056986" y="1515908"/>
                  </a:moveTo>
                  <a:lnTo>
                    <a:pt x="1008451" y="1515908"/>
                  </a:lnTo>
                  <a:lnTo>
                    <a:pt x="1008451" y="1510513"/>
                  </a:lnTo>
                  <a:lnTo>
                    <a:pt x="1056986" y="1510513"/>
                  </a:lnTo>
                  <a:lnTo>
                    <a:pt x="1056986" y="1515908"/>
                  </a:lnTo>
                  <a:close/>
                </a:path>
                <a:path w="5753099" h="2567304">
                  <a:moveTo>
                    <a:pt x="1035415" y="1537487"/>
                  </a:moveTo>
                  <a:lnTo>
                    <a:pt x="1030022" y="1537487"/>
                  </a:lnTo>
                  <a:lnTo>
                    <a:pt x="1030022" y="1515908"/>
                  </a:lnTo>
                  <a:lnTo>
                    <a:pt x="1035415" y="1515908"/>
                  </a:lnTo>
                  <a:lnTo>
                    <a:pt x="1035415" y="1537487"/>
                  </a:lnTo>
                  <a:close/>
                </a:path>
                <a:path w="5753099" h="2567304">
                  <a:moveTo>
                    <a:pt x="806222" y="1510513"/>
                  </a:moveTo>
                  <a:lnTo>
                    <a:pt x="800829" y="1510513"/>
                  </a:lnTo>
                  <a:lnTo>
                    <a:pt x="800829" y="1488934"/>
                  </a:lnTo>
                  <a:lnTo>
                    <a:pt x="806222" y="1488934"/>
                  </a:lnTo>
                  <a:lnTo>
                    <a:pt x="806222" y="1510513"/>
                  </a:lnTo>
                  <a:close/>
                </a:path>
                <a:path w="5753099" h="2567304">
                  <a:moveTo>
                    <a:pt x="827793" y="1515908"/>
                  </a:moveTo>
                  <a:lnTo>
                    <a:pt x="779258" y="1515908"/>
                  </a:lnTo>
                  <a:lnTo>
                    <a:pt x="779258" y="1510513"/>
                  </a:lnTo>
                  <a:lnTo>
                    <a:pt x="827793" y="1510513"/>
                  </a:lnTo>
                  <a:lnTo>
                    <a:pt x="827793" y="1515908"/>
                  </a:lnTo>
                  <a:close/>
                </a:path>
                <a:path w="5753099" h="2567304">
                  <a:moveTo>
                    <a:pt x="806222" y="1537487"/>
                  </a:moveTo>
                  <a:lnTo>
                    <a:pt x="800829" y="1537487"/>
                  </a:lnTo>
                  <a:lnTo>
                    <a:pt x="800829" y="1515908"/>
                  </a:lnTo>
                  <a:lnTo>
                    <a:pt x="806222" y="1515908"/>
                  </a:lnTo>
                  <a:lnTo>
                    <a:pt x="806222" y="1537487"/>
                  </a:lnTo>
                  <a:close/>
                </a:path>
                <a:path w="5753099" h="2567304">
                  <a:moveTo>
                    <a:pt x="577028" y="1510513"/>
                  </a:moveTo>
                  <a:lnTo>
                    <a:pt x="571635" y="1510513"/>
                  </a:lnTo>
                  <a:lnTo>
                    <a:pt x="571635" y="1488934"/>
                  </a:lnTo>
                  <a:lnTo>
                    <a:pt x="577028" y="1488934"/>
                  </a:lnTo>
                  <a:lnTo>
                    <a:pt x="577028" y="1510513"/>
                  </a:lnTo>
                  <a:close/>
                </a:path>
                <a:path w="5753099" h="2567304">
                  <a:moveTo>
                    <a:pt x="598599" y="1515908"/>
                  </a:moveTo>
                  <a:lnTo>
                    <a:pt x="550064" y="1515908"/>
                  </a:lnTo>
                  <a:lnTo>
                    <a:pt x="550064" y="1510513"/>
                  </a:lnTo>
                  <a:lnTo>
                    <a:pt x="598599" y="1510513"/>
                  </a:lnTo>
                  <a:lnTo>
                    <a:pt x="598599" y="1515908"/>
                  </a:lnTo>
                  <a:close/>
                </a:path>
                <a:path w="5753099" h="2567304">
                  <a:moveTo>
                    <a:pt x="577028" y="1537487"/>
                  </a:moveTo>
                  <a:lnTo>
                    <a:pt x="571635" y="1537487"/>
                  </a:lnTo>
                  <a:lnTo>
                    <a:pt x="571635" y="1515908"/>
                  </a:lnTo>
                  <a:lnTo>
                    <a:pt x="577028" y="1515908"/>
                  </a:lnTo>
                  <a:lnTo>
                    <a:pt x="577028" y="1537487"/>
                  </a:lnTo>
                  <a:close/>
                </a:path>
                <a:path w="5753099" h="2567304">
                  <a:moveTo>
                    <a:pt x="347834" y="1510513"/>
                  </a:moveTo>
                  <a:lnTo>
                    <a:pt x="342442" y="1510513"/>
                  </a:lnTo>
                  <a:lnTo>
                    <a:pt x="342442" y="1488934"/>
                  </a:lnTo>
                  <a:lnTo>
                    <a:pt x="347834" y="1488934"/>
                  </a:lnTo>
                  <a:lnTo>
                    <a:pt x="347834" y="1510513"/>
                  </a:lnTo>
                  <a:close/>
                </a:path>
                <a:path w="5753099" h="2567304">
                  <a:moveTo>
                    <a:pt x="369406" y="1515908"/>
                  </a:moveTo>
                  <a:lnTo>
                    <a:pt x="320870" y="1515908"/>
                  </a:lnTo>
                  <a:lnTo>
                    <a:pt x="320870" y="1510513"/>
                  </a:lnTo>
                  <a:lnTo>
                    <a:pt x="369406" y="1510513"/>
                  </a:lnTo>
                  <a:lnTo>
                    <a:pt x="369406" y="1515908"/>
                  </a:lnTo>
                  <a:close/>
                </a:path>
                <a:path w="5753099" h="2567304">
                  <a:moveTo>
                    <a:pt x="347834" y="1537487"/>
                  </a:moveTo>
                  <a:lnTo>
                    <a:pt x="342442" y="1537487"/>
                  </a:lnTo>
                  <a:lnTo>
                    <a:pt x="342442" y="1515908"/>
                  </a:lnTo>
                  <a:lnTo>
                    <a:pt x="347834" y="1515908"/>
                  </a:lnTo>
                  <a:lnTo>
                    <a:pt x="347834" y="1537487"/>
                  </a:lnTo>
                  <a:close/>
                </a:path>
                <a:path w="5753099" h="2567304">
                  <a:moveTo>
                    <a:pt x="920818" y="1625150"/>
                  </a:moveTo>
                  <a:lnTo>
                    <a:pt x="915426" y="1625150"/>
                  </a:lnTo>
                  <a:lnTo>
                    <a:pt x="915426" y="1603572"/>
                  </a:lnTo>
                  <a:lnTo>
                    <a:pt x="920818" y="1603572"/>
                  </a:lnTo>
                  <a:lnTo>
                    <a:pt x="920818" y="1625150"/>
                  </a:lnTo>
                  <a:close/>
                </a:path>
                <a:path w="5753099" h="2567304">
                  <a:moveTo>
                    <a:pt x="942390" y="1630545"/>
                  </a:moveTo>
                  <a:lnTo>
                    <a:pt x="893854" y="1630545"/>
                  </a:lnTo>
                  <a:lnTo>
                    <a:pt x="893854" y="1625150"/>
                  </a:lnTo>
                  <a:lnTo>
                    <a:pt x="942390" y="1625150"/>
                  </a:lnTo>
                  <a:lnTo>
                    <a:pt x="942390" y="1630545"/>
                  </a:lnTo>
                  <a:close/>
                </a:path>
                <a:path w="5753099" h="2567304">
                  <a:moveTo>
                    <a:pt x="920818" y="1652124"/>
                  </a:moveTo>
                  <a:lnTo>
                    <a:pt x="915426" y="1652124"/>
                  </a:lnTo>
                  <a:lnTo>
                    <a:pt x="915426" y="1630545"/>
                  </a:lnTo>
                  <a:lnTo>
                    <a:pt x="920818" y="1630545"/>
                  </a:lnTo>
                  <a:lnTo>
                    <a:pt x="920818" y="1652124"/>
                  </a:lnTo>
                  <a:close/>
                </a:path>
                <a:path w="5753099" h="2567304">
                  <a:moveTo>
                    <a:pt x="691625" y="1625150"/>
                  </a:moveTo>
                  <a:lnTo>
                    <a:pt x="686232" y="1625150"/>
                  </a:lnTo>
                  <a:lnTo>
                    <a:pt x="686232" y="1603572"/>
                  </a:lnTo>
                  <a:lnTo>
                    <a:pt x="691625" y="1603572"/>
                  </a:lnTo>
                  <a:lnTo>
                    <a:pt x="691625" y="1625150"/>
                  </a:lnTo>
                  <a:close/>
                </a:path>
                <a:path w="5753099" h="2567304">
                  <a:moveTo>
                    <a:pt x="713196" y="1630545"/>
                  </a:moveTo>
                  <a:lnTo>
                    <a:pt x="664661" y="1630545"/>
                  </a:lnTo>
                  <a:lnTo>
                    <a:pt x="664661" y="1625150"/>
                  </a:lnTo>
                  <a:lnTo>
                    <a:pt x="713196" y="1625150"/>
                  </a:lnTo>
                  <a:lnTo>
                    <a:pt x="713196" y="1630545"/>
                  </a:lnTo>
                  <a:close/>
                </a:path>
                <a:path w="5753099" h="2567304">
                  <a:moveTo>
                    <a:pt x="691625" y="1652124"/>
                  </a:moveTo>
                  <a:lnTo>
                    <a:pt x="686232" y="1652124"/>
                  </a:lnTo>
                  <a:lnTo>
                    <a:pt x="686232" y="1630545"/>
                  </a:lnTo>
                  <a:lnTo>
                    <a:pt x="691625" y="1630545"/>
                  </a:lnTo>
                  <a:lnTo>
                    <a:pt x="691625" y="1652124"/>
                  </a:lnTo>
                  <a:close/>
                </a:path>
                <a:path w="5753099" h="2567304">
                  <a:moveTo>
                    <a:pt x="462431" y="1625150"/>
                  </a:moveTo>
                  <a:lnTo>
                    <a:pt x="457038" y="1625150"/>
                  </a:lnTo>
                  <a:lnTo>
                    <a:pt x="457038" y="1603572"/>
                  </a:lnTo>
                  <a:lnTo>
                    <a:pt x="462431" y="1603572"/>
                  </a:lnTo>
                  <a:lnTo>
                    <a:pt x="462431" y="1625150"/>
                  </a:lnTo>
                  <a:close/>
                </a:path>
                <a:path w="5753099" h="2567304">
                  <a:moveTo>
                    <a:pt x="484002" y="1630545"/>
                  </a:moveTo>
                  <a:lnTo>
                    <a:pt x="435467" y="1630545"/>
                  </a:lnTo>
                  <a:lnTo>
                    <a:pt x="435467" y="1625150"/>
                  </a:lnTo>
                  <a:lnTo>
                    <a:pt x="484002" y="1625150"/>
                  </a:lnTo>
                  <a:lnTo>
                    <a:pt x="484002" y="1630545"/>
                  </a:lnTo>
                  <a:close/>
                </a:path>
                <a:path w="5753099" h="2567304">
                  <a:moveTo>
                    <a:pt x="462431" y="1652124"/>
                  </a:moveTo>
                  <a:lnTo>
                    <a:pt x="457038" y="1652124"/>
                  </a:lnTo>
                  <a:lnTo>
                    <a:pt x="457038" y="1630545"/>
                  </a:lnTo>
                  <a:lnTo>
                    <a:pt x="462431" y="1630545"/>
                  </a:lnTo>
                  <a:lnTo>
                    <a:pt x="462431" y="1652124"/>
                  </a:lnTo>
                  <a:close/>
                </a:path>
                <a:path w="5753099" h="2567304">
                  <a:moveTo>
                    <a:pt x="233238" y="1625150"/>
                  </a:moveTo>
                  <a:lnTo>
                    <a:pt x="227845" y="1625150"/>
                  </a:lnTo>
                  <a:lnTo>
                    <a:pt x="227845" y="1603572"/>
                  </a:lnTo>
                  <a:lnTo>
                    <a:pt x="233238" y="1603572"/>
                  </a:lnTo>
                  <a:lnTo>
                    <a:pt x="233238" y="1625150"/>
                  </a:lnTo>
                  <a:close/>
                </a:path>
                <a:path w="5753099" h="2567304">
                  <a:moveTo>
                    <a:pt x="254809" y="1630545"/>
                  </a:moveTo>
                  <a:lnTo>
                    <a:pt x="206274" y="1630545"/>
                  </a:lnTo>
                  <a:lnTo>
                    <a:pt x="206274" y="1625150"/>
                  </a:lnTo>
                  <a:lnTo>
                    <a:pt x="254809" y="1625150"/>
                  </a:lnTo>
                  <a:lnTo>
                    <a:pt x="254809" y="1630545"/>
                  </a:lnTo>
                  <a:close/>
                </a:path>
                <a:path w="5753099" h="2567304">
                  <a:moveTo>
                    <a:pt x="233238" y="1652124"/>
                  </a:moveTo>
                  <a:lnTo>
                    <a:pt x="227845" y="1652124"/>
                  </a:lnTo>
                  <a:lnTo>
                    <a:pt x="227845" y="1630545"/>
                  </a:lnTo>
                  <a:lnTo>
                    <a:pt x="233238" y="1630545"/>
                  </a:lnTo>
                  <a:lnTo>
                    <a:pt x="233238" y="1652124"/>
                  </a:lnTo>
                  <a:close/>
                </a:path>
                <a:path w="5753099" h="2567304">
                  <a:moveTo>
                    <a:pt x="1035415" y="1739788"/>
                  </a:moveTo>
                  <a:lnTo>
                    <a:pt x="1030022" y="1739788"/>
                  </a:lnTo>
                  <a:lnTo>
                    <a:pt x="1030022" y="1718209"/>
                  </a:lnTo>
                  <a:lnTo>
                    <a:pt x="1035415" y="1718209"/>
                  </a:lnTo>
                  <a:lnTo>
                    <a:pt x="1035415" y="1739788"/>
                  </a:lnTo>
                  <a:close/>
                </a:path>
                <a:path w="5753099" h="2567304">
                  <a:moveTo>
                    <a:pt x="1056986" y="1745182"/>
                  </a:moveTo>
                  <a:lnTo>
                    <a:pt x="1008451" y="1745182"/>
                  </a:lnTo>
                  <a:lnTo>
                    <a:pt x="1008451" y="1739788"/>
                  </a:lnTo>
                  <a:lnTo>
                    <a:pt x="1056986" y="1739788"/>
                  </a:lnTo>
                  <a:lnTo>
                    <a:pt x="1056986" y="1745182"/>
                  </a:lnTo>
                  <a:close/>
                </a:path>
                <a:path w="5753099" h="2567304">
                  <a:moveTo>
                    <a:pt x="1035415" y="1766761"/>
                  </a:moveTo>
                  <a:lnTo>
                    <a:pt x="1030022" y="1766761"/>
                  </a:lnTo>
                  <a:lnTo>
                    <a:pt x="1030022" y="1745182"/>
                  </a:lnTo>
                  <a:lnTo>
                    <a:pt x="1035415" y="1745182"/>
                  </a:lnTo>
                  <a:lnTo>
                    <a:pt x="1035415" y="1766761"/>
                  </a:lnTo>
                  <a:close/>
                </a:path>
                <a:path w="5753099" h="2567304">
                  <a:moveTo>
                    <a:pt x="806222" y="1739788"/>
                  </a:moveTo>
                  <a:lnTo>
                    <a:pt x="800829" y="1739788"/>
                  </a:lnTo>
                  <a:lnTo>
                    <a:pt x="800829" y="1718209"/>
                  </a:lnTo>
                  <a:lnTo>
                    <a:pt x="806222" y="1718209"/>
                  </a:lnTo>
                  <a:lnTo>
                    <a:pt x="806222" y="1739788"/>
                  </a:lnTo>
                  <a:close/>
                </a:path>
                <a:path w="5753099" h="2567304">
                  <a:moveTo>
                    <a:pt x="827793" y="1745182"/>
                  </a:moveTo>
                  <a:lnTo>
                    <a:pt x="779258" y="1745182"/>
                  </a:lnTo>
                  <a:lnTo>
                    <a:pt x="779258" y="1739788"/>
                  </a:lnTo>
                  <a:lnTo>
                    <a:pt x="827793" y="1739788"/>
                  </a:lnTo>
                  <a:lnTo>
                    <a:pt x="827793" y="1745182"/>
                  </a:lnTo>
                  <a:close/>
                </a:path>
                <a:path w="5753099" h="2567304">
                  <a:moveTo>
                    <a:pt x="806222" y="1766761"/>
                  </a:moveTo>
                  <a:lnTo>
                    <a:pt x="800829" y="1766761"/>
                  </a:lnTo>
                  <a:lnTo>
                    <a:pt x="800829" y="1745182"/>
                  </a:lnTo>
                  <a:lnTo>
                    <a:pt x="806222" y="1745182"/>
                  </a:lnTo>
                  <a:lnTo>
                    <a:pt x="806222" y="1766761"/>
                  </a:lnTo>
                  <a:close/>
                </a:path>
                <a:path w="5753099" h="2567304">
                  <a:moveTo>
                    <a:pt x="577028" y="1739788"/>
                  </a:moveTo>
                  <a:lnTo>
                    <a:pt x="571635" y="1739788"/>
                  </a:lnTo>
                  <a:lnTo>
                    <a:pt x="571635" y="1718209"/>
                  </a:lnTo>
                  <a:lnTo>
                    <a:pt x="577028" y="1718209"/>
                  </a:lnTo>
                  <a:lnTo>
                    <a:pt x="577028" y="1739788"/>
                  </a:lnTo>
                  <a:close/>
                </a:path>
                <a:path w="5753099" h="2567304">
                  <a:moveTo>
                    <a:pt x="598599" y="1745182"/>
                  </a:moveTo>
                  <a:lnTo>
                    <a:pt x="550064" y="1745182"/>
                  </a:lnTo>
                  <a:lnTo>
                    <a:pt x="550064" y="1739788"/>
                  </a:lnTo>
                  <a:lnTo>
                    <a:pt x="598599" y="1739788"/>
                  </a:lnTo>
                  <a:lnTo>
                    <a:pt x="598599" y="1745182"/>
                  </a:lnTo>
                  <a:close/>
                </a:path>
                <a:path w="5753099" h="2567304">
                  <a:moveTo>
                    <a:pt x="577028" y="1766761"/>
                  </a:moveTo>
                  <a:lnTo>
                    <a:pt x="571635" y="1766761"/>
                  </a:lnTo>
                  <a:lnTo>
                    <a:pt x="571635" y="1745182"/>
                  </a:lnTo>
                  <a:lnTo>
                    <a:pt x="577028" y="1745182"/>
                  </a:lnTo>
                  <a:lnTo>
                    <a:pt x="577028" y="1766761"/>
                  </a:lnTo>
                  <a:close/>
                </a:path>
                <a:path w="5753099" h="2567304">
                  <a:moveTo>
                    <a:pt x="347834" y="1739788"/>
                  </a:moveTo>
                  <a:lnTo>
                    <a:pt x="342442" y="1739788"/>
                  </a:lnTo>
                  <a:lnTo>
                    <a:pt x="342442" y="1718209"/>
                  </a:lnTo>
                  <a:lnTo>
                    <a:pt x="347834" y="1718209"/>
                  </a:lnTo>
                  <a:lnTo>
                    <a:pt x="347834" y="1739788"/>
                  </a:lnTo>
                  <a:close/>
                </a:path>
                <a:path w="5753099" h="2567304">
                  <a:moveTo>
                    <a:pt x="369406" y="1745182"/>
                  </a:moveTo>
                  <a:lnTo>
                    <a:pt x="320870" y="1745182"/>
                  </a:lnTo>
                  <a:lnTo>
                    <a:pt x="320870" y="1739788"/>
                  </a:lnTo>
                  <a:lnTo>
                    <a:pt x="369406" y="1739788"/>
                  </a:lnTo>
                  <a:lnTo>
                    <a:pt x="369406" y="1745182"/>
                  </a:lnTo>
                  <a:close/>
                </a:path>
                <a:path w="5753099" h="2567304">
                  <a:moveTo>
                    <a:pt x="347834" y="1766761"/>
                  </a:moveTo>
                  <a:lnTo>
                    <a:pt x="342442" y="1766761"/>
                  </a:lnTo>
                  <a:lnTo>
                    <a:pt x="342442" y="1745182"/>
                  </a:lnTo>
                  <a:lnTo>
                    <a:pt x="347834" y="1745182"/>
                  </a:lnTo>
                  <a:lnTo>
                    <a:pt x="347834" y="1766761"/>
                  </a:lnTo>
                  <a:close/>
                </a:path>
                <a:path w="5753099" h="2567304">
                  <a:moveTo>
                    <a:pt x="920818" y="1854425"/>
                  </a:moveTo>
                  <a:lnTo>
                    <a:pt x="915426" y="1854425"/>
                  </a:lnTo>
                  <a:lnTo>
                    <a:pt x="915426" y="1832846"/>
                  </a:lnTo>
                  <a:lnTo>
                    <a:pt x="920818" y="1832846"/>
                  </a:lnTo>
                  <a:lnTo>
                    <a:pt x="920818" y="1854425"/>
                  </a:lnTo>
                  <a:close/>
                </a:path>
                <a:path w="5753099" h="2567304">
                  <a:moveTo>
                    <a:pt x="942390" y="1859820"/>
                  </a:moveTo>
                  <a:lnTo>
                    <a:pt x="893854" y="1859820"/>
                  </a:lnTo>
                  <a:lnTo>
                    <a:pt x="893854" y="1854425"/>
                  </a:lnTo>
                  <a:lnTo>
                    <a:pt x="942390" y="1854425"/>
                  </a:lnTo>
                  <a:lnTo>
                    <a:pt x="942390" y="1859820"/>
                  </a:lnTo>
                  <a:close/>
                </a:path>
                <a:path w="5753099" h="2567304">
                  <a:moveTo>
                    <a:pt x="920818" y="1881398"/>
                  </a:moveTo>
                  <a:lnTo>
                    <a:pt x="915426" y="1881398"/>
                  </a:lnTo>
                  <a:lnTo>
                    <a:pt x="915426" y="1859820"/>
                  </a:lnTo>
                  <a:lnTo>
                    <a:pt x="920818" y="1859820"/>
                  </a:lnTo>
                  <a:lnTo>
                    <a:pt x="920818" y="1881398"/>
                  </a:lnTo>
                  <a:close/>
                </a:path>
                <a:path w="5753099" h="2567304">
                  <a:moveTo>
                    <a:pt x="691625" y="1854425"/>
                  </a:moveTo>
                  <a:lnTo>
                    <a:pt x="686232" y="1854425"/>
                  </a:lnTo>
                  <a:lnTo>
                    <a:pt x="686232" y="1832846"/>
                  </a:lnTo>
                  <a:lnTo>
                    <a:pt x="691625" y="1832846"/>
                  </a:lnTo>
                  <a:lnTo>
                    <a:pt x="691625" y="1854425"/>
                  </a:lnTo>
                  <a:close/>
                </a:path>
                <a:path w="5753099" h="2567304">
                  <a:moveTo>
                    <a:pt x="713196" y="1859820"/>
                  </a:moveTo>
                  <a:lnTo>
                    <a:pt x="664661" y="1859820"/>
                  </a:lnTo>
                  <a:lnTo>
                    <a:pt x="664661" y="1854425"/>
                  </a:lnTo>
                  <a:lnTo>
                    <a:pt x="713196" y="1854425"/>
                  </a:lnTo>
                  <a:lnTo>
                    <a:pt x="713196" y="1859820"/>
                  </a:lnTo>
                  <a:close/>
                </a:path>
                <a:path w="5753099" h="2567304">
                  <a:moveTo>
                    <a:pt x="691625" y="1881398"/>
                  </a:moveTo>
                  <a:lnTo>
                    <a:pt x="686232" y="1881398"/>
                  </a:lnTo>
                  <a:lnTo>
                    <a:pt x="686232" y="1859820"/>
                  </a:lnTo>
                  <a:lnTo>
                    <a:pt x="691625" y="1859820"/>
                  </a:lnTo>
                  <a:lnTo>
                    <a:pt x="691625" y="1881398"/>
                  </a:lnTo>
                  <a:close/>
                </a:path>
                <a:path w="5753099" h="2567304">
                  <a:moveTo>
                    <a:pt x="462431" y="1854425"/>
                  </a:moveTo>
                  <a:lnTo>
                    <a:pt x="457038" y="1854425"/>
                  </a:lnTo>
                  <a:lnTo>
                    <a:pt x="457038" y="1832846"/>
                  </a:lnTo>
                  <a:lnTo>
                    <a:pt x="462431" y="1832846"/>
                  </a:lnTo>
                  <a:lnTo>
                    <a:pt x="462431" y="1854425"/>
                  </a:lnTo>
                  <a:close/>
                </a:path>
                <a:path w="5753099" h="2567304">
                  <a:moveTo>
                    <a:pt x="484002" y="1859820"/>
                  </a:moveTo>
                  <a:lnTo>
                    <a:pt x="435467" y="1859820"/>
                  </a:lnTo>
                  <a:lnTo>
                    <a:pt x="435467" y="1854425"/>
                  </a:lnTo>
                  <a:lnTo>
                    <a:pt x="484002" y="1854425"/>
                  </a:lnTo>
                  <a:lnTo>
                    <a:pt x="484002" y="1859820"/>
                  </a:lnTo>
                  <a:close/>
                </a:path>
                <a:path w="5753099" h="2567304">
                  <a:moveTo>
                    <a:pt x="462431" y="1881398"/>
                  </a:moveTo>
                  <a:lnTo>
                    <a:pt x="457038" y="1881398"/>
                  </a:lnTo>
                  <a:lnTo>
                    <a:pt x="457038" y="1859820"/>
                  </a:lnTo>
                  <a:lnTo>
                    <a:pt x="462431" y="1859820"/>
                  </a:lnTo>
                  <a:lnTo>
                    <a:pt x="462431" y="1881398"/>
                  </a:lnTo>
                  <a:close/>
                </a:path>
                <a:path w="5753099" h="2567304">
                  <a:moveTo>
                    <a:pt x="233238" y="1854425"/>
                  </a:moveTo>
                  <a:lnTo>
                    <a:pt x="227845" y="1854425"/>
                  </a:lnTo>
                  <a:lnTo>
                    <a:pt x="227845" y="1832846"/>
                  </a:lnTo>
                  <a:lnTo>
                    <a:pt x="233238" y="1832846"/>
                  </a:lnTo>
                  <a:lnTo>
                    <a:pt x="233238" y="1854425"/>
                  </a:lnTo>
                  <a:close/>
                </a:path>
                <a:path w="5753099" h="2567304">
                  <a:moveTo>
                    <a:pt x="254809" y="1859820"/>
                  </a:moveTo>
                  <a:lnTo>
                    <a:pt x="206274" y="1859820"/>
                  </a:lnTo>
                  <a:lnTo>
                    <a:pt x="206274" y="1854425"/>
                  </a:lnTo>
                  <a:lnTo>
                    <a:pt x="254809" y="1854425"/>
                  </a:lnTo>
                  <a:lnTo>
                    <a:pt x="254809" y="1859820"/>
                  </a:lnTo>
                  <a:close/>
                </a:path>
                <a:path w="5753099" h="2567304">
                  <a:moveTo>
                    <a:pt x="233238" y="1881398"/>
                  </a:moveTo>
                  <a:lnTo>
                    <a:pt x="227845" y="1881398"/>
                  </a:lnTo>
                  <a:lnTo>
                    <a:pt x="227845" y="1859820"/>
                  </a:lnTo>
                  <a:lnTo>
                    <a:pt x="233238" y="1859820"/>
                  </a:lnTo>
                  <a:lnTo>
                    <a:pt x="233238" y="1881398"/>
                  </a:lnTo>
                  <a:close/>
                </a:path>
                <a:path w="5753099" h="2567304">
                  <a:moveTo>
                    <a:pt x="1035415" y="1969062"/>
                  </a:moveTo>
                  <a:lnTo>
                    <a:pt x="1030022" y="1969062"/>
                  </a:lnTo>
                  <a:lnTo>
                    <a:pt x="1030022" y="1947483"/>
                  </a:lnTo>
                  <a:lnTo>
                    <a:pt x="1035415" y="1947483"/>
                  </a:lnTo>
                  <a:lnTo>
                    <a:pt x="1035415" y="1969062"/>
                  </a:lnTo>
                  <a:close/>
                </a:path>
                <a:path w="5753099" h="2567304">
                  <a:moveTo>
                    <a:pt x="1056986" y="1974457"/>
                  </a:moveTo>
                  <a:lnTo>
                    <a:pt x="1008451" y="1974457"/>
                  </a:lnTo>
                  <a:lnTo>
                    <a:pt x="1008451" y="1969062"/>
                  </a:lnTo>
                  <a:lnTo>
                    <a:pt x="1056986" y="1969062"/>
                  </a:lnTo>
                  <a:lnTo>
                    <a:pt x="1056986" y="1974457"/>
                  </a:lnTo>
                  <a:close/>
                </a:path>
                <a:path w="5753099" h="2567304">
                  <a:moveTo>
                    <a:pt x="1035415" y="1996035"/>
                  </a:moveTo>
                  <a:lnTo>
                    <a:pt x="1030022" y="1996035"/>
                  </a:lnTo>
                  <a:lnTo>
                    <a:pt x="1030022" y="1974457"/>
                  </a:lnTo>
                  <a:lnTo>
                    <a:pt x="1035415" y="1974457"/>
                  </a:lnTo>
                  <a:lnTo>
                    <a:pt x="1035415" y="1996035"/>
                  </a:lnTo>
                  <a:close/>
                </a:path>
                <a:path w="5753099" h="2567304">
                  <a:moveTo>
                    <a:pt x="806222" y="1969062"/>
                  </a:moveTo>
                  <a:lnTo>
                    <a:pt x="800829" y="1969062"/>
                  </a:lnTo>
                  <a:lnTo>
                    <a:pt x="800829" y="1947483"/>
                  </a:lnTo>
                  <a:lnTo>
                    <a:pt x="806222" y="1947483"/>
                  </a:lnTo>
                  <a:lnTo>
                    <a:pt x="806222" y="1969062"/>
                  </a:lnTo>
                  <a:close/>
                </a:path>
                <a:path w="5753099" h="2567304">
                  <a:moveTo>
                    <a:pt x="827793" y="1974457"/>
                  </a:moveTo>
                  <a:lnTo>
                    <a:pt x="779258" y="1974457"/>
                  </a:lnTo>
                  <a:lnTo>
                    <a:pt x="779258" y="1969062"/>
                  </a:lnTo>
                  <a:lnTo>
                    <a:pt x="827793" y="1969062"/>
                  </a:lnTo>
                  <a:lnTo>
                    <a:pt x="827793" y="1974457"/>
                  </a:lnTo>
                  <a:close/>
                </a:path>
                <a:path w="5753099" h="2567304">
                  <a:moveTo>
                    <a:pt x="806222" y="1996035"/>
                  </a:moveTo>
                  <a:lnTo>
                    <a:pt x="800829" y="1996035"/>
                  </a:lnTo>
                  <a:lnTo>
                    <a:pt x="800829" y="1974457"/>
                  </a:lnTo>
                  <a:lnTo>
                    <a:pt x="806222" y="1974457"/>
                  </a:lnTo>
                  <a:lnTo>
                    <a:pt x="806222" y="1996035"/>
                  </a:lnTo>
                  <a:close/>
                </a:path>
                <a:path w="5753099" h="2567304">
                  <a:moveTo>
                    <a:pt x="577028" y="1969062"/>
                  </a:moveTo>
                  <a:lnTo>
                    <a:pt x="571635" y="1969062"/>
                  </a:lnTo>
                  <a:lnTo>
                    <a:pt x="571635" y="1947483"/>
                  </a:lnTo>
                  <a:lnTo>
                    <a:pt x="577028" y="1947483"/>
                  </a:lnTo>
                  <a:lnTo>
                    <a:pt x="577028" y="1969062"/>
                  </a:lnTo>
                  <a:close/>
                </a:path>
                <a:path w="5753099" h="2567304">
                  <a:moveTo>
                    <a:pt x="598599" y="1974457"/>
                  </a:moveTo>
                  <a:lnTo>
                    <a:pt x="550064" y="1974457"/>
                  </a:lnTo>
                  <a:lnTo>
                    <a:pt x="550064" y="1969062"/>
                  </a:lnTo>
                  <a:lnTo>
                    <a:pt x="598599" y="1969062"/>
                  </a:lnTo>
                  <a:lnTo>
                    <a:pt x="598599" y="1974457"/>
                  </a:lnTo>
                  <a:close/>
                </a:path>
                <a:path w="5753099" h="2567304">
                  <a:moveTo>
                    <a:pt x="577028" y="1996035"/>
                  </a:moveTo>
                  <a:lnTo>
                    <a:pt x="571635" y="1996035"/>
                  </a:lnTo>
                  <a:lnTo>
                    <a:pt x="571635" y="1974457"/>
                  </a:lnTo>
                  <a:lnTo>
                    <a:pt x="577028" y="1974457"/>
                  </a:lnTo>
                  <a:lnTo>
                    <a:pt x="577028" y="1996035"/>
                  </a:lnTo>
                  <a:close/>
                </a:path>
                <a:path w="5753099" h="2567304">
                  <a:moveTo>
                    <a:pt x="347834" y="1969062"/>
                  </a:moveTo>
                  <a:lnTo>
                    <a:pt x="342442" y="1969062"/>
                  </a:lnTo>
                  <a:lnTo>
                    <a:pt x="342442" y="1947483"/>
                  </a:lnTo>
                  <a:lnTo>
                    <a:pt x="347834" y="1947483"/>
                  </a:lnTo>
                  <a:lnTo>
                    <a:pt x="347834" y="1969062"/>
                  </a:lnTo>
                  <a:close/>
                </a:path>
                <a:path w="5753099" h="2567304">
                  <a:moveTo>
                    <a:pt x="369406" y="1974457"/>
                  </a:moveTo>
                  <a:lnTo>
                    <a:pt x="320870" y="1974457"/>
                  </a:lnTo>
                  <a:lnTo>
                    <a:pt x="320870" y="1969062"/>
                  </a:lnTo>
                  <a:lnTo>
                    <a:pt x="369406" y="1969062"/>
                  </a:lnTo>
                  <a:lnTo>
                    <a:pt x="369406" y="1974457"/>
                  </a:lnTo>
                  <a:close/>
                </a:path>
                <a:path w="5753099" h="2567304">
                  <a:moveTo>
                    <a:pt x="347834" y="1996035"/>
                  </a:moveTo>
                  <a:lnTo>
                    <a:pt x="342442" y="1996035"/>
                  </a:lnTo>
                  <a:lnTo>
                    <a:pt x="342442" y="1974457"/>
                  </a:lnTo>
                  <a:lnTo>
                    <a:pt x="347834" y="1974457"/>
                  </a:lnTo>
                  <a:lnTo>
                    <a:pt x="347834" y="1996035"/>
                  </a:lnTo>
                  <a:close/>
                </a:path>
                <a:path w="5753099" h="2567304">
                  <a:moveTo>
                    <a:pt x="920818" y="2083699"/>
                  </a:moveTo>
                  <a:lnTo>
                    <a:pt x="915426" y="2083699"/>
                  </a:lnTo>
                  <a:lnTo>
                    <a:pt x="915426" y="2062120"/>
                  </a:lnTo>
                  <a:lnTo>
                    <a:pt x="920818" y="2062120"/>
                  </a:lnTo>
                  <a:lnTo>
                    <a:pt x="920818" y="2083699"/>
                  </a:lnTo>
                  <a:close/>
                </a:path>
                <a:path w="5753099" h="2567304">
                  <a:moveTo>
                    <a:pt x="942390" y="2089094"/>
                  </a:moveTo>
                  <a:lnTo>
                    <a:pt x="893854" y="2089094"/>
                  </a:lnTo>
                  <a:lnTo>
                    <a:pt x="893854" y="2083699"/>
                  </a:lnTo>
                  <a:lnTo>
                    <a:pt x="942390" y="2083699"/>
                  </a:lnTo>
                  <a:lnTo>
                    <a:pt x="942390" y="2089094"/>
                  </a:lnTo>
                  <a:close/>
                </a:path>
                <a:path w="5753099" h="2567304">
                  <a:moveTo>
                    <a:pt x="920818" y="2110673"/>
                  </a:moveTo>
                  <a:lnTo>
                    <a:pt x="915426" y="2110673"/>
                  </a:lnTo>
                  <a:lnTo>
                    <a:pt x="915426" y="2089094"/>
                  </a:lnTo>
                  <a:lnTo>
                    <a:pt x="920818" y="2089094"/>
                  </a:lnTo>
                  <a:lnTo>
                    <a:pt x="920818" y="2110673"/>
                  </a:lnTo>
                  <a:close/>
                </a:path>
                <a:path w="5753099" h="2567304">
                  <a:moveTo>
                    <a:pt x="691625" y="2083699"/>
                  </a:moveTo>
                  <a:lnTo>
                    <a:pt x="686232" y="2083699"/>
                  </a:lnTo>
                  <a:lnTo>
                    <a:pt x="686232" y="2062120"/>
                  </a:lnTo>
                  <a:lnTo>
                    <a:pt x="691625" y="2062120"/>
                  </a:lnTo>
                  <a:lnTo>
                    <a:pt x="691625" y="2083699"/>
                  </a:lnTo>
                  <a:close/>
                </a:path>
                <a:path w="5753099" h="2567304">
                  <a:moveTo>
                    <a:pt x="713196" y="2089094"/>
                  </a:moveTo>
                  <a:lnTo>
                    <a:pt x="664661" y="2089094"/>
                  </a:lnTo>
                  <a:lnTo>
                    <a:pt x="664661" y="2083699"/>
                  </a:lnTo>
                  <a:lnTo>
                    <a:pt x="713196" y="2083699"/>
                  </a:lnTo>
                  <a:lnTo>
                    <a:pt x="713196" y="2089094"/>
                  </a:lnTo>
                  <a:close/>
                </a:path>
                <a:path w="5753099" h="2567304">
                  <a:moveTo>
                    <a:pt x="691625" y="2110673"/>
                  </a:moveTo>
                  <a:lnTo>
                    <a:pt x="686232" y="2110673"/>
                  </a:lnTo>
                  <a:lnTo>
                    <a:pt x="686232" y="2089094"/>
                  </a:lnTo>
                  <a:lnTo>
                    <a:pt x="691625" y="2089094"/>
                  </a:lnTo>
                  <a:lnTo>
                    <a:pt x="691625" y="2110673"/>
                  </a:lnTo>
                  <a:close/>
                </a:path>
                <a:path w="5753099" h="2567304">
                  <a:moveTo>
                    <a:pt x="462431" y="2083699"/>
                  </a:moveTo>
                  <a:lnTo>
                    <a:pt x="457038" y="2083699"/>
                  </a:lnTo>
                  <a:lnTo>
                    <a:pt x="457038" y="2062120"/>
                  </a:lnTo>
                  <a:lnTo>
                    <a:pt x="462431" y="2062120"/>
                  </a:lnTo>
                  <a:lnTo>
                    <a:pt x="462431" y="2083699"/>
                  </a:lnTo>
                  <a:close/>
                </a:path>
                <a:path w="5753099" h="2567304">
                  <a:moveTo>
                    <a:pt x="484002" y="2089094"/>
                  </a:moveTo>
                  <a:lnTo>
                    <a:pt x="435467" y="2089094"/>
                  </a:lnTo>
                  <a:lnTo>
                    <a:pt x="435467" y="2083699"/>
                  </a:lnTo>
                  <a:lnTo>
                    <a:pt x="484002" y="2083699"/>
                  </a:lnTo>
                  <a:lnTo>
                    <a:pt x="484002" y="2089094"/>
                  </a:lnTo>
                  <a:close/>
                </a:path>
                <a:path w="5753099" h="2567304">
                  <a:moveTo>
                    <a:pt x="462431" y="2110673"/>
                  </a:moveTo>
                  <a:lnTo>
                    <a:pt x="457038" y="2110673"/>
                  </a:lnTo>
                  <a:lnTo>
                    <a:pt x="457038" y="2089094"/>
                  </a:lnTo>
                  <a:lnTo>
                    <a:pt x="462431" y="2089094"/>
                  </a:lnTo>
                  <a:lnTo>
                    <a:pt x="462431" y="2110673"/>
                  </a:lnTo>
                  <a:close/>
                </a:path>
                <a:path w="5753099" h="2567304">
                  <a:moveTo>
                    <a:pt x="233238" y="2083699"/>
                  </a:moveTo>
                  <a:lnTo>
                    <a:pt x="227845" y="2083699"/>
                  </a:lnTo>
                  <a:lnTo>
                    <a:pt x="227845" y="2062120"/>
                  </a:lnTo>
                  <a:lnTo>
                    <a:pt x="233238" y="2062120"/>
                  </a:lnTo>
                  <a:lnTo>
                    <a:pt x="233238" y="2083699"/>
                  </a:lnTo>
                  <a:close/>
                </a:path>
                <a:path w="5753099" h="2567304">
                  <a:moveTo>
                    <a:pt x="254809" y="2089094"/>
                  </a:moveTo>
                  <a:lnTo>
                    <a:pt x="206274" y="2089094"/>
                  </a:lnTo>
                  <a:lnTo>
                    <a:pt x="206274" y="2083699"/>
                  </a:lnTo>
                  <a:lnTo>
                    <a:pt x="254809" y="2083699"/>
                  </a:lnTo>
                  <a:lnTo>
                    <a:pt x="254809" y="2089094"/>
                  </a:lnTo>
                  <a:close/>
                </a:path>
                <a:path w="5753099" h="2567304">
                  <a:moveTo>
                    <a:pt x="233238" y="2110673"/>
                  </a:moveTo>
                  <a:lnTo>
                    <a:pt x="227845" y="2110673"/>
                  </a:lnTo>
                  <a:lnTo>
                    <a:pt x="227845" y="2089094"/>
                  </a:lnTo>
                  <a:lnTo>
                    <a:pt x="233238" y="2089094"/>
                  </a:lnTo>
                  <a:lnTo>
                    <a:pt x="233238" y="2110673"/>
                  </a:lnTo>
                  <a:close/>
                </a:path>
                <a:path w="5753099" h="2567304">
                  <a:moveTo>
                    <a:pt x="1035415" y="2198336"/>
                  </a:moveTo>
                  <a:lnTo>
                    <a:pt x="1030022" y="2198336"/>
                  </a:lnTo>
                  <a:lnTo>
                    <a:pt x="1030022" y="2176758"/>
                  </a:lnTo>
                  <a:lnTo>
                    <a:pt x="1035415" y="2176758"/>
                  </a:lnTo>
                  <a:lnTo>
                    <a:pt x="1035415" y="2198336"/>
                  </a:lnTo>
                  <a:close/>
                </a:path>
                <a:path w="5753099" h="2567304">
                  <a:moveTo>
                    <a:pt x="1056986" y="2203731"/>
                  </a:moveTo>
                  <a:lnTo>
                    <a:pt x="1008451" y="2203731"/>
                  </a:lnTo>
                  <a:lnTo>
                    <a:pt x="1008451" y="2198336"/>
                  </a:lnTo>
                  <a:lnTo>
                    <a:pt x="1056986" y="2198336"/>
                  </a:lnTo>
                  <a:lnTo>
                    <a:pt x="1056986" y="2203731"/>
                  </a:lnTo>
                  <a:close/>
                </a:path>
                <a:path w="5753099" h="2567304">
                  <a:moveTo>
                    <a:pt x="1035415" y="2225310"/>
                  </a:moveTo>
                  <a:lnTo>
                    <a:pt x="1030022" y="2225310"/>
                  </a:lnTo>
                  <a:lnTo>
                    <a:pt x="1030022" y="2203731"/>
                  </a:lnTo>
                  <a:lnTo>
                    <a:pt x="1035415" y="2203731"/>
                  </a:lnTo>
                  <a:lnTo>
                    <a:pt x="1035415" y="2225310"/>
                  </a:lnTo>
                  <a:close/>
                </a:path>
                <a:path w="5753099" h="2567304">
                  <a:moveTo>
                    <a:pt x="806222" y="2198336"/>
                  </a:moveTo>
                  <a:lnTo>
                    <a:pt x="800829" y="2198336"/>
                  </a:lnTo>
                  <a:lnTo>
                    <a:pt x="800829" y="2176758"/>
                  </a:lnTo>
                  <a:lnTo>
                    <a:pt x="806222" y="2176758"/>
                  </a:lnTo>
                  <a:lnTo>
                    <a:pt x="806222" y="2198336"/>
                  </a:lnTo>
                  <a:close/>
                </a:path>
                <a:path w="5753099" h="2567304">
                  <a:moveTo>
                    <a:pt x="827793" y="2203731"/>
                  </a:moveTo>
                  <a:lnTo>
                    <a:pt x="779258" y="2203731"/>
                  </a:lnTo>
                  <a:lnTo>
                    <a:pt x="779258" y="2198336"/>
                  </a:lnTo>
                  <a:lnTo>
                    <a:pt x="827793" y="2198336"/>
                  </a:lnTo>
                  <a:lnTo>
                    <a:pt x="827793" y="2203731"/>
                  </a:lnTo>
                  <a:close/>
                </a:path>
                <a:path w="5753099" h="2567304">
                  <a:moveTo>
                    <a:pt x="806222" y="2225310"/>
                  </a:moveTo>
                  <a:lnTo>
                    <a:pt x="800829" y="2225310"/>
                  </a:lnTo>
                  <a:lnTo>
                    <a:pt x="800829" y="2203731"/>
                  </a:lnTo>
                  <a:lnTo>
                    <a:pt x="806222" y="2203731"/>
                  </a:lnTo>
                  <a:lnTo>
                    <a:pt x="806222" y="2225310"/>
                  </a:lnTo>
                  <a:close/>
                </a:path>
                <a:path w="5753099" h="2567304">
                  <a:moveTo>
                    <a:pt x="577028" y="2198336"/>
                  </a:moveTo>
                  <a:lnTo>
                    <a:pt x="571635" y="2198336"/>
                  </a:lnTo>
                  <a:lnTo>
                    <a:pt x="571635" y="2176758"/>
                  </a:lnTo>
                  <a:lnTo>
                    <a:pt x="577028" y="2176758"/>
                  </a:lnTo>
                  <a:lnTo>
                    <a:pt x="577028" y="2198336"/>
                  </a:lnTo>
                  <a:close/>
                </a:path>
                <a:path w="5753099" h="2567304">
                  <a:moveTo>
                    <a:pt x="598599" y="2203731"/>
                  </a:moveTo>
                  <a:lnTo>
                    <a:pt x="550064" y="2203731"/>
                  </a:lnTo>
                  <a:lnTo>
                    <a:pt x="550064" y="2198336"/>
                  </a:lnTo>
                  <a:lnTo>
                    <a:pt x="598599" y="2198336"/>
                  </a:lnTo>
                  <a:lnTo>
                    <a:pt x="598599" y="2203731"/>
                  </a:lnTo>
                  <a:close/>
                </a:path>
                <a:path w="5753099" h="2567304">
                  <a:moveTo>
                    <a:pt x="577028" y="2225310"/>
                  </a:moveTo>
                  <a:lnTo>
                    <a:pt x="571635" y="2225310"/>
                  </a:lnTo>
                  <a:lnTo>
                    <a:pt x="571635" y="2203731"/>
                  </a:lnTo>
                  <a:lnTo>
                    <a:pt x="577028" y="2203731"/>
                  </a:lnTo>
                  <a:lnTo>
                    <a:pt x="577028" y="2225310"/>
                  </a:lnTo>
                  <a:close/>
                </a:path>
                <a:path w="5753099" h="2567304">
                  <a:moveTo>
                    <a:pt x="347834" y="2198336"/>
                  </a:moveTo>
                  <a:lnTo>
                    <a:pt x="342442" y="2198336"/>
                  </a:lnTo>
                  <a:lnTo>
                    <a:pt x="342442" y="2176758"/>
                  </a:lnTo>
                  <a:lnTo>
                    <a:pt x="347834" y="2176758"/>
                  </a:lnTo>
                  <a:lnTo>
                    <a:pt x="347834" y="2198336"/>
                  </a:lnTo>
                  <a:close/>
                </a:path>
                <a:path w="5753099" h="2567304">
                  <a:moveTo>
                    <a:pt x="369406" y="2203731"/>
                  </a:moveTo>
                  <a:lnTo>
                    <a:pt x="320870" y="2203731"/>
                  </a:lnTo>
                  <a:lnTo>
                    <a:pt x="320870" y="2198336"/>
                  </a:lnTo>
                  <a:lnTo>
                    <a:pt x="369406" y="2198336"/>
                  </a:lnTo>
                  <a:lnTo>
                    <a:pt x="369406" y="2203731"/>
                  </a:lnTo>
                  <a:close/>
                </a:path>
                <a:path w="5753099" h="2567304">
                  <a:moveTo>
                    <a:pt x="347834" y="2225310"/>
                  </a:moveTo>
                  <a:lnTo>
                    <a:pt x="342442" y="2225310"/>
                  </a:lnTo>
                  <a:lnTo>
                    <a:pt x="342442" y="2203731"/>
                  </a:lnTo>
                  <a:lnTo>
                    <a:pt x="347834" y="2203731"/>
                  </a:lnTo>
                  <a:lnTo>
                    <a:pt x="347834" y="2225310"/>
                  </a:lnTo>
                  <a:close/>
                </a:path>
                <a:path w="5753099" h="2567304">
                  <a:moveTo>
                    <a:pt x="920818" y="2312974"/>
                  </a:moveTo>
                  <a:lnTo>
                    <a:pt x="915426" y="2312974"/>
                  </a:lnTo>
                  <a:lnTo>
                    <a:pt x="915426" y="2291395"/>
                  </a:lnTo>
                  <a:lnTo>
                    <a:pt x="920818" y="2291395"/>
                  </a:lnTo>
                  <a:lnTo>
                    <a:pt x="920818" y="2312974"/>
                  </a:lnTo>
                  <a:close/>
                </a:path>
                <a:path w="5753099" h="2567304">
                  <a:moveTo>
                    <a:pt x="942390" y="2318368"/>
                  </a:moveTo>
                  <a:lnTo>
                    <a:pt x="893854" y="2318368"/>
                  </a:lnTo>
                  <a:lnTo>
                    <a:pt x="893854" y="2312974"/>
                  </a:lnTo>
                  <a:lnTo>
                    <a:pt x="942390" y="2312974"/>
                  </a:lnTo>
                  <a:lnTo>
                    <a:pt x="942390" y="2318368"/>
                  </a:lnTo>
                  <a:close/>
                </a:path>
                <a:path w="5753099" h="2567304">
                  <a:moveTo>
                    <a:pt x="920818" y="2339947"/>
                  </a:moveTo>
                  <a:lnTo>
                    <a:pt x="915426" y="2339947"/>
                  </a:lnTo>
                  <a:lnTo>
                    <a:pt x="915426" y="2318368"/>
                  </a:lnTo>
                  <a:lnTo>
                    <a:pt x="920818" y="2318368"/>
                  </a:lnTo>
                  <a:lnTo>
                    <a:pt x="920818" y="2339947"/>
                  </a:lnTo>
                  <a:close/>
                </a:path>
                <a:path w="5753099" h="2567304">
                  <a:moveTo>
                    <a:pt x="691625" y="2312974"/>
                  </a:moveTo>
                  <a:lnTo>
                    <a:pt x="686232" y="2312974"/>
                  </a:lnTo>
                  <a:lnTo>
                    <a:pt x="686232" y="2291395"/>
                  </a:lnTo>
                  <a:lnTo>
                    <a:pt x="691625" y="2291395"/>
                  </a:lnTo>
                  <a:lnTo>
                    <a:pt x="691625" y="2312974"/>
                  </a:lnTo>
                  <a:close/>
                </a:path>
                <a:path w="5753099" h="2567304">
                  <a:moveTo>
                    <a:pt x="713196" y="2318368"/>
                  </a:moveTo>
                  <a:lnTo>
                    <a:pt x="664661" y="2318368"/>
                  </a:lnTo>
                  <a:lnTo>
                    <a:pt x="664661" y="2312974"/>
                  </a:lnTo>
                  <a:lnTo>
                    <a:pt x="713196" y="2312974"/>
                  </a:lnTo>
                  <a:lnTo>
                    <a:pt x="713196" y="2318368"/>
                  </a:lnTo>
                  <a:close/>
                </a:path>
                <a:path w="5753099" h="2567304">
                  <a:moveTo>
                    <a:pt x="691625" y="2339947"/>
                  </a:moveTo>
                  <a:lnTo>
                    <a:pt x="686232" y="2339947"/>
                  </a:lnTo>
                  <a:lnTo>
                    <a:pt x="686232" y="2318368"/>
                  </a:lnTo>
                  <a:lnTo>
                    <a:pt x="691625" y="2318368"/>
                  </a:lnTo>
                  <a:lnTo>
                    <a:pt x="691625" y="2339947"/>
                  </a:lnTo>
                  <a:close/>
                </a:path>
                <a:path w="5753099" h="2567304">
                  <a:moveTo>
                    <a:pt x="462431" y="2312974"/>
                  </a:moveTo>
                  <a:lnTo>
                    <a:pt x="457038" y="2312974"/>
                  </a:lnTo>
                  <a:lnTo>
                    <a:pt x="457038" y="2291395"/>
                  </a:lnTo>
                  <a:lnTo>
                    <a:pt x="462431" y="2291395"/>
                  </a:lnTo>
                  <a:lnTo>
                    <a:pt x="462431" y="2312974"/>
                  </a:lnTo>
                  <a:close/>
                </a:path>
                <a:path w="5753099" h="2567304">
                  <a:moveTo>
                    <a:pt x="484002" y="2318368"/>
                  </a:moveTo>
                  <a:lnTo>
                    <a:pt x="435467" y="2318368"/>
                  </a:lnTo>
                  <a:lnTo>
                    <a:pt x="435467" y="2312974"/>
                  </a:lnTo>
                  <a:lnTo>
                    <a:pt x="484002" y="2312974"/>
                  </a:lnTo>
                  <a:lnTo>
                    <a:pt x="484002" y="2318368"/>
                  </a:lnTo>
                  <a:close/>
                </a:path>
                <a:path w="5753099" h="2567304">
                  <a:moveTo>
                    <a:pt x="462431" y="2339947"/>
                  </a:moveTo>
                  <a:lnTo>
                    <a:pt x="457038" y="2339947"/>
                  </a:lnTo>
                  <a:lnTo>
                    <a:pt x="457038" y="2318368"/>
                  </a:lnTo>
                  <a:lnTo>
                    <a:pt x="462431" y="2318368"/>
                  </a:lnTo>
                  <a:lnTo>
                    <a:pt x="462431" y="2339947"/>
                  </a:lnTo>
                  <a:close/>
                </a:path>
                <a:path w="5753099" h="2567304">
                  <a:moveTo>
                    <a:pt x="1035415" y="2426262"/>
                  </a:moveTo>
                  <a:lnTo>
                    <a:pt x="1030022" y="2426262"/>
                  </a:lnTo>
                  <a:lnTo>
                    <a:pt x="1030022" y="2404683"/>
                  </a:lnTo>
                  <a:lnTo>
                    <a:pt x="1035415" y="2404683"/>
                  </a:lnTo>
                  <a:lnTo>
                    <a:pt x="1035415" y="2426262"/>
                  </a:lnTo>
                  <a:close/>
                </a:path>
                <a:path w="5753099" h="2567304">
                  <a:moveTo>
                    <a:pt x="1056986" y="2431657"/>
                  </a:moveTo>
                  <a:lnTo>
                    <a:pt x="1008451" y="2431657"/>
                  </a:lnTo>
                  <a:lnTo>
                    <a:pt x="1008451" y="2426262"/>
                  </a:lnTo>
                  <a:lnTo>
                    <a:pt x="1056986" y="2426262"/>
                  </a:lnTo>
                  <a:lnTo>
                    <a:pt x="1056986" y="2431657"/>
                  </a:lnTo>
                  <a:close/>
                </a:path>
                <a:path w="5753099" h="2567304">
                  <a:moveTo>
                    <a:pt x="1035415" y="2453236"/>
                  </a:moveTo>
                  <a:lnTo>
                    <a:pt x="1030022" y="2453236"/>
                  </a:lnTo>
                  <a:lnTo>
                    <a:pt x="1030022" y="2431657"/>
                  </a:lnTo>
                  <a:lnTo>
                    <a:pt x="1035415" y="2431657"/>
                  </a:lnTo>
                  <a:lnTo>
                    <a:pt x="1035415" y="2453236"/>
                  </a:lnTo>
                  <a:close/>
                </a:path>
                <a:path w="5753099" h="2567304">
                  <a:moveTo>
                    <a:pt x="806222" y="2426262"/>
                  </a:moveTo>
                  <a:lnTo>
                    <a:pt x="800829" y="2426262"/>
                  </a:lnTo>
                  <a:lnTo>
                    <a:pt x="800829" y="2404683"/>
                  </a:lnTo>
                  <a:lnTo>
                    <a:pt x="806222" y="2404683"/>
                  </a:lnTo>
                  <a:lnTo>
                    <a:pt x="806222" y="2426262"/>
                  </a:lnTo>
                  <a:close/>
                </a:path>
                <a:path w="5753099" h="2567304">
                  <a:moveTo>
                    <a:pt x="827793" y="2431657"/>
                  </a:moveTo>
                  <a:lnTo>
                    <a:pt x="779258" y="2431657"/>
                  </a:lnTo>
                  <a:lnTo>
                    <a:pt x="779258" y="2426262"/>
                  </a:lnTo>
                  <a:lnTo>
                    <a:pt x="827793" y="2426262"/>
                  </a:lnTo>
                  <a:lnTo>
                    <a:pt x="827793" y="2431657"/>
                  </a:lnTo>
                  <a:close/>
                </a:path>
                <a:path w="5753099" h="2567304">
                  <a:moveTo>
                    <a:pt x="806222" y="2453236"/>
                  </a:moveTo>
                  <a:lnTo>
                    <a:pt x="800829" y="2453236"/>
                  </a:lnTo>
                  <a:lnTo>
                    <a:pt x="800829" y="2431657"/>
                  </a:lnTo>
                  <a:lnTo>
                    <a:pt x="806222" y="2431657"/>
                  </a:lnTo>
                  <a:lnTo>
                    <a:pt x="806222" y="2453236"/>
                  </a:lnTo>
                  <a:close/>
                </a:path>
                <a:path w="5753099" h="2567304">
                  <a:moveTo>
                    <a:pt x="920818" y="2540899"/>
                  </a:moveTo>
                  <a:lnTo>
                    <a:pt x="915426" y="2540899"/>
                  </a:lnTo>
                  <a:lnTo>
                    <a:pt x="915426" y="2519321"/>
                  </a:lnTo>
                  <a:lnTo>
                    <a:pt x="920818" y="2519321"/>
                  </a:lnTo>
                  <a:lnTo>
                    <a:pt x="920818" y="2540899"/>
                  </a:lnTo>
                  <a:close/>
                </a:path>
                <a:path w="5753099" h="2567304">
                  <a:moveTo>
                    <a:pt x="942390" y="2546294"/>
                  </a:moveTo>
                  <a:lnTo>
                    <a:pt x="893854" y="2546294"/>
                  </a:lnTo>
                  <a:lnTo>
                    <a:pt x="893854" y="2540899"/>
                  </a:lnTo>
                  <a:lnTo>
                    <a:pt x="942390" y="2540899"/>
                  </a:lnTo>
                  <a:lnTo>
                    <a:pt x="942390" y="2546294"/>
                  </a:lnTo>
                  <a:close/>
                </a:path>
                <a:path w="5753099" h="2567304">
                  <a:moveTo>
                    <a:pt x="920818" y="2567295"/>
                  </a:moveTo>
                  <a:lnTo>
                    <a:pt x="915426" y="2567295"/>
                  </a:lnTo>
                  <a:lnTo>
                    <a:pt x="915426" y="2546294"/>
                  </a:lnTo>
                  <a:lnTo>
                    <a:pt x="920818" y="2546294"/>
                  </a:lnTo>
                  <a:lnTo>
                    <a:pt x="920818" y="2567295"/>
                  </a:lnTo>
                  <a:close/>
                </a:path>
                <a:path w="5753099" h="2567304">
                  <a:moveTo>
                    <a:pt x="26963" y="2087745"/>
                  </a:moveTo>
                  <a:lnTo>
                    <a:pt x="24267" y="2087745"/>
                  </a:lnTo>
                  <a:lnTo>
                    <a:pt x="14830" y="2082351"/>
                  </a:lnTo>
                  <a:lnTo>
                    <a:pt x="26963" y="2082351"/>
                  </a:lnTo>
                  <a:lnTo>
                    <a:pt x="26963" y="2087745"/>
                  </a:lnTo>
                  <a:close/>
                </a:path>
                <a:path w="5753099" h="2567304">
                  <a:moveTo>
                    <a:pt x="118641" y="1969062"/>
                  </a:moveTo>
                  <a:lnTo>
                    <a:pt x="113248" y="1969062"/>
                  </a:lnTo>
                  <a:lnTo>
                    <a:pt x="113248" y="1947483"/>
                  </a:lnTo>
                  <a:lnTo>
                    <a:pt x="118641" y="1947483"/>
                  </a:lnTo>
                  <a:lnTo>
                    <a:pt x="118641" y="1969062"/>
                  </a:lnTo>
                  <a:close/>
                </a:path>
                <a:path w="5753099" h="2567304">
                  <a:moveTo>
                    <a:pt x="140212" y="1974457"/>
                  </a:moveTo>
                  <a:lnTo>
                    <a:pt x="91677" y="1974457"/>
                  </a:lnTo>
                  <a:lnTo>
                    <a:pt x="91677" y="1969062"/>
                  </a:lnTo>
                  <a:lnTo>
                    <a:pt x="140212" y="1969062"/>
                  </a:lnTo>
                  <a:lnTo>
                    <a:pt x="140212" y="1974457"/>
                  </a:lnTo>
                  <a:close/>
                </a:path>
                <a:path w="5753099" h="2567304">
                  <a:moveTo>
                    <a:pt x="118641" y="1996035"/>
                  </a:moveTo>
                  <a:lnTo>
                    <a:pt x="113248" y="1996035"/>
                  </a:lnTo>
                  <a:lnTo>
                    <a:pt x="113248" y="1974457"/>
                  </a:lnTo>
                  <a:lnTo>
                    <a:pt x="118641" y="1974457"/>
                  </a:lnTo>
                  <a:lnTo>
                    <a:pt x="118641" y="1996035"/>
                  </a:lnTo>
                  <a:close/>
                </a:path>
                <a:path w="5753099" h="2567304">
                  <a:moveTo>
                    <a:pt x="5392" y="2076956"/>
                  </a:moveTo>
                  <a:lnTo>
                    <a:pt x="0" y="2074259"/>
                  </a:lnTo>
                  <a:lnTo>
                    <a:pt x="0" y="2062120"/>
                  </a:lnTo>
                  <a:lnTo>
                    <a:pt x="5392" y="2062120"/>
                  </a:lnTo>
                  <a:lnTo>
                    <a:pt x="5392" y="2076956"/>
                  </a:lnTo>
                  <a:close/>
                </a:path>
              </a:pathLst>
            </a:custGeom>
            <a:solidFill>
              <a:srgbClr val="1F4F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23275" y="7819506"/>
              <a:ext cx="4918710" cy="2463800"/>
            </a:xfrm>
            <a:custGeom>
              <a:avLst/>
              <a:gdLst/>
              <a:ahLst/>
              <a:cxnLst/>
              <a:rect l="l" t="t" r="r" b="b"/>
              <a:pathLst>
                <a:path w="4918710" h="2463800">
                  <a:moveTo>
                    <a:pt x="2282363" y="1511299"/>
                  </a:moveTo>
                  <a:lnTo>
                    <a:pt x="2115321" y="1511299"/>
                  </a:lnTo>
                  <a:lnTo>
                    <a:pt x="2144152" y="1460499"/>
                  </a:lnTo>
                  <a:lnTo>
                    <a:pt x="2176922" y="1422399"/>
                  </a:lnTo>
                  <a:lnTo>
                    <a:pt x="2212781" y="1384299"/>
                  </a:lnTo>
                  <a:lnTo>
                    <a:pt x="2250880" y="1346199"/>
                  </a:lnTo>
                  <a:lnTo>
                    <a:pt x="2370131" y="1231899"/>
                  </a:lnTo>
                  <a:lnTo>
                    <a:pt x="2404375" y="1206499"/>
                  </a:lnTo>
                  <a:lnTo>
                    <a:pt x="2436678" y="1168399"/>
                  </a:lnTo>
                  <a:lnTo>
                    <a:pt x="2465745" y="1130299"/>
                  </a:lnTo>
                  <a:lnTo>
                    <a:pt x="2490282" y="1092199"/>
                  </a:lnTo>
                  <a:lnTo>
                    <a:pt x="2508995" y="1054099"/>
                  </a:lnTo>
                  <a:lnTo>
                    <a:pt x="2520536" y="1015999"/>
                  </a:lnTo>
                  <a:lnTo>
                    <a:pt x="2522046" y="965199"/>
                  </a:lnTo>
                  <a:lnTo>
                    <a:pt x="2514819" y="927099"/>
                  </a:lnTo>
                  <a:lnTo>
                    <a:pt x="2500151" y="876299"/>
                  </a:lnTo>
                  <a:lnTo>
                    <a:pt x="2479335" y="838199"/>
                  </a:lnTo>
                  <a:lnTo>
                    <a:pt x="2458281" y="787399"/>
                  </a:lnTo>
                  <a:lnTo>
                    <a:pt x="2445511" y="736599"/>
                  </a:lnTo>
                  <a:lnTo>
                    <a:pt x="2443807" y="698499"/>
                  </a:lnTo>
                  <a:lnTo>
                    <a:pt x="2455952" y="647699"/>
                  </a:lnTo>
                  <a:lnTo>
                    <a:pt x="2484727" y="609599"/>
                  </a:lnTo>
                  <a:lnTo>
                    <a:pt x="2519362" y="584199"/>
                  </a:lnTo>
                  <a:lnTo>
                    <a:pt x="2559577" y="558799"/>
                  </a:lnTo>
                  <a:lnTo>
                    <a:pt x="2602863" y="520699"/>
                  </a:lnTo>
                  <a:lnTo>
                    <a:pt x="2646711" y="495299"/>
                  </a:lnTo>
                  <a:lnTo>
                    <a:pt x="2688611" y="469899"/>
                  </a:lnTo>
                  <a:lnTo>
                    <a:pt x="2726055" y="444499"/>
                  </a:lnTo>
                  <a:lnTo>
                    <a:pt x="2759699" y="406399"/>
                  </a:lnTo>
                  <a:lnTo>
                    <a:pt x="2784890" y="368299"/>
                  </a:lnTo>
                  <a:lnTo>
                    <a:pt x="2802073" y="330199"/>
                  </a:lnTo>
                  <a:lnTo>
                    <a:pt x="2811692" y="292099"/>
                  </a:lnTo>
                  <a:lnTo>
                    <a:pt x="2814193" y="253999"/>
                  </a:lnTo>
                  <a:lnTo>
                    <a:pt x="2810021" y="203199"/>
                  </a:lnTo>
                  <a:lnTo>
                    <a:pt x="2799619" y="165099"/>
                  </a:lnTo>
                  <a:lnTo>
                    <a:pt x="2783434" y="114299"/>
                  </a:lnTo>
                  <a:lnTo>
                    <a:pt x="2761910" y="76199"/>
                  </a:lnTo>
                  <a:lnTo>
                    <a:pt x="2735492" y="25399"/>
                  </a:lnTo>
                  <a:lnTo>
                    <a:pt x="2856830" y="0"/>
                  </a:lnTo>
                  <a:lnTo>
                    <a:pt x="2885794" y="38099"/>
                  </a:lnTo>
                  <a:lnTo>
                    <a:pt x="2910464" y="76199"/>
                  </a:lnTo>
                  <a:lnTo>
                    <a:pt x="2930538" y="126999"/>
                  </a:lnTo>
                  <a:lnTo>
                    <a:pt x="2945711" y="165099"/>
                  </a:lnTo>
                  <a:lnTo>
                    <a:pt x="2955678" y="215899"/>
                  </a:lnTo>
                  <a:lnTo>
                    <a:pt x="2960136" y="253999"/>
                  </a:lnTo>
                  <a:lnTo>
                    <a:pt x="2958779" y="304799"/>
                  </a:lnTo>
                  <a:lnTo>
                    <a:pt x="2951304" y="342899"/>
                  </a:lnTo>
                  <a:lnTo>
                    <a:pt x="2937406" y="380999"/>
                  </a:lnTo>
                  <a:lnTo>
                    <a:pt x="2916781" y="419099"/>
                  </a:lnTo>
                  <a:lnTo>
                    <a:pt x="2889125" y="457199"/>
                  </a:lnTo>
                  <a:lnTo>
                    <a:pt x="2854134" y="495299"/>
                  </a:lnTo>
                  <a:lnTo>
                    <a:pt x="2814986" y="520699"/>
                  </a:lnTo>
                  <a:lnTo>
                    <a:pt x="2771045" y="558799"/>
                  </a:lnTo>
                  <a:lnTo>
                    <a:pt x="2725381" y="584199"/>
                  </a:lnTo>
                  <a:lnTo>
                    <a:pt x="2681065" y="609599"/>
                  </a:lnTo>
                  <a:lnTo>
                    <a:pt x="2641168" y="634999"/>
                  </a:lnTo>
                  <a:lnTo>
                    <a:pt x="2608762" y="673099"/>
                  </a:lnTo>
                  <a:lnTo>
                    <a:pt x="2590080" y="711199"/>
                  </a:lnTo>
                  <a:lnTo>
                    <a:pt x="2589637" y="749299"/>
                  </a:lnTo>
                  <a:lnTo>
                    <a:pt x="2601852" y="787399"/>
                  </a:lnTo>
                  <a:lnTo>
                    <a:pt x="2621145" y="838199"/>
                  </a:lnTo>
                  <a:lnTo>
                    <a:pt x="2641936" y="876299"/>
                  </a:lnTo>
                  <a:lnTo>
                    <a:pt x="2658645" y="914399"/>
                  </a:lnTo>
                  <a:lnTo>
                    <a:pt x="2668582" y="965199"/>
                  </a:lnTo>
                  <a:lnTo>
                    <a:pt x="2669381" y="1003299"/>
                  </a:lnTo>
                  <a:lnTo>
                    <a:pt x="2662015" y="1054099"/>
                  </a:lnTo>
                  <a:lnTo>
                    <a:pt x="2647460" y="1092199"/>
                  </a:lnTo>
                  <a:lnTo>
                    <a:pt x="2626688" y="1130299"/>
                  </a:lnTo>
                  <a:lnTo>
                    <a:pt x="2600672" y="1168399"/>
                  </a:lnTo>
                  <a:lnTo>
                    <a:pt x="2637123" y="1193799"/>
                  </a:lnTo>
                  <a:lnTo>
                    <a:pt x="2677239" y="1206499"/>
                  </a:lnTo>
                  <a:lnTo>
                    <a:pt x="2720304" y="1231899"/>
                  </a:lnTo>
                  <a:lnTo>
                    <a:pt x="2742953" y="1244599"/>
                  </a:lnTo>
                  <a:lnTo>
                    <a:pt x="2542700" y="1244599"/>
                  </a:lnTo>
                  <a:lnTo>
                    <a:pt x="2526500" y="1257299"/>
                  </a:lnTo>
                  <a:lnTo>
                    <a:pt x="2510175" y="1282699"/>
                  </a:lnTo>
                  <a:lnTo>
                    <a:pt x="2493596" y="1295399"/>
                  </a:lnTo>
                  <a:lnTo>
                    <a:pt x="2476638" y="1308099"/>
                  </a:lnTo>
                  <a:lnTo>
                    <a:pt x="2401959" y="1384299"/>
                  </a:lnTo>
                  <a:lnTo>
                    <a:pt x="2365590" y="1409699"/>
                  </a:lnTo>
                  <a:lnTo>
                    <a:pt x="2330903" y="1447799"/>
                  </a:lnTo>
                  <a:lnTo>
                    <a:pt x="2298676" y="1485899"/>
                  </a:lnTo>
                  <a:lnTo>
                    <a:pt x="2282363" y="1511299"/>
                  </a:lnTo>
                  <a:close/>
                </a:path>
                <a:path w="4918710" h="2463800">
                  <a:moveTo>
                    <a:pt x="3288402" y="1308099"/>
                  </a:moveTo>
                  <a:lnTo>
                    <a:pt x="3085047" y="1308099"/>
                  </a:lnTo>
                  <a:lnTo>
                    <a:pt x="3122425" y="1282699"/>
                  </a:lnTo>
                  <a:lnTo>
                    <a:pt x="3166010" y="1244599"/>
                  </a:lnTo>
                  <a:lnTo>
                    <a:pt x="3193037" y="1206499"/>
                  </a:lnTo>
                  <a:lnTo>
                    <a:pt x="3208688" y="1168399"/>
                  </a:lnTo>
                  <a:lnTo>
                    <a:pt x="3218147" y="1117599"/>
                  </a:lnTo>
                  <a:lnTo>
                    <a:pt x="3227542" y="1066799"/>
                  </a:lnTo>
                  <a:lnTo>
                    <a:pt x="3239718" y="1028699"/>
                  </a:lnTo>
                  <a:lnTo>
                    <a:pt x="3257961" y="990599"/>
                  </a:lnTo>
                  <a:lnTo>
                    <a:pt x="3285557" y="939799"/>
                  </a:lnTo>
                  <a:lnTo>
                    <a:pt x="3314678" y="914399"/>
                  </a:lnTo>
                  <a:lnTo>
                    <a:pt x="3350270" y="888999"/>
                  </a:lnTo>
                  <a:lnTo>
                    <a:pt x="3392334" y="876299"/>
                  </a:lnTo>
                  <a:lnTo>
                    <a:pt x="3440869" y="863599"/>
                  </a:lnTo>
                  <a:lnTo>
                    <a:pt x="3550364" y="838199"/>
                  </a:lnTo>
                  <a:lnTo>
                    <a:pt x="3601747" y="838199"/>
                  </a:lnTo>
                  <a:lnTo>
                    <a:pt x="3646917" y="825499"/>
                  </a:lnTo>
                  <a:lnTo>
                    <a:pt x="3682768" y="800099"/>
                  </a:lnTo>
                  <a:lnTo>
                    <a:pt x="3706194" y="774699"/>
                  </a:lnTo>
                  <a:lnTo>
                    <a:pt x="3718497" y="736599"/>
                  </a:lnTo>
                  <a:lnTo>
                    <a:pt x="3726754" y="698499"/>
                  </a:lnTo>
                  <a:lnTo>
                    <a:pt x="3736529" y="660399"/>
                  </a:lnTo>
                  <a:lnTo>
                    <a:pt x="3753381" y="622299"/>
                  </a:lnTo>
                  <a:lnTo>
                    <a:pt x="3811904" y="571499"/>
                  </a:lnTo>
                  <a:lnTo>
                    <a:pt x="3852490" y="546099"/>
                  </a:lnTo>
                  <a:lnTo>
                    <a:pt x="3898641" y="533399"/>
                  </a:lnTo>
                  <a:lnTo>
                    <a:pt x="3948870" y="507999"/>
                  </a:lnTo>
                  <a:lnTo>
                    <a:pt x="3998734" y="495299"/>
                  </a:lnTo>
                  <a:lnTo>
                    <a:pt x="4049386" y="495299"/>
                  </a:lnTo>
                  <a:lnTo>
                    <a:pt x="4198193" y="457199"/>
                  </a:lnTo>
                  <a:lnTo>
                    <a:pt x="4244125" y="444499"/>
                  </a:lnTo>
                  <a:lnTo>
                    <a:pt x="4291165" y="419099"/>
                  </a:lnTo>
                  <a:lnTo>
                    <a:pt x="4333275" y="393699"/>
                  </a:lnTo>
                  <a:lnTo>
                    <a:pt x="4370582" y="368299"/>
                  </a:lnTo>
                  <a:lnTo>
                    <a:pt x="4403212" y="342899"/>
                  </a:lnTo>
                  <a:lnTo>
                    <a:pt x="4517809" y="406399"/>
                  </a:lnTo>
                  <a:lnTo>
                    <a:pt x="4477869" y="431799"/>
                  </a:lnTo>
                  <a:lnTo>
                    <a:pt x="4432873" y="469899"/>
                  </a:lnTo>
                  <a:lnTo>
                    <a:pt x="4382821" y="495299"/>
                  </a:lnTo>
                  <a:lnTo>
                    <a:pt x="4327713" y="520699"/>
                  </a:lnTo>
                  <a:lnTo>
                    <a:pt x="4283522" y="533399"/>
                  </a:lnTo>
                  <a:lnTo>
                    <a:pt x="4188936" y="558799"/>
                  </a:lnTo>
                  <a:lnTo>
                    <a:pt x="4140145" y="558799"/>
                  </a:lnTo>
                  <a:lnTo>
                    <a:pt x="4043578" y="584199"/>
                  </a:lnTo>
                  <a:lnTo>
                    <a:pt x="3997405" y="596899"/>
                  </a:lnTo>
                  <a:lnTo>
                    <a:pt x="4020853" y="647699"/>
                  </a:lnTo>
                  <a:lnTo>
                    <a:pt x="4038383" y="673099"/>
                  </a:lnTo>
                  <a:lnTo>
                    <a:pt x="3894942" y="673099"/>
                  </a:lnTo>
                  <a:lnTo>
                    <a:pt x="3877860" y="711199"/>
                  </a:lnTo>
                  <a:lnTo>
                    <a:pt x="3866414" y="736599"/>
                  </a:lnTo>
                  <a:lnTo>
                    <a:pt x="3856171" y="774699"/>
                  </a:lnTo>
                  <a:lnTo>
                    <a:pt x="3842696" y="812799"/>
                  </a:lnTo>
                  <a:lnTo>
                    <a:pt x="3821558" y="850899"/>
                  </a:lnTo>
                  <a:lnTo>
                    <a:pt x="3788320" y="876299"/>
                  </a:lnTo>
                  <a:lnTo>
                    <a:pt x="3738551" y="901699"/>
                  </a:lnTo>
                  <a:lnTo>
                    <a:pt x="3691158" y="914399"/>
                  </a:lnTo>
                  <a:lnTo>
                    <a:pt x="3639833" y="914399"/>
                  </a:lnTo>
                  <a:lnTo>
                    <a:pt x="3536621" y="939799"/>
                  </a:lnTo>
                  <a:lnTo>
                    <a:pt x="3490352" y="952499"/>
                  </a:lnTo>
                  <a:lnTo>
                    <a:pt x="3451385" y="965199"/>
                  </a:lnTo>
                  <a:lnTo>
                    <a:pt x="3415469" y="1003299"/>
                  </a:lnTo>
                  <a:lnTo>
                    <a:pt x="3392496" y="1041399"/>
                  </a:lnTo>
                  <a:lnTo>
                    <a:pt x="3378582" y="1079499"/>
                  </a:lnTo>
                  <a:lnTo>
                    <a:pt x="3369846" y="1117599"/>
                  </a:lnTo>
                  <a:lnTo>
                    <a:pt x="3362404" y="1155699"/>
                  </a:lnTo>
                  <a:lnTo>
                    <a:pt x="3353242" y="1193799"/>
                  </a:lnTo>
                  <a:lnTo>
                    <a:pt x="3339905" y="1231899"/>
                  </a:lnTo>
                  <a:lnTo>
                    <a:pt x="3321780" y="1269999"/>
                  </a:lnTo>
                  <a:lnTo>
                    <a:pt x="3298251" y="1295399"/>
                  </a:lnTo>
                  <a:lnTo>
                    <a:pt x="3288402" y="1308099"/>
                  </a:lnTo>
                  <a:close/>
                </a:path>
                <a:path w="4918710" h="2463800">
                  <a:moveTo>
                    <a:pt x="4794190" y="1269999"/>
                  </a:moveTo>
                  <a:lnTo>
                    <a:pt x="4341195" y="1028699"/>
                  </a:lnTo>
                  <a:lnTo>
                    <a:pt x="4242828" y="977899"/>
                  </a:lnTo>
                  <a:lnTo>
                    <a:pt x="4194493" y="939799"/>
                  </a:lnTo>
                  <a:lnTo>
                    <a:pt x="4147574" y="914399"/>
                  </a:lnTo>
                  <a:lnTo>
                    <a:pt x="4102706" y="888999"/>
                  </a:lnTo>
                  <a:lnTo>
                    <a:pt x="4060527" y="863599"/>
                  </a:lnTo>
                  <a:lnTo>
                    <a:pt x="3982533" y="787399"/>
                  </a:lnTo>
                  <a:lnTo>
                    <a:pt x="3949207" y="749299"/>
                  </a:lnTo>
                  <a:lnTo>
                    <a:pt x="3920431" y="711199"/>
                  </a:lnTo>
                  <a:lnTo>
                    <a:pt x="3894942" y="673099"/>
                  </a:lnTo>
                  <a:lnTo>
                    <a:pt x="4038383" y="673099"/>
                  </a:lnTo>
                  <a:lnTo>
                    <a:pt x="4047148" y="685799"/>
                  </a:lnTo>
                  <a:lnTo>
                    <a:pt x="4078167" y="723899"/>
                  </a:lnTo>
                  <a:lnTo>
                    <a:pt x="4115788" y="774699"/>
                  </a:lnTo>
                  <a:lnTo>
                    <a:pt x="4161885" y="812799"/>
                  </a:lnTo>
                  <a:lnTo>
                    <a:pt x="4201219" y="838199"/>
                  </a:lnTo>
                  <a:lnTo>
                    <a:pt x="4243618" y="863599"/>
                  </a:lnTo>
                  <a:lnTo>
                    <a:pt x="4288352" y="888999"/>
                  </a:lnTo>
                  <a:lnTo>
                    <a:pt x="4334690" y="914399"/>
                  </a:lnTo>
                  <a:lnTo>
                    <a:pt x="4476015" y="990599"/>
                  </a:lnTo>
                  <a:lnTo>
                    <a:pt x="4874173" y="1219199"/>
                  </a:lnTo>
                  <a:lnTo>
                    <a:pt x="4918224" y="1231899"/>
                  </a:lnTo>
                  <a:lnTo>
                    <a:pt x="4794190" y="1269999"/>
                  </a:lnTo>
                  <a:close/>
                </a:path>
                <a:path w="4918710" h="2463800">
                  <a:moveTo>
                    <a:pt x="3078037" y="1396999"/>
                  </a:moveTo>
                  <a:lnTo>
                    <a:pt x="2958476" y="1396999"/>
                  </a:lnTo>
                  <a:lnTo>
                    <a:pt x="2762793" y="1346199"/>
                  </a:lnTo>
                  <a:lnTo>
                    <a:pt x="2716218" y="1320799"/>
                  </a:lnTo>
                  <a:lnTo>
                    <a:pt x="2670808" y="1308099"/>
                  </a:lnTo>
                  <a:lnTo>
                    <a:pt x="2626676" y="1282699"/>
                  </a:lnTo>
                  <a:lnTo>
                    <a:pt x="2583936" y="1269999"/>
                  </a:lnTo>
                  <a:lnTo>
                    <a:pt x="2542700" y="1244599"/>
                  </a:lnTo>
                  <a:lnTo>
                    <a:pt x="2742953" y="1244599"/>
                  </a:lnTo>
                  <a:lnTo>
                    <a:pt x="2765602" y="1257299"/>
                  </a:lnTo>
                  <a:lnTo>
                    <a:pt x="2954799" y="1308099"/>
                  </a:lnTo>
                  <a:lnTo>
                    <a:pt x="3288402" y="1308099"/>
                  </a:lnTo>
                  <a:lnTo>
                    <a:pt x="3268704" y="1333499"/>
                  </a:lnTo>
                  <a:lnTo>
                    <a:pt x="3232524" y="1358899"/>
                  </a:lnTo>
                  <a:lnTo>
                    <a:pt x="3189096" y="1371599"/>
                  </a:lnTo>
                  <a:lnTo>
                    <a:pt x="3137805" y="1384299"/>
                  </a:lnTo>
                  <a:lnTo>
                    <a:pt x="3078037" y="1396999"/>
                  </a:lnTo>
                  <a:close/>
                </a:path>
                <a:path w="4918710" h="2463800">
                  <a:moveTo>
                    <a:pt x="776268" y="1295399"/>
                  </a:moveTo>
                  <a:lnTo>
                    <a:pt x="573601" y="1295399"/>
                  </a:lnTo>
                  <a:lnTo>
                    <a:pt x="623216" y="1282699"/>
                  </a:lnTo>
                  <a:lnTo>
                    <a:pt x="724485" y="1282699"/>
                  </a:lnTo>
                  <a:lnTo>
                    <a:pt x="776268" y="1295399"/>
                  </a:lnTo>
                  <a:close/>
                </a:path>
                <a:path w="4918710" h="2463800">
                  <a:moveTo>
                    <a:pt x="0" y="1460499"/>
                  </a:moveTo>
                  <a:lnTo>
                    <a:pt x="52579" y="1358899"/>
                  </a:lnTo>
                  <a:lnTo>
                    <a:pt x="99265" y="1358899"/>
                  </a:lnTo>
                  <a:lnTo>
                    <a:pt x="192523" y="1333499"/>
                  </a:lnTo>
                  <a:lnTo>
                    <a:pt x="239226" y="1333499"/>
                  </a:lnTo>
                  <a:lnTo>
                    <a:pt x="333104" y="1308099"/>
                  </a:lnTo>
                  <a:lnTo>
                    <a:pt x="380410" y="1308099"/>
                  </a:lnTo>
                  <a:lnTo>
                    <a:pt x="428048" y="1295399"/>
                  </a:lnTo>
                  <a:lnTo>
                    <a:pt x="882459" y="1295399"/>
                  </a:lnTo>
                  <a:lnTo>
                    <a:pt x="1042655" y="1333499"/>
                  </a:lnTo>
                  <a:lnTo>
                    <a:pt x="1193373" y="1371599"/>
                  </a:lnTo>
                  <a:lnTo>
                    <a:pt x="554239" y="1371599"/>
                  </a:lnTo>
                  <a:lnTo>
                    <a:pt x="502769" y="1384299"/>
                  </a:lnTo>
                  <a:lnTo>
                    <a:pt x="451898" y="1384299"/>
                  </a:lnTo>
                  <a:lnTo>
                    <a:pt x="401576" y="1396999"/>
                  </a:lnTo>
                  <a:lnTo>
                    <a:pt x="351751" y="1396999"/>
                  </a:lnTo>
                  <a:lnTo>
                    <a:pt x="302371" y="1409699"/>
                  </a:lnTo>
                  <a:lnTo>
                    <a:pt x="253386" y="1409699"/>
                  </a:lnTo>
                  <a:lnTo>
                    <a:pt x="156390" y="1435099"/>
                  </a:lnTo>
                  <a:lnTo>
                    <a:pt x="117166" y="1435099"/>
                  </a:lnTo>
                  <a:lnTo>
                    <a:pt x="78195" y="1447799"/>
                  </a:lnTo>
                  <a:lnTo>
                    <a:pt x="39224" y="1447799"/>
                  </a:lnTo>
                  <a:lnTo>
                    <a:pt x="0" y="1460499"/>
                  </a:lnTo>
                  <a:close/>
                </a:path>
                <a:path w="4918710" h="2463800">
                  <a:moveTo>
                    <a:pt x="1735130" y="1600199"/>
                  </a:moveTo>
                  <a:lnTo>
                    <a:pt x="1578570" y="1600199"/>
                  </a:lnTo>
                  <a:lnTo>
                    <a:pt x="1421000" y="1562099"/>
                  </a:lnTo>
                  <a:lnTo>
                    <a:pt x="1373757" y="1536699"/>
                  </a:lnTo>
                  <a:lnTo>
                    <a:pt x="1281967" y="1511299"/>
                  </a:lnTo>
                  <a:lnTo>
                    <a:pt x="1236746" y="1485899"/>
                  </a:lnTo>
                  <a:lnTo>
                    <a:pt x="1191525" y="1473199"/>
                  </a:lnTo>
                  <a:lnTo>
                    <a:pt x="1145967" y="1447799"/>
                  </a:lnTo>
                  <a:lnTo>
                    <a:pt x="1101724" y="1435099"/>
                  </a:lnTo>
                  <a:lnTo>
                    <a:pt x="918149" y="1384299"/>
                  </a:lnTo>
                  <a:lnTo>
                    <a:pt x="870605" y="1384299"/>
                  </a:lnTo>
                  <a:lnTo>
                    <a:pt x="822400" y="1371599"/>
                  </a:lnTo>
                  <a:lnTo>
                    <a:pt x="1193373" y="1371599"/>
                  </a:lnTo>
                  <a:lnTo>
                    <a:pt x="1241689" y="1396999"/>
                  </a:lnTo>
                  <a:lnTo>
                    <a:pt x="1286124" y="1409699"/>
                  </a:lnTo>
                  <a:lnTo>
                    <a:pt x="1330670" y="1435099"/>
                  </a:lnTo>
                  <a:lnTo>
                    <a:pt x="1375666" y="1447799"/>
                  </a:lnTo>
                  <a:lnTo>
                    <a:pt x="1421449" y="1473199"/>
                  </a:lnTo>
                  <a:lnTo>
                    <a:pt x="1516722" y="1498599"/>
                  </a:lnTo>
                  <a:lnTo>
                    <a:pt x="1571130" y="1511299"/>
                  </a:lnTo>
                  <a:lnTo>
                    <a:pt x="2282363" y="1511299"/>
                  </a:lnTo>
                  <a:lnTo>
                    <a:pt x="2266050" y="1536699"/>
                  </a:lnTo>
                  <a:lnTo>
                    <a:pt x="2249045" y="1562099"/>
                  </a:lnTo>
                  <a:lnTo>
                    <a:pt x="1892869" y="1562099"/>
                  </a:lnTo>
                  <a:lnTo>
                    <a:pt x="1851728" y="1574799"/>
                  </a:lnTo>
                  <a:lnTo>
                    <a:pt x="1812482" y="1574799"/>
                  </a:lnTo>
                  <a:lnTo>
                    <a:pt x="1735130" y="1600199"/>
                  </a:lnTo>
                  <a:close/>
                </a:path>
                <a:path w="4918710" h="2463800">
                  <a:moveTo>
                    <a:pt x="2115321" y="1511299"/>
                  </a:moveTo>
                  <a:lnTo>
                    <a:pt x="1665192" y="1511299"/>
                  </a:lnTo>
                  <a:lnTo>
                    <a:pt x="1709264" y="1498599"/>
                  </a:lnTo>
                  <a:lnTo>
                    <a:pt x="1754310" y="1498599"/>
                  </a:lnTo>
                  <a:lnTo>
                    <a:pt x="1802540" y="1485899"/>
                  </a:lnTo>
                  <a:lnTo>
                    <a:pt x="2009363" y="1485899"/>
                  </a:lnTo>
                  <a:lnTo>
                    <a:pt x="2115321" y="1511299"/>
                  </a:lnTo>
                  <a:close/>
                </a:path>
                <a:path w="4918710" h="2463800">
                  <a:moveTo>
                    <a:pt x="1844984" y="2235199"/>
                  </a:moveTo>
                  <a:lnTo>
                    <a:pt x="1541176" y="2235199"/>
                  </a:lnTo>
                  <a:lnTo>
                    <a:pt x="1493149" y="2222499"/>
                  </a:lnTo>
                  <a:lnTo>
                    <a:pt x="1445367" y="2222499"/>
                  </a:lnTo>
                  <a:lnTo>
                    <a:pt x="1302708" y="2184399"/>
                  </a:lnTo>
                  <a:lnTo>
                    <a:pt x="1255125" y="2184399"/>
                  </a:lnTo>
                  <a:lnTo>
                    <a:pt x="1159449" y="2158999"/>
                  </a:lnTo>
                  <a:lnTo>
                    <a:pt x="1708686" y="2158999"/>
                  </a:lnTo>
                  <a:lnTo>
                    <a:pt x="1752829" y="2146299"/>
                  </a:lnTo>
                  <a:lnTo>
                    <a:pt x="1795153" y="2146299"/>
                  </a:lnTo>
                  <a:lnTo>
                    <a:pt x="1835443" y="2133599"/>
                  </a:lnTo>
                  <a:lnTo>
                    <a:pt x="1873480" y="2120899"/>
                  </a:lnTo>
                  <a:lnTo>
                    <a:pt x="1909047" y="2095499"/>
                  </a:lnTo>
                  <a:lnTo>
                    <a:pt x="1949022" y="2057399"/>
                  </a:lnTo>
                  <a:lnTo>
                    <a:pt x="1980102" y="2019299"/>
                  </a:lnTo>
                  <a:lnTo>
                    <a:pt x="2003505" y="1981199"/>
                  </a:lnTo>
                  <a:lnTo>
                    <a:pt x="2020448" y="1943099"/>
                  </a:lnTo>
                  <a:lnTo>
                    <a:pt x="2032148" y="1904999"/>
                  </a:lnTo>
                  <a:lnTo>
                    <a:pt x="2039822" y="1866899"/>
                  </a:lnTo>
                  <a:lnTo>
                    <a:pt x="2044688" y="1816099"/>
                  </a:lnTo>
                  <a:lnTo>
                    <a:pt x="2047961" y="1777999"/>
                  </a:lnTo>
                  <a:lnTo>
                    <a:pt x="2050861" y="1727199"/>
                  </a:lnTo>
                  <a:lnTo>
                    <a:pt x="2054603" y="1689099"/>
                  </a:lnTo>
                  <a:lnTo>
                    <a:pt x="2060404" y="1650999"/>
                  </a:lnTo>
                  <a:lnTo>
                    <a:pt x="2069483" y="1600199"/>
                  </a:lnTo>
                  <a:lnTo>
                    <a:pt x="2072179" y="1600199"/>
                  </a:lnTo>
                  <a:lnTo>
                    <a:pt x="2073527" y="1587499"/>
                  </a:lnTo>
                  <a:lnTo>
                    <a:pt x="2076224" y="1574799"/>
                  </a:lnTo>
                  <a:lnTo>
                    <a:pt x="2029753" y="1574799"/>
                  </a:lnTo>
                  <a:lnTo>
                    <a:pt x="1983535" y="1562099"/>
                  </a:lnTo>
                  <a:lnTo>
                    <a:pt x="2249045" y="1562099"/>
                  </a:lnTo>
                  <a:lnTo>
                    <a:pt x="2240542" y="1574799"/>
                  </a:lnTo>
                  <a:lnTo>
                    <a:pt x="2221505" y="1625599"/>
                  </a:lnTo>
                  <a:lnTo>
                    <a:pt x="2208293" y="1676399"/>
                  </a:lnTo>
                  <a:lnTo>
                    <a:pt x="2200258" y="1727199"/>
                  </a:lnTo>
                  <a:lnTo>
                    <a:pt x="2198910" y="1727199"/>
                  </a:lnTo>
                  <a:lnTo>
                    <a:pt x="2198910" y="1739899"/>
                  </a:lnTo>
                  <a:lnTo>
                    <a:pt x="2200258" y="1739899"/>
                  </a:lnTo>
                  <a:lnTo>
                    <a:pt x="2240055" y="1765299"/>
                  </a:lnTo>
                  <a:lnTo>
                    <a:pt x="2284375" y="1777999"/>
                  </a:lnTo>
                  <a:lnTo>
                    <a:pt x="2332237" y="1803399"/>
                  </a:lnTo>
                  <a:lnTo>
                    <a:pt x="2382663" y="1816099"/>
                  </a:lnTo>
                  <a:lnTo>
                    <a:pt x="2434676" y="1816099"/>
                  </a:lnTo>
                  <a:lnTo>
                    <a:pt x="2539541" y="1841499"/>
                  </a:lnTo>
                  <a:lnTo>
                    <a:pt x="2186776" y="1841499"/>
                  </a:lnTo>
                  <a:lnTo>
                    <a:pt x="2181511" y="1879599"/>
                  </a:lnTo>
                  <a:lnTo>
                    <a:pt x="2174015" y="1930399"/>
                  </a:lnTo>
                  <a:lnTo>
                    <a:pt x="2163257" y="1968499"/>
                  </a:lnTo>
                  <a:lnTo>
                    <a:pt x="2148205" y="2006599"/>
                  </a:lnTo>
                  <a:lnTo>
                    <a:pt x="2127827" y="2057399"/>
                  </a:lnTo>
                  <a:lnTo>
                    <a:pt x="2101090" y="2095499"/>
                  </a:lnTo>
                  <a:lnTo>
                    <a:pt x="2066964" y="2120899"/>
                  </a:lnTo>
                  <a:lnTo>
                    <a:pt x="2024415" y="2158999"/>
                  </a:lnTo>
                  <a:lnTo>
                    <a:pt x="1972412" y="2184399"/>
                  </a:lnTo>
                  <a:lnTo>
                    <a:pt x="1932569" y="2209799"/>
                  </a:lnTo>
                  <a:lnTo>
                    <a:pt x="1890025" y="2222499"/>
                  </a:lnTo>
                  <a:lnTo>
                    <a:pt x="1844984" y="2235199"/>
                  </a:lnTo>
                  <a:close/>
                </a:path>
                <a:path w="4918710" h="2463800">
                  <a:moveTo>
                    <a:pt x="3317614" y="2146299"/>
                  </a:moveTo>
                  <a:lnTo>
                    <a:pt x="2960107" y="2146299"/>
                  </a:lnTo>
                  <a:lnTo>
                    <a:pt x="2865348" y="2120899"/>
                  </a:lnTo>
                  <a:lnTo>
                    <a:pt x="2820197" y="2108199"/>
                  </a:lnTo>
                  <a:lnTo>
                    <a:pt x="2777286" y="2095499"/>
                  </a:lnTo>
                  <a:lnTo>
                    <a:pt x="2745899" y="2070099"/>
                  </a:lnTo>
                  <a:lnTo>
                    <a:pt x="2718303" y="2057399"/>
                  </a:lnTo>
                  <a:lnTo>
                    <a:pt x="2694246" y="2031999"/>
                  </a:lnTo>
                  <a:lnTo>
                    <a:pt x="2673475" y="2019299"/>
                  </a:lnTo>
                  <a:lnTo>
                    <a:pt x="2657234" y="1993899"/>
                  </a:lnTo>
                  <a:lnTo>
                    <a:pt x="2641624" y="1981199"/>
                  </a:lnTo>
                  <a:lnTo>
                    <a:pt x="2621717" y="1955799"/>
                  </a:lnTo>
                  <a:lnTo>
                    <a:pt x="2592583" y="1943099"/>
                  </a:lnTo>
                  <a:lnTo>
                    <a:pt x="2545655" y="1930399"/>
                  </a:lnTo>
                  <a:lnTo>
                    <a:pt x="2495103" y="1904999"/>
                  </a:lnTo>
                  <a:lnTo>
                    <a:pt x="2442804" y="1904999"/>
                  </a:lnTo>
                  <a:lnTo>
                    <a:pt x="2340470" y="1879599"/>
                  </a:lnTo>
                  <a:lnTo>
                    <a:pt x="2301099" y="1866899"/>
                  </a:lnTo>
                  <a:lnTo>
                    <a:pt x="2262106" y="1866899"/>
                  </a:lnTo>
                  <a:lnTo>
                    <a:pt x="2223872" y="1854199"/>
                  </a:lnTo>
                  <a:lnTo>
                    <a:pt x="2186776" y="1841499"/>
                  </a:lnTo>
                  <a:lnTo>
                    <a:pt x="2539541" y="1841499"/>
                  </a:lnTo>
                  <a:lnTo>
                    <a:pt x="2590437" y="1854199"/>
                  </a:lnTo>
                  <a:lnTo>
                    <a:pt x="2639003" y="1866899"/>
                  </a:lnTo>
                  <a:lnTo>
                    <a:pt x="2684261" y="1892299"/>
                  </a:lnTo>
                  <a:lnTo>
                    <a:pt x="2711056" y="1904999"/>
                  </a:lnTo>
                  <a:lnTo>
                    <a:pt x="2734818" y="1917699"/>
                  </a:lnTo>
                  <a:lnTo>
                    <a:pt x="2755547" y="1930399"/>
                  </a:lnTo>
                  <a:lnTo>
                    <a:pt x="2773242" y="1955799"/>
                  </a:lnTo>
                  <a:lnTo>
                    <a:pt x="2792643" y="1981199"/>
                  </a:lnTo>
                  <a:lnTo>
                    <a:pt x="2812171" y="1993899"/>
                  </a:lnTo>
                  <a:lnTo>
                    <a:pt x="2837513" y="2019299"/>
                  </a:lnTo>
                  <a:lnTo>
                    <a:pt x="2874357" y="2031999"/>
                  </a:lnTo>
                  <a:lnTo>
                    <a:pt x="2922011" y="2057399"/>
                  </a:lnTo>
                  <a:lnTo>
                    <a:pt x="2972802" y="2070099"/>
                  </a:lnTo>
                  <a:lnTo>
                    <a:pt x="3511817" y="2070099"/>
                  </a:lnTo>
                  <a:lnTo>
                    <a:pt x="3465093" y="2095499"/>
                  </a:lnTo>
                  <a:lnTo>
                    <a:pt x="3412287" y="2120899"/>
                  </a:lnTo>
                  <a:lnTo>
                    <a:pt x="3366299" y="2133599"/>
                  </a:lnTo>
                  <a:lnTo>
                    <a:pt x="3317614" y="2146299"/>
                  </a:lnTo>
                  <a:close/>
                </a:path>
                <a:path w="4918710" h="2463800">
                  <a:moveTo>
                    <a:pt x="3511817" y="2070099"/>
                  </a:moveTo>
                  <a:lnTo>
                    <a:pt x="3227584" y="2070099"/>
                  </a:lnTo>
                  <a:lnTo>
                    <a:pt x="3279888" y="2057399"/>
                  </a:lnTo>
                  <a:lnTo>
                    <a:pt x="3326377" y="2044699"/>
                  </a:lnTo>
                  <a:lnTo>
                    <a:pt x="3368260" y="2019299"/>
                  </a:lnTo>
                  <a:lnTo>
                    <a:pt x="3406745" y="2006599"/>
                  </a:lnTo>
                  <a:lnTo>
                    <a:pt x="3443038" y="1981199"/>
                  </a:lnTo>
                  <a:lnTo>
                    <a:pt x="3513884" y="1930399"/>
                  </a:lnTo>
                  <a:lnTo>
                    <a:pt x="3550852" y="1917699"/>
                  </a:lnTo>
                  <a:lnTo>
                    <a:pt x="3590460" y="1892299"/>
                  </a:lnTo>
                  <a:lnTo>
                    <a:pt x="3633916" y="1879599"/>
                  </a:lnTo>
                  <a:lnTo>
                    <a:pt x="3682428" y="1866899"/>
                  </a:lnTo>
                  <a:lnTo>
                    <a:pt x="3737203" y="1854199"/>
                  </a:lnTo>
                  <a:lnTo>
                    <a:pt x="3835821" y="1854199"/>
                  </a:lnTo>
                  <a:lnTo>
                    <a:pt x="3884999" y="1866899"/>
                  </a:lnTo>
                  <a:lnTo>
                    <a:pt x="3933840" y="1866899"/>
                  </a:lnTo>
                  <a:lnTo>
                    <a:pt x="4029762" y="1892299"/>
                  </a:lnTo>
                  <a:lnTo>
                    <a:pt x="3989316" y="1943099"/>
                  </a:lnTo>
                  <a:lnTo>
                    <a:pt x="3762482" y="1943099"/>
                  </a:lnTo>
                  <a:lnTo>
                    <a:pt x="3717679" y="1955799"/>
                  </a:lnTo>
                  <a:lnTo>
                    <a:pt x="3676621" y="1968499"/>
                  </a:lnTo>
                  <a:lnTo>
                    <a:pt x="3638784" y="1993899"/>
                  </a:lnTo>
                  <a:lnTo>
                    <a:pt x="3596332" y="2019299"/>
                  </a:lnTo>
                  <a:lnTo>
                    <a:pt x="3554786" y="2044699"/>
                  </a:lnTo>
                  <a:lnTo>
                    <a:pt x="3511817" y="2070099"/>
                  </a:lnTo>
                  <a:close/>
                </a:path>
                <a:path w="4918710" h="2463800">
                  <a:moveTo>
                    <a:pt x="3969093" y="1968499"/>
                  </a:moveTo>
                  <a:lnTo>
                    <a:pt x="3924602" y="1955799"/>
                  </a:lnTo>
                  <a:lnTo>
                    <a:pt x="3865419" y="1943099"/>
                  </a:lnTo>
                  <a:lnTo>
                    <a:pt x="3989316" y="1943099"/>
                  </a:lnTo>
                  <a:lnTo>
                    <a:pt x="3969093" y="1968499"/>
                  </a:lnTo>
                  <a:close/>
                </a:path>
                <a:path w="4918710" h="2463800">
                  <a:moveTo>
                    <a:pt x="998309" y="2463799"/>
                  </a:moveTo>
                  <a:lnTo>
                    <a:pt x="813992" y="2463799"/>
                  </a:lnTo>
                  <a:lnTo>
                    <a:pt x="782326" y="2438399"/>
                  </a:lnTo>
                  <a:lnTo>
                    <a:pt x="748778" y="2412999"/>
                  </a:lnTo>
                  <a:lnTo>
                    <a:pt x="718930" y="2387599"/>
                  </a:lnTo>
                  <a:lnTo>
                    <a:pt x="693146" y="2349499"/>
                  </a:lnTo>
                  <a:lnTo>
                    <a:pt x="671789" y="2324099"/>
                  </a:lnTo>
                  <a:lnTo>
                    <a:pt x="655223" y="2285999"/>
                  </a:lnTo>
                  <a:lnTo>
                    <a:pt x="642928" y="2247899"/>
                  </a:lnTo>
                  <a:lnTo>
                    <a:pt x="643899" y="2209799"/>
                  </a:lnTo>
                  <a:lnTo>
                    <a:pt x="659106" y="2158999"/>
                  </a:lnTo>
                  <a:lnTo>
                    <a:pt x="689522" y="2133599"/>
                  </a:lnTo>
                  <a:lnTo>
                    <a:pt x="736115" y="2095499"/>
                  </a:lnTo>
                  <a:lnTo>
                    <a:pt x="775566" y="2082799"/>
                  </a:lnTo>
                  <a:lnTo>
                    <a:pt x="818650" y="2070099"/>
                  </a:lnTo>
                  <a:lnTo>
                    <a:pt x="1116307" y="2070099"/>
                  </a:lnTo>
                  <a:lnTo>
                    <a:pt x="1215103" y="2095499"/>
                  </a:lnTo>
                  <a:lnTo>
                    <a:pt x="1265469" y="2095499"/>
                  </a:lnTo>
                  <a:lnTo>
                    <a:pt x="1417831" y="2133599"/>
                  </a:lnTo>
                  <a:lnTo>
                    <a:pt x="1468316" y="2133599"/>
                  </a:lnTo>
                  <a:lnTo>
                    <a:pt x="1518287" y="2146299"/>
                  </a:lnTo>
                  <a:lnTo>
                    <a:pt x="937502" y="2146299"/>
                  </a:lnTo>
                  <a:lnTo>
                    <a:pt x="887111" y="2158999"/>
                  </a:lnTo>
                  <a:lnTo>
                    <a:pt x="844161" y="2171699"/>
                  </a:lnTo>
                  <a:lnTo>
                    <a:pt x="811354" y="2184399"/>
                  </a:lnTo>
                  <a:lnTo>
                    <a:pt x="791391" y="2222499"/>
                  </a:lnTo>
                  <a:lnTo>
                    <a:pt x="786462" y="2247899"/>
                  </a:lnTo>
                  <a:lnTo>
                    <a:pt x="795542" y="2285999"/>
                  </a:lnTo>
                  <a:lnTo>
                    <a:pt x="816296" y="2324099"/>
                  </a:lnTo>
                  <a:lnTo>
                    <a:pt x="846388" y="2362199"/>
                  </a:lnTo>
                  <a:lnTo>
                    <a:pt x="883485" y="2387599"/>
                  </a:lnTo>
                  <a:lnTo>
                    <a:pt x="925252" y="2412999"/>
                  </a:lnTo>
                  <a:lnTo>
                    <a:pt x="969353" y="2451099"/>
                  </a:lnTo>
                  <a:lnTo>
                    <a:pt x="998309" y="2463799"/>
                  </a:lnTo>
                  <a:close/>
                </a:path>
                <a:path w="4918710" h="2463800">
                  <a:moveTo>
                    <a:pt x="1615818" y="2158999"/>
                  </a:moveTo>
                  <a:lnTo>
                    <a:pt x="1106309" y="2158999"/>
                  </a:lnTo>
                  <a:lnTo>
                    <a:pt x="1049803" y="2146299"/>
                  </a:lnTo>
                  <a:lnTo>
                    <a:pt x="1567526" y="2146299"/>
                  </a:lnTo>
                  <a:lnTo>
                    <a:pt x="1615818" y="2158999"/>
                  </a:lnTo>
                  <a:close/>
                </a:path>
                <a:path w="4918710" h="2463800">
                  <a:moveTo>
                    <a:pt x="3213952" y="2158999"/>
                  </a:moveTo>
                  <a:lnTo>
                    <a:pt x="3057035" y="2158999"/>
                  </a:lnTo>
                  <a:lnTo>
                    <a:pt x="3008583" y="2146299"/>
                  </a:lnTo>
                  <a:lnTo>
                    <a:pt x="3266682" y="2146299"/>
                  </a:lnTo>
                  <a:lnTo>
                    <a:pt x="3213952" y="2158999"/>
                  </a:lnTo>
                  <a:close/>
                </a:path>
                <a:path w="4918710" h="2463800">
                  <a:moveTo>
                    <a:pt x="1748235" y="2247899"/>
                  </a:moveTo>
                  <a:lnTo>
                    <a:pt x="1643966" y="2247899"/>
                  </a:lnTo>
                  <a:lnTo>
                    <a:pt x="1589524" y="2235199"/>
                  </a:lnTo>
                  <a:lnTo>
                    <a:pt x="1797652" y="2235199"/>
                  </a:lnTo>
                  <a:lnTo>
                    <a:pt x="1748235" y="2247899"/>
                  </a:lnTo>
                  <a:close/>
                </a:path>
              </a:pathLst>
            </a:custGeom>
            <a:solidFill>
              <a:srgbClr val="F5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1416" y="7428390"/>
              <a:ext cx="6679565" cy="2858770"/>
            </a:xfrm>
            <a:custGeom>
              <a:avLst/>
              <a:gdLst/>
              <a:ahLst/>
              <a:cxnLst/>
              <a:rect l="l" t="t" r="r" b="b"/>
              <a:pathLst>
                <a:path w="6679565" h="2858770">
                  <a:moveTo>
                    <a:pt x="1222627" y="2858608"/>
                  </a:moveTo>
                  <a:lnTo>
                    <a:pt x="853136" y="2858608"/>
                  </a:lnTo>
                  <a:lnTo>
                    <a:pt x="0" y="2368269"/>
                  </a:lnTo>
                  <a:lnTo>
                    <a:pt x="478610" y="1464658"/>
                  </a:lnTo>
                  <a:lnTo>
                    <a:pt x="2041170" y="1184134"/>
                  </a:lnTo>
                  <a:lnTo>
                    <a:pt x="2731448" y="400555"/>
                  </a:lnTo>
                  <a:lnTo>
                    <a:pt x="4082341" y="0"/>
                  </a:lnTo>
                  <a:lnTo>
                    <a:pt x="4442093" y="206346"/>
                  </a:lnTo>
                  <a:lnTo>
                    <a:pt x="4072904" y="206346"/>
                  </a:lnTo>
                  <a:lnTo>
                    <a:pt x="2966034" y="535423"/>
                  </a:lnTo>
                  <a:lnTo>
                    <a:pt x="2266319" y="1329791"/>
                  </a:lnTo>
                  <a:lnTo>
                    <a:pt x="723982" y="1606269"/>
                  </a:lnTo>
                  <a:lnTo>
                    <a:pt x="331656" y="2346690"/>
                  </a:lnTo>
                  <a:lnTo>
                    <a:pt x="1222627" y="2858608"/>
                  </a:lnTo>
                  <a:close/>
                </a:path>
                <a:path w="6679565" h="2858770">
                  <a:moveTo>
                    <a:pt x="4566344" y="226577"/>
                  </a:moveTo>
                  <a:lnTo>
                    <a:pt x="4477363" y="226577"/>
                  </a:lnTo>
                  <a:lnTo>
                    <a:pt x="4477363" y="84966"/>
                  </a:lnTo>
                  <a:lnTo>
                    <a:pt x="4488486" y="87726"/>
                  </a:lnTo>
                  <a:lnTo>
                    <a:pt x="4499609" y="89855"/>
                  </a:lnTo>
                  <a:lnTo>
                    <a:pt x="4510731" y="91225"/>
                  </a:lnTo>
                  <a:lnTo>
                    <a:pt x="4521854" y="91709"/>
                  </a:lnTo>
                  <a:lnTo>
                    <a:pt x="4566344" y="91709"/>
                  </a:lnTo>
                  <a:lnTo>
                    <a:pt x="4566344" y="226577"/>
                  </a:lnTo>
                  <a:close/>
                </a:path>
                <a:path w="6679565" h="2858770">
                  <a:moveTo>
                    <a:pt x="4566344" y="91709"/>
                  </a:moveTo>
                  <a:lnTo>
                    <a:pt x="4521854" y="91709"/>
                  </a:lnTo>
                  <a:lnTo>
                    <a:pt x="4533735" y="91225"/>
                  </a:lnTo>
                  <a:lnTo>
                    <a:pt x="4545110" y="89855"/>
                  </a:lnTo>
                  <a:lnTo>
                    <a:pt x="4555980" y="87726"/>
                  </a:lnTo>
                  <a:lnTo>
                    <a:pt x="4566344" y="84966"/>
                  </a:lnTo>
                  <a:lnTo>
                    <a:pt x="4566344" y="91709"/>
                  </a:lnTo>
                  <a:close/>
                </a:path>
                <a:path w="6679565" h="2858770">
                  <a:moveTo>
                    <a:pt x="4523202" y="1018248"/>
                  </a:moveTo>
                  <a:lnTo>
                    <a:pt x="4506012" y="1016583"/>
                  </a:lnTo>
                  <a:lnTo>
                    <a:pt x="4491856" y="1012010"/>
                  </a:lnTo>
                  <a:lnTo>
                    <a:pt x="4482251" y="1005161"/>
                  </a:lnTo>
                  <a:lnTo>
                    <a:pt x="4478711" y="996669"/>
                  </a:lnTo>
                  <a:lnTo>
                    <a:pt x="4478711" y="439667"/>
                  </a:lnTo>
                  <a:lnTo>
                    <a:pt x="4072904" y="206346"/>
                  </a:lnTo>
                  <a:lnTo>
                    <a:pt x="4442093" y="206346"/>
                  </a:lnTo>
                  <a:lnTo>
                    <a:pt x="4477363" y="226577"/>
                  </a:lnTo>
                  <a:lnTo>
                    <a:pt x="4566344" y="226577"/>
                  </a:lnTo>
                  <a:lnTo>
                    <a:pt x="4566344" y="276477"/>
                  </a:lnTo>
                  <a:lnTo>
                    <a:pt x="4936816" y="489568"/>
                  </a:lnTo>
                  <a:lnTo>
                    <a:pt x="4567693" y="489568"/>
                  </a:lnTo>
                  <a:lnTo>
                    <a:pt x="4567693" y="996669"/>
                  </a:lnTo>
                  <a:lnTo>
                    <a:pt x="4564154" y="1005161"/>
                  </a:lnTo>
                  <a:lnTo>
                    <a:pt x="4554548" y="1012010"/>
                  </a:lnTo>
                  <a:lnTo>
                    <a:pt x="4540392" y="1016583"/>
                  </a:lnTo>
                  <a:lnTo>
                    <a:pt x="4523202" y="1018248"/>
                  </a:lnTo>
                  <a:close/>
                </a:path>
                <a:path w="6679565" h="2858770">
                  <a:moveTo>
                    <a:pt x="3617997" y="2858608"/>
                  </a:moveTo>
                  <a:lnTo>
                    <a:pt x="2803384" y="2858608"/>
                  </a:lnTo>
                  <a:lnTo>
                    <a:pt x="2827170" y="2814680"/>
                  </a:lnTo>
                  <a:lnTo>
                    <a:pt x="4412650" y="2530110"/>
                  </a:lnTo>
                  <a:lnTo>
                    <a:pt x="5059785" y="1795083"/>
                  </a:lnTo>
                  <a:lnTo>
                    <a:pt x="5092141" y="1758669"/>
                  </a:lnTo>
                  <a:lnTo>
                    <a:pt x="6201708" y="1429593"/>
                  </a:lnTo>
                  <a:lnTo>
                    <a:pt x="4567693" y="489568"/>
                  </a:lnTo>
                  <a:lnTo>
                    <a:pt x="4936816" y="489568"/>
                  </a:lnTo>
                  <a:lnTo>
                    <a:pt x="6678970" y="1491632"/>
                  </a:lnTo>
                  <a:lnTo>
                    <a:pt x="5325380" y="1892188"/>
                  </a:lnTo>
                  <a:lnTo>
                    <a:pt x="4636451" y="2675767"/>
                  </a:lnTo>
                  <a:lnTo>
                    <a:pt x="3617997" y="2858608"/>
                  </a:lnTo>
                  <a:close/>
                </a:path>
              </a:pathLst>
            </a:custGeom>
            <a:solidFill>
              <a:srgbClr val="97B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5837" y="1792604"/>
              <a:ext cx="6834995" cy="84899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7514" y="2017320"/>
              <a:ext cx="4190365" cy="4726305"/>
            </a:xfrm>
            <a:custGeom>
              <a:avLst/>
              <a:gdLst/>
              <a:ahLst/>
              <a:cxnLst/>
              <a:rect l="l" t="t" r="r" b="b"/>
              <a:pathLst>
                <a:path w="4190365" h="4726305">
                  <a:moveTo>
                    <a:pt x="1120" y="3861323"/>
                  </a:moveTo>
                  <a:lnTo>
                    <a:pt x="2986123" y="2135955"/>
                  </a:lnTo>
                  <a:lnTo>
                    <a:pt x="2986123" y="0"/>
                  </a:lnTo>
                  <a:lnTo>
                    <a:pt x="0" y="1725367"/>
                  </a:lnTo>
                  <a:lnTo>
                    <a:pt x="1120" y="1725367"/>
                  </a:lnTo>
                  <a:lnTo>
                    <a:pt x="1120" y="3861323"/>
                  </a:lnTo>
                  <a:close/>
                </a:path>
                <a:path w="4190365" h="4726305">
                  <a:moveTo>
                    <a:pt x="1286813" y="4726250"/>
                  </a:moveTo>
                  <a:lnTo>
                    <a:pt x="4189988" y="3047999"/>
                  </a:lnTo>
                  <a:lnTo>
                    <a:pt x="3160986" y="2453432"/>
                  </a:lnTo>
                  <a:lnTo>
                    <a:pt x="257810" y="4131683"/>
                  </a:lnTo>
                  <a:lnTo>
                    <a:pt x="1286813" y="472625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1928" y="1790711"/>
              <a:ext cx="6487233" cy="558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2629525"/>
              <a:ext cx="2179320" cy="1061720"/>
            </a:xfrm>
            <a:custGeom>
              <a:avLst/>
              <a:gdLst/>
              <a:ahLst/>
              <a:cxnLst/>
              <a:rect l="l" t="t" r="r" b="b"/>
              <a:pathLst>
                <a:path w="2179320" h="1061720">
                  <a:moveTo>
                    <a:pt x="1308488" y="633081"/>
                  </a:moveTo>
                  <a:lnTo>
                    <a:pt x="961928" y="633081"/>
                  </a:lnTo>
                  <a:lnTo>
                    <a:pt x="2059831" y="0"/>
                  </a:lnTo>
                  <a:lnTo>
                    <a:pt x="2169496" y="63245"/>
                  </a:lnTo>
                  <a:lnTo>
                    <a:pt x="2178896" y="63245"/>
                  </a:lnTo>
                  <a:lnTo>
                    <a:pt x="2178896" y="130874"/>
                  </a:lnTo>
                  <a:lnTo>
                    <a:pt x="1308488" y="633081"/>
                  </a:lnTo>
                  <a:close/>
                </a:path>
                <a:path w="2179320" h="1061720">
                  <a:moveTo>
                    <a:pt x="2178896" y="63245"/>
                  </a:moveTo>
                  <a:lnTo>
                    <a:pt x="2169496" y="63245"/>
                  </a:lnTo>
                  <a:lnTo>
                    <a:pt x="2178896" y="57609"/>
                  </a:lnTo>
                  <a:lnTo>
                    <a:pt x="2178896" y="63245"/>
                  </a:lnTo>
                  <a:close/>
                </a:path>
                <a:path w="2179320" h="1061720">
                  <a:moveTo>
                    <a:pt x="1088172" y="760198"/>
                  </a:moveTo>
                  <a:lnTo>
                    <a:pt x="980728" y="760198"/>
                  </a:lnTo>
                  <a:lnTo>
                    <a:pt x="980728" y="759572"/>
                  </a:lnTo>
                  <a:lnTo>
                    <a:pt x="0" y="193876"/>
                  </a:lnTo>
                  <a:lnTo>
                    <a:pt x="0" y="79034"/>
                  </a:lnTo>
                  <a:lnTo>
                    <a:pt x="960675" y="633081"/>
                  </a:lnTo>
                  <a:lnTo>
                    <a:pt x="1308488" y="633081"/>
                  </a:lnTo>
                  <a:lnTo>
                    <a:pt x="1088172" y="760198"/>
                  </a:lnTo>
                  <a:close/>
                </a:path>
                <a:path w="2179320" h="1061720">
                  <a:moveTo>
                    <a:pt x="980728" y="1061397"/>
                  </a:moveTo>
                  <a:lnTo>
                    <a:pt x="0" y="495380"/>
                  </a:lnTo>
                  <a:lnTo>
                    <a:pt x="0" y="194181"/>
                  </a:lnTo>
                  <a:lnTo>
                    <a:pt x="980728" y="760198"/>
                  </a:lnTo>
                  <a:lnTo>
                    <a:pt x="1088172" y="760198"/>
                  </a:lnTo>
                  <a:lnTo>
                    <a:pt x="980728" y="822191"/>
                  </a:lnTo>
                  <a:lnTo>
                    <a:pt x="980728" y="988133"/>
                  </a:lnTo>
                  <a:lnTo>
                    <a:pt x="1107708" y="988133"/>
                  </a:lnTo>
                  <a:lnTo>
                    <a:pt x="980728" y="1061397"/>
                  </a:lnTo>
                  <a:close/>
                </a:path>
                <a:path w="2179320" h="1061720">
                  <a:moveTo>
                    <a:pt x="1107708" y="988133"/>
                  </a:moveTo>
                  <a:lnTo>
                    <a:pt x="980728" y="988133"/>
                  </a:lnTo>
                  <a:lnTo>
                    <a:pt x="2178896" y="296815"/>
                  </a:lnTo>
                  <a:lnTo>
                    <a:pt x="2178896" y="370080"/>
                  </a:lnTo>
                  <a:lnTo>
                    <a:pt x="1107708" y="988133"/>
                  </a:lnTo>
                  <a:close/>
                </a:path>
                <a:path w="2179320" h="1061720">
                  <a:moveTo>
                    <a:pt x="961928" y="633081"/>
                  </a:moveTo>
                  <a:lnTo>
                    <a:pt x="960675" y="633081"/>
                  </a:lnTo>
                  <a:lnTo>
                    <a:pt x="961928" y="631829"/>
                  </a:lnTo>
                  <a:lnTo>
                    <a:pt x="961928" y="633081"/>
                  </a:lnTo>
                  <a:close/>
                </a:path>
              </a:pathLst>
            </a:custGeom>
            <a:solidFill>
              <a:srgbClr val="F5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276321"/>
              <a:ext cx="2080260" cy="1986280"/>
            </a:xfrm>
            <a:custGeom>
              <a:avLst/>
              <a:gdLst/>
              <a:ahLst/>
              <a:cxnLst/>
              <a:rect l="l" t="t" r="r" b="b"/>
              <a:pathLst>
                <a:path w="2080260" h="1986279">
                  <a:moveTo>
                    <a:pt x="960675" y="1986285"/>
                  </a:moveTo>
                  <a:lnTo>
                    <a:pt x="0" y="1432238"/>
                  </a:lnTo>
                  <a:lnTo>
                    <a:pt x="0" y="170683"/>
                  </a:lnTo>
                  <a:lnTo>
                    <a:pt x="295792" y="0"/>
                  </a:lnTo>
                  <a:lnTo>
                    <a:pt x="2078630" y="1028209"/>
                  </a:lnTo>
                  <a:lnTo>
                    <a:pt x="960675" y="1673188"/>
                  </a:lnTo>
                  <a:lnTo>
                    <a:pt x="960675" y="1986285"/>
                  </a:lnTo>
                  <a:close/>
                </a:path>
                <a:path w="2080260" h="1986279">
                  <a:moveTo>
                    <a:pt x="961928" y="1724536"/>
                  </a:moveTo>
                  <a:lnTo>
                    <a:pt x="961928" y="1673814"/>
                  </a:lnTo>
                  <a:lnTo>
                    <a:pt x="2079884" y="1028835"/>
                  </a:lnTo>
                  <a:lnTo>
                    <a:pt x="2079884" y="1079557"/>
                  </a:lnTo>
                  <a:lnTo>
                    <a:pt x="961928" y="1724536"/>
                  </a:lnTo>
                  <a:close/>
                </a:path>
                <a:path w="2080260" h="1986279">
                  <a:moveTo>
                    <a:pt x="961928" y="1986285"/>
                  </a:moveTo>
                  <a:lnTo>
                    <a:pt x="961928" y="1935563"/>
                  </a:lnTo>
                  <a:lnTo>
                    <a:pt x="2079884" y="1290584"/>
                  </a:lnTo>
                  <a:lnTo>
                    <a:pt x="2079884" y="1341306"/>
                  </a:lnTo>
                  <a:lnTo>
                    <a:pt x="961928" y="1986285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264425"/>
              <a:ext cx="2190115" cy="2438400"/>
            </a:xfrm>
            <a:custGeom>
              <a:avLst/>
              <a:gdLst/>
              <a:ahLst/>
              <a:cxnLst/>
              <a:rect l="l" t="t" r="r" b="b"/>
              <a:pathLst>
                <a:path w="2190115" h="2438400">
                  <a:moveTo>
                    <a:pt x="0" y="195008"/>
                  </a:moveTo>
                  <a:lnTo>
                    <a:pt x="0" y="170679"/>
                  </a:lnTo>
                  <a:lnTo>
                    <a:pt x="295796" y="0"/>
                  </a:lnTo>
                  <a:lnTo>
                    <a:pt x="338096" y="24419"/>
                  </a:lnTo>
                  <a:lnTo>
                    <a:pt x="295792" y="24419"/>
                  </a:lnTo>
                  <a:lnTo>
                    <a:pt x="0" y="195008"/>
                  </a:lnTo>
                  <a:close/>
                </a:path>
                <a:path w="2190115" h="2438400">
                  <a:moveTo>
                    <a:pt x="1004069" y="1673186"/>
                  </a:moveTo>
                  <a:lnTo>
                    <a:pt x="960675" y="1673186"/>
                  </a:lnTo>
                  <a:lnTo>
                    <a:pt x="2057324" y="1040731"/>
                  </a:lnTo>
                  <a:lnTo>
                    <a:pt x="295792" y="24419"/>
                  </a:lnTo>
                  <a:lnTo>
                    <a:pt x="338096" y="24419"/>
                  </a:lnTo>
                  <a:lnTo>
                    <a:pt x="2089910" y="1035721"/>
                  </a:lnTo>
                  <a:lnTo>
                    <a:pt x="2089910" y="1058890"/>
                  </a:lnTo>
                  <a:lnTo>
                    <a:pt x="2069231" y="1058890"/>
                  </a:lnTo>
                  <a:lnTo>
                    <a:pt x="1004069" y="1673186"/>
                  </a:lnTo>
                  <a:close/>
                </a:path>
                <a:path w="2190115" h="2438400">
                  <a:moveTo>
                    <a:pt x="1015856" y="1717646"/>
                  </a:moveTo>
                  <a:lnTo>
                    <a:pt x="972582" y="1717646"/>
                  </a:lnTo>
                  <a:lnTo>
                    <a:pt x="2069231" y="1085191"/>
                  </a:lnTo>
                  <a:lnTo>
                    <a:pt x="2069231" y="1058890"/>
                  </a:lnTo>
                  <a:lnTo>
                    <a:pt x="2089910" y="1058890"/>
                  </a:lnTo>
                  <a:lnTo>
                    <a:pt x="2089910" y="1097714"/>
                  </a:lnTo>
                  <a:lnTo>
                    <a:pt x="2049804" y="1120884"/>
                  </a:lnTo>
                  <a:lnTo>
                    <a:pt x="2049804" y="1133407"/>
                  </a:lnTo>
                  <a:lnTo>
                    <a:pt x="2029125" y="1133407"/>
                  </a:lnTo>
                  <a:lnTo>
                    <a:pt x="1015856" y="1717646"/>
                  </a:lnTo>
                  <a:close/>
                </a:path>
                <a:path w="2190115" h="2438400">
                  <a:moveTo>
                    <a:pt x="971328" y="1986283"/>
                  </a:moveTo>
                  <a:lnTo>
                    <a:pt x="950022" y="1986283"/>
                  </a:lnTo>
                  <a:lnTo>
                    <a:pt x="950022" y="1691346"/>
                  </a:lnTo>
                  <a:lnTo>
                    <a:pt x="0" y="1143232"/>
                  </a:lnTo>
                  <a:lnTo>
                    <a:pt x="0" y="1118927"/>
                  </a:lnTo>
                  <a:lnTo>
                    <a:pt x="960675" y="1673186"/>
                  </a:lnTo>
                  <a:lnTo>
                    <a:pt x="1004069" y="1673186"/>
                  </a:lnTo>
                  <a:lnTo>
                    <a:pt x="972582" y="1691346"/>
                  </a:lnTo>
                  <a:lnTo>
                    <a:pt x="972582" y="1717646"/>
                  </a:lnTo>
                  <a:lnTo>
                    <a:pt x="1015856" y="1717646"/>
                  </a:lnTo>
                  <a:lnTo>
                    <a:pt x="971328" y="1743320"/>
                  </a:lnTo>
                  <a:lnTo>
                    <a:pt x="971328" y="1939944"/>
                  </a:lnTo>
                  <a:lnTo>
                    <a:pt x="1012588" y="1939944"/>
                  </a:lnTo>
                  <a:lnTo>
                    <a:pt x="971328" y="1963740"/>
                  </a:lnTo>
                  <a:lnTo>
                    <a:pt x="971328" y="1986283"/>
                  </a:lnTo>
                  <a:close/>
                </a:path>
                <a:path w="2190115" h="2438400">
                  <a:moveTo>
                    <a:pt x="1012588" y="1939944"/>
                  </a:moveTo>
                  <a:lnTo>
                    <a:pt x="971328" y="1939944"/>
                  </a:lnTo>
                  <a:lnTo>
                    <a:pt x="2029125" y="1330032"/>
                  </a:lnTo>
                  <a:lnTo>
                    <a:pt x="2029125" y="1133407"/>
                  </a:lnTo>
                  <a:lnTo>
                    <a:pt x="2049804" y="1133407"/>
                  </a:lnTo>
                  <a:lnTo>
                    <a:pt x="2049804" y="1317508"/>
                  </a:lnTo>
                  <a:lnTo>
                    <a:pt x="2088657" y="1317508"/>
                  </a:lnTo>
                  <a:lnTo>
                    <a:pt x="2088657" y="1331285"/>
                  </a:lnTo>
                  <a:lnTo>
                    <a:pt x="2067977" y="1331285"/>
                  </a:lnTo>
                  <a:lnTo>
                    <a:pt x="1012588" y="1939944"/>
                  </a:lnTo>
                  <a:close/>
                </a:path>
                <a:path w="2190115" h="2438400">
                  <a:moveTo>
                    <a:pt x="2088657" y="1317508"/>
                  </a:moveTo>
                  <a:lnTo>
                    <a:pt x="2049804" y="1317508"/>
                  </a:lnTo>
                  <a:lnTo>
                    <a:pt x="2088657" y="1294965"/>
                  </a:lnTo>
                  <a:lnTo>
                    <a:pt x="2088657" y="1317508"/>
                  </a:lnTo>
                  <a:close/>
                </a:path>
                <a:path w="2190115" h="2438400">
                  <a:moveTo>
                    <a:pt x="1014350" y="1990040"/>
                  </a:moveTo>
                  <a:lnTo>
                    <a:pt x="971328" y="1990040"/>
                  </a:lnTo>
                  <a:lnTo>
                    <a:pt x="2067977" y="1357585"/>
                  </a:lnTo>
                  <a:lnTo>
                    <a:pt x="2067977" y="1331285"/>
                  </a:lnTo>
                  <a:lnTo>
                    <a:pt x="2088657" y="1331285"/>
                  </a:lnTo>
                  <a:lnTo>
                    <a:pt x="2088657" y="1369482"/>
                  </a:lnTo>
                  <a:lnTo>
                    <a:pt x="2094081" y="1372613"/>
                  </a:lnTo>
                  <a:lnTo>
                    <a:pt x="2084270" y="1372613"/>
                  </a:lnTo>
                  <a:lnTo>
                    <a:pt x="1014350" y="1990040"/>
                  </a:lnTo>
                  <a:close/>
                </a:path>
                <a:path w="2190115" h="2438400">
                  <a:moveTo>
                    <a:pt x="1022837" y="2112774"/>
                  </a:moveTo>
                  <a:lnTo>
                    <a:pt x="980728" y="2112774"/>
                  </a:lnTo>
                  <a:lnTo>
                    <a:pt x="2158216" y="1432728"/>
                  </a:lnTo>
                  <a:lnTo>
                    <a:pt x="2069231" y="1381380"/>
                  </a:lnTo>
                  <a:lnTo>
                    <a:pt x="2084270" y="1372613"/>
                  </a:lnTo>
                  <a:lnTo>
                    <a:pt x="2094081" y="1372613"/>
                  </a:lnTo>
                  <a:lnTo>
                    <a:pt x="2189549" y="1427718"/>
                  </a:lnTo>
                  <a:lnTo>
                    <a:pt x="2189549" y="1451514"/>
                  </a:lnTo>
                  <a:lnTo>
                    <a:pt x="2168242" y="1451514"/>
                  </a:lnTo>
                  <a:lnTo>
                    <a:pt x="1022837" y="2112774"/>
                  </a:lnTo>
                  <a:close/>
                </a:path>
                <a:path w="2190115" h="2438400">
                  <a:moveTo>
                    <a:pt x="964435" y="2018845"/>
                  </a:moveTo>
                  <a:lnTo>
                    <a:pt x="0" y="1462864"/>
                  </a:lnTo>
                  <a:lnTo>
                    <a:pt x="0" y="1438507"/>
                  </a:lnTo>
                  <a:lnTo>
                    <a:pt x="950022" y="1986283"/>
                  </a:lnTo>
                  <a:lnTo>
                    <a:pt x="971328" y="1986283"/>
                  </a:lnTo>
                  <a:lnTo>
                    <a:pt x="971328" y="1990040"/>
                  </a:lnTo>
                  <a:lnTo>
                    <a:pt x="1014350" y="1990040"/>
                  </a:lnTo>
                  <a:lnTo>
                    <a:pt x="964435" y="2018845"/>
                  </a:lnTo>
                  <a:close/>
                </a:path>
                <a:path w="2190115" h="2438400">
                  <a:moveTo>
                    <a:pt x="1033706" y="2179150"/>
                  </a:moveTo>
                  <a:lnTo>
                    <a:pt x="991381" y="2179150"/>
                  </a:lnTo>
                  <a:lnTo>
                    <a:pt x="2168242" y="1499731"/>
                  </a:lnTo>
                  <a:lnTo>
                    <a:pt x="2168242" y="1451514"/>
                  </a:lnTo>
                  <a:lnTo>
                    <a:pt x="2189549" y="1451514"/>
                  </a:lnTo>
                  <a:lnTo>
                    <a:pt x="2189549" y="1512254"/>
                  </a:lnTo>
                  <a:lnTo>
                    <a:pt x="2161976" y="1527909"/>
                  </a:lnTo>
                  <a:lnTo>
                    <a:pt x="2161976" y="1540433"/>
                  </a:lnTo>
                  <a:lnTo>
                    <a:pt x="2140669" y="1540433"/>
                  </a:lnTo>
                  <a:lnTo>
                    <a:pt x="1033706" y="2179150"/>
                  </a:lnTo>
                  <a:close/>
                </a:path>
                <a:path w="2190115" h="2438400">
                  <a:moveTo>
                    <a:pt x="1033683" y="2335072"/>
                  </a:moveTo>
                  <a:lnTo>
                    <a:pt x="991381" y="2335072"/>
                  </a:lnTo>
                  <a:lnTo>
                    <a:pt x="2140669" y="1671934"/>
                  </a:lnTo>
                  <a:lnTo>
                    <a:pt x="2140669" y="1540433"/>
                  </a:lnTo>
                  <a:lnTo>
                    <a:pt x="2161976" y="1540433"/>
                  </a:lnTo>
                  <a:lnTo>
                    <a:pt x="2161976" y="1659410"/>
                  </a:lnTo>
                  <a:lnTo>
                    <a:pt x="2189549" y="1659410"/>
                  </a:lnTo>
                  <a:lnTo>
                    <a:pt x="2189549" y="1680074"/>
                  </a:lnTo>
                  <a:lnTo>
                    <a:pt x="2168242" y="1680074"/>
                  </a:lnTo>
                  <a:lnTo>
                    <a:pt x="1033683" y="2335072"/>
                  </a:lnTo>
                  <a:close/>
                </a:path>
                <a:path w="2190115" h="2438400">
                  <a:moveTo>
                    <a:pt x="991381" y="2408337"/>
                  </a:moveTo>
                  <a:lnTo>
                    <a:pt x="970075" y="2408337"/>
                  </a:lnTo>
                  <a:lnTo>
                    <a:pt x="970075" y="2216096"/>
                  </a:lnTo>
                  <a:lnTo>
                    <a:pt x="970702" y="2216096"/>
                  </a:lnTo>
                  <a:lnTo>
                    <a:pt x="970702" y="2130933"/>
                  </a:lnTo>
                  <a:lnTo>
                    <a:pt x="0" y="1571005"/>
                  </a:lnTo>
                  <a:lnTo>
                    <a:pt x="0" y="1546875"/>
                  </a:lnTo>
                  <a:lnTo>
                    <a:pt x="980728" y="2112774"/>
                  </a:lnTo>
                  <a:lnTo>
                    <a:pt x="1022837" y="2112774"/>
                  </a:lnTo>
                  <a:lnTo>
                    <a:pt x="991381" y="2130933"/>
                  </a:lnTo>
                  <a:lnTo>
                    <a:pt x="991381" y="2179150"/>
                  </a:lnTo>
                  <a:lnTo>
                    <a:pt x="1033706" y="2179150"/>
                  </a:lnTo>
                  <a:lnTo>
                    <a:pt x="991381" y="2203572"/>
                  </a:lnTo>
                  <a:lnTo>
                    <a:pt x="991381" y="2335072"/>
                  </a:lnTo>
                  <a:lnTo>
                    <a:pt x="1033683" y="2335072"/>
                  </a:lnTo>
                  <a:lnTo>
                    <a:pt x="991381" y="2359494"/>
                  </a:lnTo>
                  <a:lnTo>
                    <a:pt x="991381" y="2408337"/>
                  </a:lnTo>
                  <a:close/>
                </a:path>
                <a:path w="2190115" h="2438400">
                  <a:moveTo>
                    <a:pt x="2189549" y="1659410"/>
                  </a:moveTo>
                  <a:lnTo>
                    <a:pt x="2161976" y="1659410"/>
                  </a:lnTo>
                  <a:lnTo>
                    <a:pt x="2189549" y="1643129"/>
                  </a:lnTo>
                  <a:lnTo>
                    <a:pt x="2189549" y="1659410"/>
                  </a:lnTo>
                  <a:close/>
                </a:path>
                <a:path w="2190115" h="2438400">
                  <a:moveTo>
                    <a:pt x="1032814" y="2408337"/>
                  </a:moveTo>
                  <a:lnTo>
                    <a:pt x="991381" y="2408337"/>
                  </a:lnTo>
                  <a:lnTo>
                    <a:pt x="2168242" y="1728917"/>
                  </a:lnTo>
                  <a:lnTo>
                    <a:pt x="2168242" y="1680074"/>
                  </a:lnTo>
                  <a:lnTo>
                    <a:pt x="2189549" y="1680074"/>
                  </a:lnTo>
                  <a:lnTo>
                    <a:pt x="2189549" y="1740815"/>
                  </a:lnTo>
                  <a:lnTo>
                    <a:pt x="1032814" y="2408337"/>
                  </a:lnTo>
                  <a:close/>
                </a:path>
                <a:path w="2190115" h="2438400">
                  <a:moveTo>
                    <a:pt x="980728" y="2438394"/>
                  </a:moveTo>
                  <a:lnTo>
                    <a:pt x="0" y="1872639"/>
                  </a:lnTo>
                  <a:lnTo>
                    <a:pt x="0" y="1848263"/>
                  </a:lnTo>
                  <a:lnTo>
                    <a:pt x="970075" y="2408337"/>
                  </a:lnTo>
                  <a:lnTo>
                    <a:pt x="1032814" y="2408337"/>
                  </a:lnTo>
                  <a:lnTo>
                    <a:pt x="980728" y="2438394"/>
                  </a:lnTo>
                  <a:close/>
                </a:path>
              </a:pathLst>
            </a:custGeom>
            <a:solidFill>
              <a:srgbClr val="1F4F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8820" y="5007955"/>
              <a:ext cx="1783278" cy="424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06353" y="0"/>
              <a:ext cx="3023235" cy="1990089"/>
            </a:xfrm>
            <a:custGeom>
              <a:avLst/>
              <a:gdLst/>
              <a:ahLst/>
              <a:cxnLst/>
              <a:rect l="l" t="t" r="r" b="b"/>
              <a:pathLst>
                <a:path w="3023235" h="1990089">
                  <a:moveTo>
                    <a:pt x="56017" y="1990045"/>
                  </a:moveTo>
                  <a:lnTo>
                    <a:pt x="26843" y="1980657"/>
                  </a:lnTo>
                  <a:lnTo>
                    <a:pt x="7197" y="1952980"/>
                  </a:lnTo>
                  <a:lnTo>
                    <a:pt x="0" y="1909242"/>
                  </a:lnTo>
                  <a:lnTo>
                    <a:pt x="0" y="0"/>
                  </a:lnTo>
                  <a:lnTo>
                    <a:pt x="3022857" y="0"/>
                  </a:lnTo>
                  <a:lnTo>
                    <a:pt x="3022857" y="164143"/>
                  </a:lnTo>
                  <a:lnTo>
                    <a:pt x="3015660" y="216218"/>
                  </a:lnTo>
                  <a:lnTo>
                    <a:pt x="2996014" y="266603"/>
                  </a:lnTo>
                  <a:lnTo>
                    <a:pt x="2966839" y="309611"/>
                  </a:lnTo>
                  <a:lnTo>
                    <a:pt x="2931057" y="339555"/>
                  </a:lnTo>
                  <a:lnTo>
                    <a:pt x="91800" y="1978915"/>
                  </a:lnTo>
                  <a:lnTo>
                    <a:pt x="56017" y="1990045"/>
                  </a:lnTo>
                  <a:close/>
                </a:path>
              </a:pathLst>
            </a:custGeom>
            <a:solidFill>
              <a:srgbClr val="5D97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6517" y="0"/>
              <a:ext cx="3041015" cy="1999614"/>
            </a:xfrm>
            <a:custGeom>
              <a:avLst/>
              <a:gdLst/>
              <a:ahLst/>
              <a:cxnLst/>
              <a:rect l="l" t="t" r="r" b="b"/>
              <a:pathLst>
                <a:path w="3041015" h="1999614">
                  <a:moveTo>
                    <a:pt x="63932" y="1999407"/>
                  </a:moveTo>
                  <a:lnTo>
                    <a:pt x="20747" y="1978749"/>
                  </a:lnTo>
                  <a:lnTo>
                    <a:pt x="2407" y="1936817"/>
                  </a:lnTo>
                  <a:lnTo>
                    <a:pt x="0" y="1909242"/>
                  </a:lnTo>
                  <a:lnTo>
                    <a:pt x="0" y="0"/>
                  </a:lnTo>
                  <a:lnTo>
                    <a:pt x="127105" y="0"/>
                  </a:lnTo>
                  <a:lnTo>
                    <a:pt x="18852" y="62503"/>
                  </a:lnTo>
                  <a:lnTo>
                    <a:pt x="18852" y="1909242"/>
                  </a:lnTo>
                  <a:lnTo>
                    <a:pt x="25921" y="1950739"/>
                  </a:lnTo>
                  <a:lnTo>
                    <a:pt x="57068" y="1979825"/>
                  </a:lnTo>
                  <a:lnTo>
                    <a:pt x="69465" y="1980247"/>
                  </a:lnTo>
                  <a:lnTo>
                    <a:pt x="116804" y="1980247"/>
                  </a:lnTo>
                  <a:lnTo>
                    <a:pt x="104914" y="1987112"/>
                  </a:lnTo>
                  <a:lnTo>
                    <a:pt x="94477" y="1992491"/>
                  </a:lnTo>
                  <a:lnTo>
                    <a:pt x="84116" y="1996333"/>
                  </a:lnTo>
                  <a:lnTo>
                    <a:pt x="73909" y="1998639"/>
                  </a:lnTo>
                  <a:lnTo>
                    <a:pt x="63932" y="1999407"/>
                  </a:lnTo>
                  <a:close/>
                </a:path>
                <a:path w="3041015" h="1999614">
                  <a:moveTo>
                    <a:pt x="116804" y="1980247"/>
                  </a:moveTo>
                  <a:lnTo>
                    <a:pt x="69465" y="1980247"/>
                  </a:lnTo>
                  <a:lnTo>
                    <a:pt x="82784" y="1977135"/>
                  </a:lnTo>
                  <a:lnTo>
                    <a:pt x="96718" y="1970718"/>
                  </a:lnTo>
                  <a:lnTo>
                    <a:pt x="2935975" y="331358"/>
                  </a:lnTo>
                  <a:lnTo>
                    <a:pt x="2969606" y="302464"/>
                  </a:lnTo>
                  <a:lnTo>
                    <a:pt x="2997243" y="261275"/>
                  </a:lnTo>
                  <a:lnTo>
                    <a:pt x="3015967" y="213324"/>
                  </a:lnTo>
                  <a:lnTo>
                    <a:pt x="3022857" y="164143"/>
                  </a:lnTo>
                  <a:lnTo>
                    <a:pt x="3022857" y="0"/>
                  </a:lnTo>
                  <a:lnTo>
                    <a:pt x="3040889" y="0"/>
                  </a:lnTo>
                  <a:lnTo>
                    <a:pt x="3040889" y="164143"/>
                  </a:lnTo>
                  <a:lnTo>
                    <a:pt x="3033269" y="218191"/>
                  </a:lnTo>
                  <a:lnTo>
                    <a:pt x="3012509" y="270701"/>
                  </a:lnTo>
                  <a:lnTo>
                    <a:pt x="2981759" y="315835"/>
                  </a:lnTo>
                  <a:lnTo>
                    <a:pt x="2944171" y="347751"/>
                  </a:lnTo>
                  <a:lnTo>
                    <a:pt x="116804" y="1980247"/>
                  </a:lnTo>
                  <a:close/>
                </a:path>
              </a:pathLst>
            </a:custGeom>
            <a:solidFill>
              <a:srgbClr val="1F4F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26838" y="0"/>
              <a:ext cx="3023235" cy="2115185"/>
            </a:xfrm>
            <a:custGeom>
              <a:avLst/>
              <a:gdLst/>
              <a:ahLst/>
              <a:cxnLst/>
              <a:rect l="l" t="t" r="r" b="b"/>
              <a:pathLst>
                <a:path w="3023235" h="2115185">
                  <a:moveTo>
                    <a:pt x="56017" y="2114636"/>
                  </a:moveTo>
                  <a:lnTo>
                    <a:pt x="26843" y="2105248"/>
                  </a:lnTo>
                  <a:lnTo>
                    <a:pt x="7197" y="2077571"/>
                  </a:lnTo>
                  <a:lnTo>
                    <a:pt x="0" y="2033834"/>
                  </a:lnTo>
                  <a:lnTo>
                    <a:pt x="0" y="117421"/>
                  </a:lnTo>
                  <a:lnTo>
                    <a:pt x="7197" y="65346"/>
                  </a:lnTo>
                  <a:lnTo>
                    <a:pt x="26843" y="14961"/>
                  </a:lnTo>
                  <a:lnTo>
                    <a:pt x="36992" y="0"/>
                  </a:lnTo>
                  <a:lnTo>
                    <a:pt x="3022857" y="0"/>
                  </a:lnTo>
                  <a:lnTo>
                    <a:pt x="3022857" y="288734"/>
                  </a:lnTo>
                  <a:lnTo>
                    <a:pt x="3015660" y="340810"/>
                  </a:lnTo>
                  <a:lnTo>
                    <a:pt x="2996014" y="391194"/>
                  </a:lnTo>
                  <a:lnTo>
                    <a:pt x="2966839" y="434202"/>
                  </a:lnTo>
                  <a:lnTo>
                    <a:pt x="2931057" y="464146"/>
                  </a:lnTo>
                  <a:lnTo>
                    <a:pt x="91800" y="2103507"/>
                  </a:lnTo>
                  <a:lnTo>
                    <a:pt x="56017" y="211463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17002" y="0"/>
              <a:ext cx="3041015" cy="2120900"/>
            </a:xfrm>
            <a:custGeom>
              <a:avLst/>
              <a:gdLst/>
              <a:ahLst/>
              <a:cxnLst/>
              <a:rect l="l" t="t" r="r" b="b"/>
              <a:pathLst>
                <a:path w="3041015" h="2120900">
                  <a:moveTo>
                    <a:pt x="104914" y="2108199"/>
                  </a:moveTo>
                  <a:lnTo>
                    <a:pt x="36064" y="2108199"/>
                  </a:lnTo>
                  <a:lnTo>
                    <a:pt x="20747" y="2095499"/>
                  </a:lnTo>
                  <a:lnTo>
                    <a:pt x="9425" y="2082799"/>
                  </a:lnTo>
                  <a:lnTo>
                    <a:pt x="2407" y="2057399"/>
                  </a:lnTo>
                  <a:lnTo>
                    <a:pt x="0" y="2031999"/>
                  </a:lnTo>
                  <a:lnTo>
                    <a:pt x="0" y="114299"/>
                  </a:lnTo>
                  <a:lnTo>
                    <a:pt x="7620" y="50799"/>
                  </a:lnTo>
                  <a:lnTo>
                    <a:pt x="28380" y="0"/>
                  </a:lnTo>
                  <a:lnTo>
                    <a:pt x="344015" y="0"/>
                  </a:lnTo>
                  <a:lnTo>
                    <a:pt x="304088" y="12699"/>
                  </a:lnTo>
                  <a:lnTo>
                    <a:pt x="289163" y="28028"/>
                  </a:lnTo>
                  <a:lnTo>
                    <a:pt x="171306" y="88899"/>
                  </a:lnTo>
                  <a:lnTo>
                    <a:pt x="155535" y="104665"/>
                  </a:lnTo>
                  <a:lnTo>
                    <a:pt x="38523" y="165099"/>
                  </a:lnTo>
                  <a:lnTo>
                    <a:pt x="28687" y="177799"/>
                  </a:lnTo>
                  <a:lnTo>
                    <a:pt x="18851" y="177799"/>
                  </a:lnTo>
                  <a:lnTo>
                    <a:pt x="18851" y="292099"/>
                  </a:lnTo>
                  <a:lnTo>
                    <a:pt x="32037" y="292099"/>
                  </a:lnTo>
                  <a:lnTo>
                    <a:pt x="19671" y="304799"/>
                  </a:lnTo>
                  <a:lnTo>
                    <a:pt x="19671" y="354797"/>
                  </a:lnTo>
                  <a:lnTo>
                    <a:pt x="18851" y="355599"/>
                  </a:lnTo>
                  <a:lnTo>
                    <a:pt x="18851" y="406399"/>
                  </a:lnTo>
                  <a:lnTo>
                    <a:pt x="31575" y="406399"/>
                  </a:lnTo>
                  <a:lnTo>
                    <a:pt x="18851" y="419099"/>
                  </a:lnTo>
                  <a:lnTo>
                    <a:pt x="18851" y="520699"/>
                  </a:lnTo>
                  <a:lnTo>
                    <a:pt x="19671" y="520699"/>
                  </a:lnTo>
                  <a:lnTo>
                    <a:pt x="19671" y="571499"/>
                  </a:lnTo>
                  <a:lnTo>
                    <a:pt x="29097" y="571499"/>
                  </a:lnTo>
                  <a:lnTo>
                    <a:pt x="18851" y="584199"/>
                  </a:lnTo>
                  <a:lnTo>
                    <a:pt x="18851" y="634189"/>
                  </a:lnTo>
                  <a:lnTo>
                    <a:pt x="18032" y="634999"/>
                  </a:lnTo>
                  <a:lnTo>
                    <a:pt x="18032" y="685799"/>
                  </a:lnTo>
                  <a:lnTo>
                    <a:pt x="32413" y="685799"/>
                  </a:lnTo>
                  <a:lnTo>
                    <a:pt x="20491" y="698499"/>
                  </a:lnTo>
                  <a:lnTo>
                    <a:pt x="20491" y="747643"/>
                  </a:lnTo>
                  <a:lnTo>
                    <a:pt x="18851" y="749299"/>
                  </a:lnTo>
                  <a:lnTo>
                    <a:pt x="18851" y="800099"/>
                  </a:lnTo>
                  <a:lnTo>
                    <a:pt x="19671" y="800099"/>
                  </a:lnTo>
                  <a:lnTo>
                    <a:pt x="19671" y="850899"/>
                  </a:lnTo>
                  <a:lnTo>
                    <a:pt x="29780" y="850899"/>
                  </a:lnTo>
                  <a:lnTo>
                    <a:pt x="17212" y="863599"/>
                  </a:lnTo>
                  <a:lnTo>
                    <a:pt x="17212" y="914399"/>
                  </a:lnTo>
                  <a:lnTo>
                    <a:pt x="20491" y="914399"/>
                  </a:lnTo>
                  <a:lnTo>
                    <a:pt x="20491" y="965199"/>
                  </a:lnTo>
                  <a:lnTo>
                    <a:pt x="31345" y="965199"/>
                  </a:lnTo>
                  <a:lnTo>
                    <a:pt x="18851" y="977899"/>
                  </a:lnTo>
                  <a:lnTo>
                    <a:pt x="18851" y="1028699"/>
                  </a:lnTo>
                  <a:lnTo>
                    <a:pt x="19671" y="1028699"/>
                  </a:lnTo>
                  <a:lnTo>
                    <a:pt x="19671" y="1130299"/>
                  </a:lnTo>
                  <a:lnTo>
                    <a:pt x="31467" y="1130299"/>
                  </a:lnTo>
                  <a:lnTo>
                    <a:pt x="18851" y="1142999"/>
                  </a:lnTo>
                  <a:lnTo>
                    <a:pt x="18851" y="1193799"/>
                  </a:lnTo>
                  <a:lnTo>
                    <a:pt x="19671" y="1193799"/>
                  </a:lnTo>
                  <a:lnTo>
                    <a:pt x="19671" y="1244599"/>
                  </a:lnTo>
                  <a:lnTo>
                    <a:pt x="29507" y="1244599"/>
                  </a:lnTo>
                  <a:lnTo>
                    <a:pt x="19671" y="1257299"/>
                  </a:lnTo>
                  <a:lnTo>
                    <a:pt x="19671" y="1307280"/>
                  </a:lnTo>
                  <a:lnTo>
                    <a:pt x="18851" y="1308099"/>
                  </a:lnTo>
                  <a:lnTo>
                    <a:pt x="18851" y="1358899"/>
                  </a:lnTo>
                  <a:lnTo>
                    <a:pt x="20491" y="1358899"/>
                  </a:lnTo>
                  <a:lnTo>
                    <a:pt x="20491" y="1409699"/>
                  </a:lnTo>
                  <a:lnTo>
                    <a:pt x="31501" y="1409699"/>
                  </a:lnTo>
                  <a:lnTo>
                    <a:pt x="18851" y="1422399"/>
                  </a:lnTo>
                  <a:lnTo>
                    <a:pt x="18851" y="1523999"/>
                  </a:lnTo>
                  <a:lnTo>
                    <a:pt x="29949" y="1523999"/>
                  </a:lnTo>
                  <a:lnTo>
                    <a:pt x="17212" y="1536699"/>
                  </a:lnTo>
                  <a:lnTo>
                    <a:pt x="17212" y="1587499"/>
                  </a:lnTo>
                  <a:lnTo>
                    <a:pt x="19671" y="1587499"/>
                  </a:lnTo>
                  <a:lnTo>
                    <a:pt x="19671" y="1638299"/>
                  </a:lnTo>
                  <a:lnTo>
                    <a:pt x="31551" y="1638299"/>
                  </a:lnTo>
                  <a:lnTo>
                    <a:pt x="18851" y="1650999"/>
                  </a:lnTo>
                  <a:lnTo>
                    <a:pt x="18851" y="1701799"/>
                  </a:lnTo>
                  <a:lnTo>
                    <a:pt x="19671" y="1701799"/>
                  </a:lnTo>
                  <a:lnTo>
                    <a:pt x="19671" y="1803399"/>
                  </a:lnTo>
                  <a:lnTo>
                    <a:pt x="31572" y="1803399"/>
                  </a:lnTo>
                  <a:lnTo>
                    <a:pt x="18851" y="1816099"/>
                  </a:lnTo>
                  <a:lnTo>
                    <a:pt x="18851" y="1866899"/>
                  </a:lnTo>
                  <a:lnTo>
                    <a:pt x="19671" y="1866899"/>
                  </a:lnTo>
                  <a:lnTo>
                    <a:pt x="19671" y="1917699"/>
                  </a:lnTo>
                  <a:lnTo>
                    <a:pt x="20491" y="1917699"/>
                  </a:lnTo>
                  <a:lnTo>
                    <a:pt x="20491" y="1979564"/>
                  </a:lnTo>
                  <a:lnTo>
                    <a:pt x="18851" y="1981199"/>
                  </a:lnTo>
                  <a:lnTo>
                    <a:pt x="18851" y="2031999"/>
                  </a:lnTo>
                  <a:lnTo>
                    <a:pt x="20491" y="2031999"/>
                  </a:lnTo>
                  <a:lnTo>
                    <a:pt x="21579" y="2044699"/>
                  </a:lnTo>
                  <a:lnTo>
                    <a:pt x="23667" y="2057399"/>
                  </a:lnTo>
                  <a:lnTo>
                    <a:pt x="26830" y="2070099"/>
                  </a:lnTo>
                  <a:lnTo>
                    <a:pt x="44682" y="2070099"/>
                  </a:lnTo>
                  <a:lnTo>
                    <a:pt x="31966" y="2082799"/>
                  </a:lnTo>
                  <a:lnTo>
                    <a:pt x="36064" y="2082799"/>
                  </a:lnTo>
                  <a:lnTo>
                    <a:pt x="40982" y="2095499"/>
                  </a:lnTo>
                  <a:lnTo>
                    <a:pt x="126924" y="2095499"/>
                  </a:lnTo>
                  <a:lnTo>
                    <a:pt x="104914" y="2108199"/>
                  </a:lnTo>
                  <a:close/>
                </a:path>
                <a:path w="3041015" h="2120900">
                  <a:moveTo>
                    <a:pt x="91514" y="284479"/>
                  </a:moveTo>
                  <a:lnTo>
                    <a:pt x="378884" y="0"/>
                  </a:lnTo>
                  <a:lnTo>
                    <a:pt x="382162" y="0"/>
                  </a:lnTo>
                  <a:lnTo>
                    <a:pt x="91514" y="284479"/>
                  </a:lnTo>
                  <a:close/>
                </a:path>
                <a:path w="3041015" h="2120900">
                  <a:moveTo>
                    <a:pt x="31575" y="406399"/>
                  </a:moveTo>
                  <a:lnTo>
                    <a:pt x="18851" y="406399"/>
                  </a:lnTo>
                  <a:lnTo>
                    <a:pt x="433800" y="0"/>
                  </a:lnTo>
                  <a:lnTo>
                    <a:pt x="438718" y="0"/>
                  </a:lnTo>
                  <a:lnTo>
                    <a:pt x="31575" y="406399"/>
                  </a:lnTo>
                  <a:close/>
                </a:path>
                <a:path w="3041015" h="2120900">
                  <a:moveTo>
                    <a:pt x="18851" y="469899"/>
                  </a:moveTo>
                  <a:lnTo>
                    <a:pt x="490356" y="0"/>
                  </a:lnTo>
                  <a:lnTo>
                    <a:pt x="494454" y="0"/>
                  </a:lnTo>
                  <a:lnTo>
                    <a:pt x="18851" y="469899"/>
                  </a:lnTo>
                  <a:close/>
                </a:path>
                <a:path w="3041015" h="2120900">
                  <a:moveTo>
                    <a:pt x="528350" y="17521"/>
                  </a:moveTo>
                  <a:lnTo>
                    <a:pt x="546092" y="0"/>
                  </a:lnTo>
                  <a:lnTo>
                    <a:pt x="550190" y="0"/>
                  </a:lnTo>
                  <a:lnTo>
                    <a:pt x="528350" y="17521"/>
                  </a:lnTo>
                  <a:close/>
                </a:path>
                <a:path w="3041015" h="2120900">
                  <a:moveTo>
                    <a:pt x="29097" y="571499"/>
                  </a:moveTo>
                  <a:lnTo>
                    <a:pt x="19671" y="571499"/>
                  </a:lnTo>
                  <a:lnTo>
                    <a:pt x="601828" y="0"/>
                  </a:lnTo>
                  <a:lnTo>
                    <a:pt x="606746" y="0"/>
                  </a:lnTo>
                  <a:lnTo>
                    <a:pt x="39343" y="558799"/>
                  </a:lnTo>
                  <a:lnTo>
                    <a:pt x="29097" y="571499"/>
                  </a:lnTo>
                  <a:close/>
                </a:path>
                <a:path w="3041015" h="2120900">
                  <a:moveTo>
                    <a:pt x="158605" y="496237"/>
                  </a:moveTo>
                  <a:lnTo>
                    <a:pt x="658383" y="0"/>
                  </a:lnTo>
                  <a:lnTo>
                    <a:pt x="662482" y="0"/>
                  </a:lnTo>
                  <a:lnTo>
                    <a:pt x="158605" y="496237"/>
                  </a:lnTo>
                  <a:close/>
                </a:path>
                <a:path w="3041015" h="2120900">
                  <a:moveTo>
                    <a:pt x="32413" y="685799"/>
                  </a:moveTo>
                  <a:lnTo>
                    <a:pt x="18032" y="685799"/>
                  </a:lnTo>
                  <a:lnTo>
                    <a:pt x="714119" y="0"/>
                  </a:lnTo>
                  <a:lnTo>
                    <a:pt x="719037" y="0"/>
                  </a:lnTo>
                  <a:lnTo>
                    <a:pt x="151634" y="558799"/>
                  </a:lnTo>
                  <a:lnTo>
                    <a:pt x="32413" y="685799"/>
                  </a:lnTo>
                  <a:close/>
                </a:path>
                <a:path w="3041015" h="2120900">
                  <a:moveTo>
                    <a:pt x="482040" y="288294"/>
                  </a:moveTo>
                  <a:lnTo>
                    <a:pt x="770675" y="0"/>
                  </a:lnTo>
                  <a:lnTo>
                    <a:pt x="774773" y="0"/>
                  </a:lnTo>
                  <a:lnTo>
                    <a:pt x="482040" y="288294"/>
                  </a:lnTo>
                  <a:close/>
                </a:path>
                <a:path w="3041015" h="2120900">
                  <a:moveTo>
                    <a:pt x="19671" y="800099"/>
                  </a:moveTo>
                  <a:lnTo>
                    <a:pt x="18851" y="800099"/>
                  </a:lnTo>
                  <a:lnTo>
                    <a:pt x="825601" y="0"/>
                  </a:lnTo>
                  <a:lnTo>
                    <a:pt x="830509" y="0"/>
                  </a:lnTo>
                  <a:lnTo>
                    <a:pt x="19671" y="800099"/>
                  </a:lnTo>
                  <a:close/>
                </a:path>
                <a:path w="3041015" h="2120900">
                  <a:moveTo>
                    <a:pt x="29780" y="850899"/>
                  </a:moveTo>
                  <a:lnTo>
                    <a:pt x="19671" y="850899"/>
                  </a:lnTo>
                  <a:lnTo>
                    <a:pt x="882147" y="0"/>
                  </a:lnTo>
                  <a:lnTo>
                    <a:pt x="886245" y="0"/>
                  </a:lnTo>
                  <a:lnTo>
                    <a:pt x="318842" y="558799"/>
                  </a:lnTo>
                  <a:lnTo>
                    <a:pt x="29780" y="850899"/>
                  </a:lnTo>
                  <a:close/>
                </a:path>
                <a:path w="3041015" h="2120900">
                  <a:moveTo>
                    <a:pt x="20491" y="914399"/>
                  </a:moveTo>
                  <a:lnTo>
                    <a:pt x="17212" y="914399"/>
                  </a:lnTo>
                  <a:lnTo>
                    <a:pt x="937883" y="0"/>
                  </a:lnTo>
                  <a:lnTo>
                    <a:pt x="942801" y="0"/>
                  </a:lnTo>
                  <a:lnTo>
                    <a:pt x="375398" y="558799"/>
                  </a:lnTo>
                  <a:lnTo>
                    <a:pt x="20491" y="914399"/>
                  </a:lnTo>
                  <a:close/>
                </a:path>
                <a:path w="3041015" h="2120900">
                  <a:moveTo>
                    <a:pt x="31345" y="965199"/>
                  </a:moveTo>
                  <a:lnTo>
                    <a:pt x="20491" y="965199"/>
                  </a:lnTo>
                  <a:lnTo>
                    <a:pt x="994439" y="0"/>
                  </a:lnTo>
                  <a:lnTo>
                    <a:pt x="998537" y="0"/>
                  </a:lnTo>
                  <a:lnTo>
                    <a:pt x="431134" y="558799"/>
                  </a:lnTo>
                  <a:lnTo>
                    <a:pt x="31345" y="965199"/>
                  </a:lnTo>
                  <a:close/>
                </a:path>
                <a:path w="3041015" h="2120900">
                  <a:moveTo>
                    <a:pt x="730324" y="319037"/>
                  </a:moveTo>
                  <a:lnTo>
                    <a:pt x="1050175" y="0"/>
                  </a:lnTo>
                  <a:lnTo>
                    <a:pt x="1054273" y="0"/>
                  </a:lnTo>
                  <a:lnTo>
                    <a:pt x="730324" y="319037"/>
                  </a:lnTo>
                  <a:close/>
                </a:path>
                <a:path w="3041015" h="2120900">
                  <a:moveTo>
                    <a:pt x="19671" y="1079499"/>
                  </a:moveTo>
                  <a:lnTo>
                    <a:pt x="1106730" y="0"/>
                  </a:lnTo>
                  <a:lnTo>
                    <a:pt x="1110009" y="0"/>
                  </a:lnTo>
                  <a:lnTo>
                    <a:pt x="486870" y="622299"/>
                  </a:lnTo>
                  <a:lnTo>
                    <a:pt x="19671" y="1079499"/>
                  </a:lnTo>
                  <a:close/>
                </a:path>
                <a:path w="3041015" h="2120900">
                  <a:moveTo>
                    <a:pt x="31467" y="1130299"/>
                  </a:moveTo>
                  <a:lnTo>
                    <a:pt x="19671" y="1130299"/>
                  </a:lnTo>
                  <a:lnTo>
                    <a:pt x="1161647" y="0"/>
                  </a:lnTo>
                  <a:lnTo>
                    <a:pt x="1166564" y="0"/>
                  </a:lnTo>
                  <a:lnTo>
                    <a:pt x="599161" y="558799"/>
                  </a:lnTo>
                  <a:lnTo>
                    <a:pt x="31467" y="1130299"/>
                  </a:lnTo>
                  <a:close/>
                </a:path>
                <a:path w="3041015" h="2120900">
                  <a:moveTo>
                    <a:pt x="836932" y="378941"/>
                  </a:moveTo>
                  <a:lnTo>
                    <a:pt x="1218202" y="0"/>
                  </a:lnTo>
                  <a:lnTo>
                    <a:pt x="1221481" y="0"/>
                  </a:lnTo>
                  <a:lnTo>
                    <a:pt x="836932" y="378941"/>
                  </a:lnTo>
                  <a:close/>
                </a:path>
                <a:path w="3041015" h="2120900">
                  <a:moveTo>
                    <a:pt x="29507" y="1244599"/>
                  </a:moveTo>
                  <a:lnTo>
                    <a:pt x="19671" y="1244599"/>
                  </a:lnTo>
                  <a:lnTo>
                    <a:pt x="1273119" y="0"/>
                  </a:lnTo>
                  <a:lnTo>
                    <a:pt x="1278036" y="0"/>
                  </a:lnTo>
                  <a:lnTo>
                    <a:pt x="39343" y="1231899"/>
                  </a:lnTo>
                  <a:lnTo>
                    <a:pt x="29507" y="1244599"/>
                  </a:lnTo>
                  <a:close/>
                </a:path>
                <a:path w="3041015" h="2120900">
                  <a:moveTo>
                    <a:pt x="318803" y="1009402"/>
                  </a:moveTo>
                  <a:lnTo>
                    <a:pt x="1329674" y="0"/>
                  </a:lnTo>
                  <a:lnTo>
                    <a:pt x="1333772" y="0"/>
                  </a:lnTo>
                  <a:lnTo>
                    <a:pt x="318803" y="1009402"/>
                  </a:lnTo>
                  <a:close/>
                </a:path>
                <a:path w="3041015" h="2120900">
                  <a:moveTo>
                    <a:pt x="20491" y="1358899"/>
                  </a:moveTo>
                  <a:lnTo>
                    <a:pt x="18851" y="1358899"/>
                  </a:lnTo>
                  <a:lnTo>
                    <a:pt x="1385410" y="0"/>
                  </a:lnTo>
                  <a:lnTo>
                    <a:pt x="1391148" y="0"/>
                  </a:lnTo>
                  <a:lnTo>
                    <a:pt x="20491" y="1358899"/>
                  </a:lnTo>
                  <a:close/>
                </a:path>
                <a:path w="3041015" h="2120900">
                  <a:moveTo>
                    <a:pt x="1287744" y="152944"/>
                  </a:moveTo>
                  <a:lnTo>
                    <a:pt x="1441966" y="0"/>
                  </a:lnTo>
                  <a:lnTo>
                    <a:pt x="1445463" y="0"/>
                  </a:lnTo>
                  <a:lnTo>
                    <a:pt x="1287744" y="152944"/>
                  </a:lnTo>
                  <a:close/>
                </a:path>
                <a:path w="3041015" h="2120900">
                  <a:moveTo>
                    <a:pt x="18851" y="1473199"/>
                  </a:moveTo>
                  <a:lnTo>
                    <a:pt x="1497702" y="0"/>
                  </a:lnTo>
                  <a:lnTo>
                    <a:pt x="1501800" y="0"/>
                  </a:lnTo>
                  <a:lnTo>
                    <a:pt x="18851" y="1473199"/>
                  </a:lnTo>
                  <a:close/>
                </a:path>
                <a:path w="3041015" h="2120900">
                  <a:moveTo>
                    <a:pt x="29949" y="1523999"/>
                  </a:moveTo>
                  <a:lnTo>
                    <a:pt x="18851" y="1523999"/>
                  </a:lnTo>
                  <a:lnTo>
                    <a:pt x="206551" y="1346199"/>
                  </a:lnTo>
                  <a:lnTo>
                    <a:pt x="1554257" y="0"/>
                  </a:lnTo>
                  <a:lnTo>
                    <a:pt x="1558356" y="0"/>
                  </a:lnTo>
                  <a:lnTo>
                    <a:pt x="29949" y="1523999"/>
                  </a:lnTo>
                  <a:close/>
                </a:path>
                <a:path w="3041015" h="2120900">
                  <a:moveTo>
                    <a:pt x="19671" y="1587499"/>
                  </a:moveTo>
                  <a:lnTo>
                    <a:pt x="17212" y="1587499"/>
                  </a:lnTo>
                  <a:lnTo>
                    <a:pt x="1609993" y="0"/>
                  </a:lnTo>
                  <a:lnTo>
                    <a:pt x="1614092" y="0"/>
                  </a:lnTo>
                  <a:lnTo>
                    <a:pt x="19671" y="1587499"/>
                  </a:lnTo>
                  <a:close/>
                </a:path>
                <a:path w="3041015" h="2120900">
                  <a:moveTo>
                    <a:pt x="31551" y="1638299"/>
                  </a:moveTo>
                  <a:lnTo>
                    <a:pt x="19671" y="1638299"/>
                  </a:lnTo>
                  <a:lnTo>
                    <a:pt x="1665729" y="0"/>
                  </a:lnTo>
                  <a:lnTo>
                    <a:pt x="1669828" y="0"/>
                  </a:lnTo>
                  <a:lnTo>
                    <a:pt x="31551" y="1638299"/>
                  </a:lnTo>
                  <a:close/>
                </a:path>
                <a:path w="3041015" h="2120900">
                  <a:moveTo>
                    <a:pt x="19671" y="1701799"/>
                  </a:moveTo>
                  <a:lnTo>
                    <a:pt x="18851" y="1701799"/>
                  </a:lnTo>
                  <a:lnTo>
                    <a:pt x="1721465" y="0"/>
                  </a:lnTo>
                  <a:lnTo>
                    <a:pt x="1726383" y="0"/>
                  </a:lnTo>
                  <a:lnTo>
                    <a:pt x="19671" y="1701799"/>
                  </a:lnTo>
                  <a:close/>
                </a:path>
                <a:path w="3041015" h="2120900">
                  <a:moveTo>
                    <a:pt x="19671" y="1752599"/>
                  </a:moveTo>
                  <a:lnTo>
                    <a:pt x="1778021" y="0"/>
                  </a:lnTo>
                  <a:lnTo>
                    <a:pt x="1782119" y="0"/>
                  </a:lnTo>
                  <a:lnTo>
                    <a:pt x="19671" y="1752599"/>
                  </a:lnTo>
                  <a:close/>
                </a:path>
                <a:path w="3041015" h="2120900">
                  <a:moveTo>
                    <a:pt x="31572" y="1803399"/>
                  </a:moveTo>
                  <a:lnTo>
                    <a:pt x="19671" y="1803399"/>
                  </a:lnTo>
                  <a:lnTo>
                    <a:pt x="1833757" y="0"/>
                  </a:lnTo>
                  <a:lnTo>
                    <a:pt x="1837855" y="0"/>
                  </a:lnTo>
                  <a:lnTo>
                    <a:pt x="31572" y="1803399"/>
                  </a:lnTo>
                  <a:close/>
                </a:path>
                <a:path w="3041015" h="2120900">
                  <a:moveTo>
                    <a:pt x="19671" y="1866899"/>
                  </a:moveTo>
                  <a:lnTo>
                    <a:pt x="18851" y="1866899"/>
                  </a:lnTo>
                  <a:lnTo>
                    <a:pt x="1889493" y="0"/>
                  </a:lnTo>
                  <a:lnTo>
                    <a:pt x="1893591" y="0"/>
                  </a:lnTo>
                  <a:lnTo>
                    <a:pt x="19671" y="1866899"/>
                  </a:lnTo>
                  <a:close/>
                </a:path>
                <a:path w="3041015" h="2120900">
                  <a:moveTo>
                    <a:pt x="20491" y="1917699"/>
                  </a:moveTo>
                  <a:lnTo>
                    <a:pt x="19671" y="1917699"/>
                  </a:lnTo>
                  <a:lnTo>
                    <a:pt x="1945229" y="0"/>
                  </a:lnTo>
                  <a:lnTo>
                    <a:pt x="1950147" y="0"/>
                  </a:lnTo>
                  <a:lnTo>
                    <a:pt x="20491" y="1917699"/>
                  </a:lnTo>
                  <a:close/>
                </a:path>
                <a:path w="3041015" h="2120900">
                  <a:moveTo>
                    <a:pt x="680922" y="1320799"/>
                  </a:moveTo>
                  <a:lnTo>
                    <a:pt x="2001785" y="0"/>
                  </a:lnTo>
                  <a:lnTo>
                    <a:pt x="2005063" y="0"/>
                  </a:lnTo>
                  <a:lnTo>
                    <a:pt x="680922" y="1320799"/>
                  </a:lnTo>
                  <a:close/>
                </a:path>
                <a:path w="3041015" h="2120900">
                  <a:moveTo>
                    <a:pt x="20491" y="2031999"/>
                  </a:moveTo>
                  <a:lnTo>
                    <a:pt x="18851" y="2031999"/>
                  </a:lnTo>
                  <a:lnTo>
                    <a:pt x="2057521" y="0"/>
                  </a:lnTo>
                  <a:lnTo>
                    <a:pt x="2061619" y="0"/>
                  </a:lnTo>
                  <a:lnTo>
                    <a:pt x="20491" y="2031999"/>
                  </a:lnTo>
                  <a:close/>
                </a:path>
                <a:path w="3041015" h="2120900">
                  <a:moveTo>
                    <a:pt x="44682" y="2070099"/>
                  </a:moveTo>
                  <a:lnTo>
                    <a:pt x="31146" y="2070099"/>
                  </a:lnTo>
                  <a:lnTo>
                    <a:pt x="2113257" y="0"/>
                  </a:lnTo>
                  <a:lnTo>
                    <a:pt x="2117355" y="0"/>
                  </a:lnTo>
                  <a:lnTo>
                    <a:pt x="44682" y="2070099"/>
                  </a:lnTo>
                  <a:close/>
                </a:path>
                <a:path w="3041015" h="2120900">
                  <a:moveTo>
                    <a:pt x="68850" y="2095499"/>
                  </a:moveTo>
                  <a:lnTo>
                    <a:pt x="64752" y="2095499"/>
                  </a:lnTo>
                  <a:lnTo>
                    <a:pt x="820466" y="1346199"/>
                  </a:lnTo>
                  <a:lnTo>
                    <a:pt x="1268813" y="888999"/>
                  </a:lnTo>
                  <a:lnTo>
                    <a:pt x="1492576" y="673099"/>
                  </a:lnTo>
                  <a:lnTo>
                    <a:pt x="1940923" y="215899"/>
                  </a:lnTo>
                  <a:lnTo>
                    <a:pt x="2168993" y="0"/>
                  </a:lnTo>
                  <a:lnTo>
                    <a:pt x="2173091" y="0"/>
                  </a:lnTo>
                  <a:lnTo>
                    <a:pt x="263106" y="1904999"/>
                  </a:lnTo>
                  <a:lnTo>
                    <a:pt x="68850" y="2095499"/>
                  </a:lnTo>
                  <a:close/>
                </a:path>
                <a:path w="3041015" h="2120900">
                  <a:moveTo>
                    <a:pt x="126924" y="2095499"/>
                  </a:moveTo>
                  <a:lnTo>
                    <a:pt x="90173" y="2095499"/>
                  </a:lnTo>
                  <a:lnTo>
                    <a:pt x="97537" y="2082799"/>
                  </a:lnTo>
                  <a:lnTo>
                    <a:pt x="176224" y="2044699"/>
                  </a:lnTo>
                  <a:lnTo>
                    <a:pt x="2224729" y="0"/>
                  </a:lnTo>
                  <a:lnTo>
                    <a:pt x="2228827" y="0"/>
                  </a:lnTo>
                  <a:lnTo>
                    <a:pt x="182781" y="2044699"/>
                  </a:lnTo>
                  <a:lnTo>
                    <a:pt x="214963" y="2044699"/>
                  </a:lnTo>
                  <a:lnTo>
                    <a:pt x="126924" y="2095499"/>
                  </a:lnTo>
                  <a:close/>
                </a:path>
                <a:path w="3041015" h="2120900">
                  <a:moveTo>
                    <a:pt x="336674" y="1937257"/>
                  </a:moveTo>
                  <a:lnTo>
                    <a:pt x="595063" y="1676399"/>
                  </a:lnTo>
                  <a:lnTo>
                    <a:pt x="2281284" y="0"/>
                  </a:lnTo>
                  <a:lnTo>
                    <a:pt x="2285382" y="0"/>
                  </a:lnTo>
                  <a:lnTo>
                    <a:pt x="336674" y="1937257"/>
                  </a:lnTo>
                  <a:close/>
                </a:path>
                <a:path w="3041015" h="2120900">
                  <a:moveTo>
                    <a:pt x="1150697" y="1183976"/>
                  </a:moveTo>
                  <a:lnTo>
                    <a:pt x="2337020" y="0"/>
                  </a:lnTo>
                  <a:lnTo>
                    <a:pt x="2341938" y="0"/>
                  </a:lnTo>
                  <a:lnTo>
                    <a:pt x="1150697" y="1183976"/>
                  </a:lnTo>
                  <a:close/>
                </a:path>
                <a:path w="3041015" h="2120900">
                  <a:moveTo>
                    <a:pt x="918526" y="1469620"/>
                  </a:moveTo>
                  <a:lnTo>
                    <a:pt x="1268813" y="1117599"/>
                  </a:lnTo>
                  <a:lnTo>
                    <a:pt x="1377747" y="1009402"/>
                  </a:lnTo>
                  <a:lnTo>
                    <a:pt x="2392756" y="0"/>
                  </a:lnTo>
                  <a:lnTo>
                    <a:pt x="2396854" y="0"/>
                  </a:lnTo>
                  <a:lnTo>
                    <a:pt x="918526" y="1469620"/>
                  </a:lnTo>
                  <a:close/>
                </a:path>
                <a:path w="3041015" h="2120900">
                  <a:moveTo>
                    <a:pt x="1179810" y="1265191"/>
                  </a:moveTo>
                  <a:lnTo>
                    <a:pt x="2443367" y="0"/>
                  </a:lnTo>
                  <a:lnTo>
                    <a:pt x="2453410" y="0"/>
                  </a:lnTo>
                  <a:lnTo>
                    <a:pt x="1179810" y="1265191"/>
                  </a:lnTo>
                  <a:close/>
                </a:path>
                <a:path w="3041015" h="2120900">
                  <a:moveTo>
                    <a:pt x="1240075" y="1260950"/>
                  </a:moveTo>
                  <a:lnTo>
                    <a:pt x="2499922" y="0"/>
                  </a:lnTo>
                  <a:lnTo>
                    <a:pt x="2509146" y="0"/>
                  </a:lnTo>
                  <a:lnTo>
                    <a:pt x="1240075" y="1260950"/>
                  </a:lnTo>
                  <a:close/>
                </a:path>
                <a:path w="3041015" h="2120900">
                  <a:moveTo>
                    <a:pt x="1430344" y="1126948"/>
                  </a:moveTo>
                  <a:lnTo>
                    <a:pt x="2555658" y="0"/>
                  </a:lnTo>
                  <a:lnTo>
                    <a:pt x="2564882" y="0"/>
                  </a:lnTo>
                  <a:lnTo>
                    <a:pt x="1430344" y="1126948"/>
                  </a:lnTo>
                  <a:close/>
                </a:path>
                <a:path w="3041015" h="2120900">
                  <a:moveTo>
                    <a:pt x="1366177" y="1247139"/>
                  </a:moveTo>
                  <a:lnTo>
                    <a:pt x="2611394" y="0"/>
                  </a:lnTo>
                  <a:lnTo>
                    <a:pt x="2621438" y="0"/>
                  </a:lnTo>
                  <a:lnTo>
                    <a:pt x="1366177" y="1247139"/>
                  </a:lnTo>
                  <a:close/>
                </a:path>
                <a:path w="3041015" h="2120900">
                  <a:moveTo>
                    <a:pt x="1712364" y="957706"/>
                  </a:moveTo>
                  <a:lnTo>
                    <a:pt x="2667950" y="0"/>
                  </a:lnTo>
                  <a:lnTo>
                    <a:pt x="2677174" y="0"/>
                  </a:lnTo>
                  <a:lnTo>
                    <a:pt x="1712364" y="957706"/>
                  </a:lnTo>
                  <a:close/>
                </a:path>
                <a:path w="3041015" h="2120900">
                  <a:moveTo>
                    <a:pt x="1696380" y="1029111"/>
                  </a:moveTo>
                  <a:lnTo>
                    <a:pt x="2723686" y="0"/>
                  </a:lnTo>
                  <a:lnTo>
                    <a:pt x="2732910" y="0"/>
                  </a:lnTo>
                  <a:lnTo>
                    <a:pt x="1696380" y="1029111"/>
                  </a:lnTo>
                  <a:close/>
                </a:path>
                <a:path w="3041015" h="2120900">
                  <a:moveTo>
                    <a:pt x="1850422" y="931346"/>
                  </a:moveTo>
                  <a:lnTo>
                    <a:pt x="2779422" y="0"/>
                  </a:lnTo>
                  <a:lnTo>
                    <a:pt x="2789465" y="0"/>
                  </a:lnTo>
                  <a:lnTo>
                    <a:pt x="1850422" y="931346"/>
                  </a:lnTo>
                  <a:close/>
                </a:path>
                <a:path w="3041015" h="2120900">
                  <a:moveTo>
                    <a:pt x="1688435" y="1148273"/>
                  </a:moveTo>
                  <a:lnTo>
                    <a:pt x="1940104" y="888999"/>
                  </a:lnTo>
                  <a:lnTo>
                    <a:pt x="2835158" y="0"/>
                  </a:lnTo>
                  <a:lnTo>
                    <a:pt x="2845201" y="0"/>
                  </a:lnTo>
                  <a:lnTo>
                    <a:pt x="1688435" y="1148273"/>
                  </a:lnTo>
                  <a:close/>
                </a:path>
                <a:path w="3041015" h="2120900">
                  <a:moveTo>
                    <a:pt x="2183411" y="710884"/>
                  </a:moveTo>
                  <a:lnTo>
                    <a:pt x="2891714" y="0"/>
                  </a:lnTo>
                  <a:lnTo>
                    <a:pt x="2900937" y="0"/>
                  </a:lnTo>
                  <a:lnTo>
                    <a:pt x="2183411" y="710884"/>
                  </a:lnTo>
                  <a:close/>
                </a:path>
                <a:path w="3041015" h="2120900">
                  <a:moveTo>
                    <a:pt x="2094753" y="854717"/>
                  </a:moveTo>
                  <a:lnTo>
                    <a:pt x="2947450" y="0"/>
                  </a:lnTo>
                  <a:lnTo>
                    <a:pt x="2956673" y="0"/>
                  </a:lnTo>
                  <a:lnTo>
                    <a:pt x="2094753" y="854717"/>
                  </a:lnTo>
                  <a:close/>
                </a:path>
                <a:path w="3041015" h="2120900">
                  <a:moveTo>
                    <a:pt x="2297238" y="708963"/>
                  </a:moveTo>
                  <a:lnTo>
                    <a:pt x="3003186" y="0"/>
                  </a:lnTo>
                  <a:lnTo>
                    <a:pt x="3013229" y="0"/>
                  </a:lnTo>
                  <a:lnTo>
                    <a:pt x="2297238" y="708963"/>
                  </a:lnTo>
                  <a:close/>
                </a:path>
                <a:path w="3041015" h="2120900">
                  <a:moveTo>
                    <a:pt x="2529241" y="590230"/>
                  </a:moveTo>
                  <a:lnTo>
                    <a:pt x="2611394" y="507999"/>
                  </a:lnTo>
                  <a:lnTo>
                    <a:pt x="3023677" y="88899"/>
                  </a:lnTo>
                  <a:lnTo>
                    <a:pt x="3023677" y="0"/>
                  </a:lnTo>
                  <a:lnTo>
                    <a:pt x="3040889" y="0"/>
                  </a:lnTo>
                  <a:lnTo>
                    <a:pt x="3040889" y="101599"/>
                  </a:lnTo>
                  <a:lnTo>
                    <a:pt x="3023677" y="101599"/>
                  </a:lnTo>
                  <a:lnTo>
                    <a:pt x="2529241" y="590230"/>
                  </a:lnTo>
                  <a:close/>
                </a:path>
                <a:path w="3041015" h="2120900">
                  <a:moveTo>
                    <a:pt x="64180" y="475933"/>
                  </a:moveTo>
                  <a:lnTo>
                    <a:pt x="486870" y="50799"/>
                  </a:lnTo>
                  <a:lnTo>
                    <a:pt x="528350" y="17521"/>
                  </a:lnTo>
                  <a:lnTo>
                    <a:pt x="64180" y="475933"/>
                  </a:lnTo>
                  <a:close/>
                </a:path>
                <a:path w="3041015" h="2120900">
                  <a:moveTo>
                    <a:pt x="249914" y="68338"/>
                  </a:moveTo>
                  <a:lnTo>
                    <a:pt x="289163" y="28028"/>
                  </a:lnTo>
                  <a:lnTo>
                    <a:pt x="294253" y="25399"/>
                  </a:lnTo>
                  <a:lnTo>
                    <a:pt x="249914" y="68338"/>
                  </a:lnTo>
                  <a:close/>
                </a:path>
                <a:path w="3041015" h="2120900">
                  <a:moveTo>
                    <a:pt x="2323047" y="737469"/>
                  </a:moveTo>
                  <a:lnTo>
                    <a:pt x="2611394" y="444499"/>
                  </a:lnTo>
                  <a:lnTo>
                    <a:pt x="3023677" y="38099"/>
                  </a:lnTo>
                  <a:lnTo>
                    <a:pt x="2323047" y="737469"/>
                  </a:lnTo>
                  <a:close/>
                </a:path>
                <a:path w="3041015" h="2120900">
                  <a:moveTo>
                    <a:pt x="32037" y="292099"/>
                  </a:moveTo>
                  <a:lnTo>
                    <a:pt x="18851" y="292099"/>
                  </a:lnTo>
                  <a:lnTo>
                    <a:pt x="249914" y="68338"/>
                  </a:lnTo>
                  <a:lnTo>
                    <a:pt x="32037" y="292099"/>
                  </a:lnTo>
                  <a:close/>
                </a:path>
                <a:path w="3041015" h="2120900">
                  <a:moveTo>
                    <a:pt x="18851" y="241299"/>
                  </a:moveTo>
                  <a:lnTo>
                    <a:pt x="155535" y="104665"/>
                  </a:lnTo>
                  <a:lnTo>
                    <a:pt x="161470" y="101599"/>
                  </a:lnTo>
                  <a:lnTo>
                    <a:pt x="18851" y="241299"/>
                  </a:lnTo>
                  <a:close/>
                </a:path>
                <a:path w="3041015" h="2120900">
                  <a:moveTo>
                    <a:pt x="2768723" y="517357"/>
                  </a:moveTo>
                  <a:lnTo>
                    <a:pt x="3023677" y="253999"/>
                  </a:lnTo>
                  <a:lnTo>
                    <a:pt x="3023677" y="101599"/>
                  </a:lnTo>
                  <a:lnTo>
                    <a:pt x="3040889" y="101599"/>
                  </a:lnTo>
                  <a:lnTo>
                    <a:pt x="3040889" y="266699"/>
                  </a:lnTo>
                  <a:lnTo>
                    <a:pt x="3023677" y="266699"/>
                  </a:lnTo>
                  <a:lnTo>
                    <a:pt x="2768723" y="517357"/>
                  </a:lnTo>
                  <a:close/>
                </a:path>
                <a:path w="3041015" h="2120900">
                  <a:moveTo>
                    <a:pt x="2435990" y="736599"/>
                  </a:moveTo>
                  <a:lnTo>
                    <a:pt x="3023677" y="152399"/>
                  </a:lnTo>
                  <a:lnTo>
                    <a:pt x="2499922" y="673099"/>
                  </a:lnTo>
                  <a:lnTo>
                    <a:pt x="2442205" y="733390"/>
                  </a:lnTo>
                  <a:lnTo>
                    <a:pt x="2435990" y="736599"/>
                  </a:lnTo>
                  <a:close/>
                </a:path>
                <a:path w="3041015" h="2120900">
                  <a:moveTo>
                    <a:pt x="923202" y="514466"/>
                  </a:moveTo>
                  <a:lnTo>
                    <a:pt x="1157341" y="279399"/>
                  </a:lnTo>
                  <a:lnTo>
                    <a:pt x="1287744" y="152944"/>
                  </a:lnTo>
                  <a:lnTo>
                    <a:pt x="923202" y="514466"/>
                  </a:lnTo>
                  <a:close/>
                </a:path>
                <a:path w="3041015" h="2120900">
                  <a:moveTo>
                    <a:pt x="18851" y="190499"/>
                  </a:moveTo>
                  <a:lnTo>
                    <a:pt x="28687" y="177799"/>
                  </a:lnTo>
                  <a:lnTo>
                    <a:pt x="29507" y="177799"/>
                  </a:lnTo>
                  <a:lnTo>
                    <a:pt x="18851" y="190499"/>
                  </a:lnTo>
                  <a:close/>
                </a:path>
                <a:path w="3041015" h="2120900">
                  <a:moveTo>
                    <a:pt x="2568773" y="660399"/>
                  </a:moveTo>
                  <a:lnTo>
                    <a:pt x="3023677" y="203199"/>
                  </a:lnTo>
                  <a:lnTo>
                    <a:pt x="2574343" y="657523"/>
                  </a:lnTo>
                  <a:lnTo>
                    <a:pt x="2568773" y="660399"/>
                  </a:lnTo>
                  <a:close/>
                </a:path>
                <a:path w="3041015" h="2120900">
                  <a:moveTo>
                    <a:pt x="2875922" y="466513"/>
                  </a:moveTo>
                  <a:lnTo>
                    <a:pt x="3019579" y="317499"/>
                  </a:lnTo>
                  <a:lnTo>
                    <a:pt x="3021256" y="304799"/>
                  </a:lnTo>
                  <a:lnTo>
                    <a:pt x="3022550" y="304799"/>
                  </a:lnTo>
                  <a:lnTo>
                    <a:pt x="3023382" y="292099"/>
                  </a:lnTo>
                  <a:lnTo>
                    <a:pt x="3023559" y="284479"/>
                  </a:lnTo>
                  <a:lnTo>
                    <a:pt x="3023677" y="266699"/>
                  </a:lnTo>
                  <a:lnTo>
                    <a:pt x="3040889" y="266699"/>
                  </a:lnTo>
                  <a:lnTo>
                    <a:pt x="3040889" y="279399"/>
                  </a:lnTo>
                  <a:lnTo>
                    <a:pt x="3033269" y="330199"/>
                  </a:lnTo>
                  <a:lnTo>
                    <a:pt x="3017939" y="330199"/>
                  </a:lnTo>
                  <a:lnTo>
                    <a:pt x="2875922" y="466513"/>
                  </a:lnTo>
                  <a:close/>
                </a:path>
                <a:path w="3041015" h="2120900">
                  <a:moveTo>
                    <a:pt x="19671" y="355599"/>
                  </a:moveTo>
                  <a:lnTo>
                    <a:pt x="19671" y="354797"/>
                  </a:lnTo>
                  <a:lnTo>
                    <a:pt x="91514" y="284479"/>
                  </a:lnTo>
                  <a:lnTo>
                    <a:pt x="19671" y="355599"/>
                  </a:lnTo>
                  <a:close/>
                </a:path>
                <a:path w="3041015" h="2120900">
                  <a:moveTo>
                    <a:pt x="20491" y="749299"/>
                  </a:moveTo>
                  <a:lnTo>
                    <a:pt x="20491" y="747643"/>
                  </a:lnTo>
                  <a:lnTo>
                    <a:pt x="207370" y="558799"/>
                  </a:lnTo>
                  <a:lnTo>
                    <a:pt x="482040" y="288294"/>
                  </a:lnTo>
                  <a:lnTo>
                    <a:pt x="20491" y="749299"/>
                  </a:lnTo>
                  <a:close/>
                </a:path>
                <a:path w="3041015" h="2120900">
                  <a:moveTo>
                    <a:pt x="117872" y="929931"/>
                  </a:moveTo>
                  <a:lnTo>
                    <a:pt x="486870" y="558799"/>
                  </a:lnTo>
                  <a:lnTo>
                    <a:pt x="730324" y="319037"/>
                  </a:lnTo>
                  <a:lnTo>
                    <a:pt x="117872" y="929931"/>
                  </a:lnTo>
                  <a:close/>
                </a:path>
                <a:path w="3041015" h="2120900">
                  <a:moveTo>
                    <a:pt x="214963" y="2044699"/>
                  </a:moveTo>
                  <a:lnTo>
                    <a:pt x="182781" y="2044699"/>
                  </a:lnTo>
                  <a:lnTo>
                    <a:pt x="305728" y="1968499"/>
                  </a:lnTo>
                  <a:lnTo>
                    <a:pt x="318606" y="1955498"/>
                  </a:lnTo>
                  <a:lnTo>
                    <a:pt x="440970" y="1892299"/>
                  </a:lnTo>
                  <a:lnTo>
                    <a:pt x="456794" y="1876506"/>
                  </a:lnTo>
                  <a:lnTo>
                    <a:pt x="573752" y="1816099"/>
                  </a:lnTo>
                  <a:lnTo>
                    <a:pt x="590219" y="1799551"/>
                  </a:lnTo>
                  <a:lnTo>
                    <a:pt x="705715" y="1739899"/>
                  </a:lnTo>
                  <a:lnTo>
                    <a:pt x="722306" y="1723287"/>
                  </a:lnTo>
                  <a:lnTo>
                    <a:pt x="837679" y="1663699"/>
                  </a:lnTo>
                  <a:lnTo>
                    <a:pt x="853410" y="1647955"/>
                  </a:lnTo>
                  <a:lnTo>
                    <a:pt x="970461" y="1587499"/>
                  </a:lnTo>
                  <a:lnTo>
                    <a:pt x="987047" y="1570890"/>
                  </a:lnTo>
                  <a:lnTo>
                    <a:pt x="1102425" y="1511299"/>
                  </a:lnTo>
                  <a:lnTo>
                    <a:pt x="1117261" y="1496440"/>
                  </a:lnTo>
                  <a:lnTo>
                    <a:pt x="1236027" y="1435099"/>
                  </a:lnTo>
                  <a:lnTo>
                    <a:pt x="1253458" y="1417630"/>
                  </a:lnTo>
                  <a:lnTo>
                    <a:pt x="1367170" y="1358899"/>
                  </a:lnTo>
                  <a:lnTo>
                    <a:pt x="1382873" y="1343169"/>
                  </a:lnTo>
                  <a:lnTo>
                    <a:pt x="1499953" y="1282699"/>
                  </a:lnTo>
                  <a:lnTo>
                    <a:pt x="1516502" y="1266109"/>
                  </a:lnTo>
                  <a:lnTo>
                    <a:pt x="1631916" y="1206499"/>
                  </a:lnTo>
                  <a:lnTo>
                    <a:pt x="1645925" y="1192068"/>
                  </a:lnTo>
                  <a:lnTo>
                    <a:pt x="1765519" y="1130299"/>
                  </a:lnTo>
                  <a:lnTo>
                    <a:pt x="1783767" y="1111984"/>
                  </a:lnTo>
                  <a:lnTo>
                    <a:pt x="1895843" y="1054099"/>
                  </a:lnTo>
                  <a:lnTo>
                    <a:pt x="1910654" y="1039253"/>
                  </a:lnTo>
                  <a:lnTo>
                    <a:pt x="2029445" y="977899"/>
                  </a:lnTo>
                  <a:lnTo>
                    <a:pt x="2045934" y="961340"/>
                  </a:lnTo>
                  <a:lnTo>
                    <a:pt x="2161408" y="901699"/>
                  </a:lnTo>
                  <a:lnTo>
                    <a:pt x="2176662" y="886201"/>
                  </a:lnTo>
                  <a:lnTo>
                    <a:pt x="2294191" y="825499"/>
                  </a:lnTo>
                  <a:lnTo>
                    <a:pt x="2309920" y="809756"/>
                  </a:lnTo>
                  <a:lnTo>
                    <a:pt x="2426974" y="749299"/>
                  </a:lnTo>
                  <a:lnTo>
                    <a:pt x="2442205" y="733390"/>
                  </a:lnTo>
                  <a:lnTo>
                    <a:pt x="2558937" y="673099"/>
                  </a:lnTo>
                  <a:lnTo>
                    <a:pt x="2574343" y="657523"/>
                  </a:lnTo>
                  <a:lnTo>
                    <a:pt x="2691720" y="596899"/>
                  </a:lnTo>
                  <a:lnTo>
                    <a:pt x="2707293" y="580813"/>
                  </a:lnTo>
                  <a:lnTo>
                    <a:pt x="2823683" y="520699"/>
                  </a:lnTo>
                  <a:lnTo>
                    <a:pt x="2840624" y="503127"/>
                  </a:lnTo>
                  <a:lnTo>
                    <a:pt x="2935975" y="444499"/>
                  </a:lnTo>
                  <a:lnTo>
                    <a:pt x="2963420" y="431799"/>
                  </a:lnTo>
                  <a:lnTo>
                    <a:pt x="2987100" y="393699"/>
                  </a:lnTo>
                  <a:lnTo>
                    <a:pt x="3005709" y="368299"/>
                  </a:lnTo>
                  <a:lnTo>
                    <a:pt x="3017939" y="330199"/>
                  </a:lnTo>
                  <a:lnTo>
                    <a:pt x="3033269" y="330199"/>
                  </a:lnTo>
                  <a:lnTo>
                    <a:pt x="3012509" y="393699"/>
                  </a:lnTo>
                  <a:lnTo>
                    <a:pt x="2981759" y="431799"/>
                  </a:lnTo>
                  <a:lnTo>
                    <a:pt x="2944171" y="469899"/>
                  </a:lnTo>
                  <a:lnTo>
                    <a:pt x="214963" y="2044699"/>
                  </a:lnTo>
                  <a:close/>
                </a:path>
                <a:path w="3041015" h="2120900">
                  <a:moveTo>
                    <a:pt x="115928" y="1096986"/>
                  </a:moveTo>
                  <a:lnTo>
                    <a:pt x="486870" y="723899"/>
                  </a:lnTo>
                  <a:lnTo>
                    <a:pt x="836932" y="378941"/>
                  </a:lnTo>
                  <a:lnTo>
                    <a:pt x="203750" y="1009402"/>
                  </a:lnTo>
                  <a:lnTo>
                    <a:pt x="115928" y="1096986"/>
                  </a:lnTo>
                  <a:close/>
                </a:path>
                <a:path w="3041015" h="2120900">
                  <a:moveTo>
                    <a:pt x="2832699" y="507999"/>
                  </a:moveTo>
                  <a:lnTo>
                    <a:pt x="2875922" y="466513"/>
                  </a:lnTo>
                  <a:lnTo>
                    <a:pt x="2840624" y="503127"/>
                  </a:lnTo>
                  <a:lnTo>
                    <a:pt x="2832699" y="507999"/>
                  </a:lnTo>
                  <a:close/>
                </a:path>
                <a:path w="3041015" h="2120900">
                  <a:moveTo>
                    <a:pt x="19671" y="520699"/>
                  </a:moveTo>
                  <a:lnTo>
                    <a:pt x="18851" y="520699"/>
                  </a:lnTo>
                  <a:lnTo>
                    <a:pt x="64180" y="475933"/>
                  </a:lnTo>
                  <a:lnTo>
                    <a:pt x="19671" y="520699"/>
                  </a:lnTo>
                  <a:close/>
                </a:path>
                <a:path w="3041015" h="2120900">
                  <a:moveTo>
                    <a:pt x="18851" y="634999"/>
                  </a:moveTo>
                  <a:lnTo>
                    <a:pt x="18851" y="634189"/>
                  </a:lnTo>
                  <a:lnTo>
                    <a:pt x="158605" y="496237"/>
                  </a:lnTo>
                  <a:lnTo>
                    <a:pt x="18851" y="634999"/>
                  </a:lnTo>
                  <a:close/>
                </a:path>
                <a:path w="3041015" h="2120900">
                  <a:moveTo>
                    <a:pt x="31501" y="1409699"/>
                  </a:moveTo>
                  <a:lnTo>
                    <a:pt x="20491" y="1409699"/>
                  </a:lnTo>
                  <a:lnTo>
                    <a:pt x="923202" y="514466"/>
                  </a:lnTo>
                  <a:lnTo>
                    <a:pt x="31501" y="1409699"/>
                  </a:lnTo>
                  <a:close/>
                </a:path>
                <a:path w="3041015" h="2120900">
                  <a:moveTo>
                    <a:pt x="2700736" y="584199"/>
                  </a:moveTo>
                  <a:lnTo>
                    <a:pt x="2768723" y="517357"/>
                  </a:lnTo>
                  <a:lnTo>
                    <a:pt x="2707293" y="580813"/>
                  </a:lnTo>
                  <a:lnTo>
                    <a:pt x="2700736" y="584199"/>
                  </a:lnTo>
                  <a:close/>
                </a:path>
                <a:path w="3041015" h="2120900">
                  <a:moveTo>
                    <a:pt x="2304027" y="812799"/>
                  </a:moveTo>
                  <a:lnTo>
                    <a:pt x="2529241" y="590230"/>
                  </a:lnTo>
                  <a:lnTo>
                    <a:pt x="2309920" y="809756"/>
                  </a:lnTo>
                  <a:lnTo>
                    <a:pt x="2304027" y="812799"/>
                  </a:lnTo>
                  <a:close/>
                </a:path>
                <a:path w="3041015" h="2120900">
                  <a:moveTo>
                    <a:pt x="2038461" y="965199"/>
                  </a:moveTo>
                  <a:lnTo>
                    <a:pt x="2297238" y="708963"/>
                  </a:lnTo>
                  <a:lnTo>
                    <a:pt x="2045934" y="961340"/>
                  </a:lnTo>
                  <a:lnTo>
                    <a:pt x="2038461" y="965199"/>
                  </a:lnTo>
                  <a:close/>
                </a:path>
                <a:path w="3041015" h="2120900">
                  <a:moveTo>
                    <a:pt x="1772896" y="1117599"/>
                  </a:moveTo>
                  <a:lnTo>
                    <a:pt x="2183411" y="710884"/>
                  </a:lnTo>
                  <a:lnTo>
                    <a:pt x="1783767" y="1111984"/>
                  </a:lnTo>
                  <a:lnTo>
                    <a:pt x="1772896" y="1117599"/>
                  </a:lnTo>
                  <a:close/>
                </a:path>
                <a:path w="3041015" h="2120900">
                  <a:moveTo>
                    <a:pt x="2171244" y="888999"/>
                  </a:moveTo>
                  <a:lnTo>
                    <a:pt x="2323047" y="737469"/>
                  </a:lnTo>
                  <a:lnTo>
                    <a:pt x="2176662" y="886201"/>
                  </a:lnTo>
                  <a:lnTo>
                    <a:pt x="2171244" y="888999"/>
                  </a:lnTo>
                  <a:close/>
                </a:path>
                <a:path w="3041015" h="2120900">
                  <a:moveTo>
                    <a:pt x="1906498" y="1041399"/>
                  </a:moveTo>
                  <a:lnTo>
                    <a:pt x="2094753" y="854717"/>
                  </a:lnTo>
                  <a:lnTo>
                    <a:pt x="1910654" y="1039253"/>
                  </a:lnTo>
                  <a:lnTo>
                    <a:pt x="1906498" y="1041399"/>
                  </a:lnTo>
                  <a:close/>
                </a:path>
                <a:path w="3041015" h="2120900">
                  <a:moveTo>
                    <a:pt x="19671" y="1028699"/>
                  </a:moveTo>
                  <a:lnTo>
                    <a:pt x="18851" y="1028699"/>
                  </a:lnTo>
                  <a:lnTo>
                    <a:pt x="117872" y="929931"/>
                  </a:lnTo>
                  <a:lnTo>
                    <a:pt x="19671" y="1028699"/>
                  </a:lnTo>
                  <a:close/>
                </a:path>
                <a:path w="3041015" h="2120900">
                  <a:moveTo>
                    <a:pt x="1508969" y="1269999"/>
                  </a:moveTo>
                  <a:lnTo>
                    <a:pt x="1850422" y="931346"/>
                  </a:lnTo>
                  <a:lnTo>
                    <a:pt x="1516502" y="1266109"/>
                  </a:lnTo>
                  <a:lnTo>
                    <a:pt x="1508969" y="1269999"/>
                  </a:lnTo>
                  <a:close/>
                </a:path>
                <a:path w="3041015" h="2120900">
                  <a:moveTo>
                    <a:pt x="1244223" y="1422399"/>
                  </a:moveTo>
                  <a:lnTo>
                    <a:pt x="1712364" y="957706"/>
                  </a:lnTo>
                  <a:lnTo>
                    <a:pt x="1253458" y="1417630"/>
                  </a:lnTo>
                  <a:lnTo>
                    <a:pt x="1244223" y="1422399"/>
                  </a:lnTo>
                  <a:close/>
                </a:path>
                <a:path w="3041015" h="2120900">
                  <a:moveTo>
                    <a:pt x="19671" y="1308099"/>
                  </a:moveTo>
                  <a:lnTo>
                    <a:pt x="19671" y="1307280"/>
                  </a:lnTo>
                  <a:lnTo>
                    <a:pt x="66017" y="1260950"/>
                  </a:lnTo>
                  <a:lnTo>
                    <a:pt x="143266" y="1183976"/>
                  </a:lnTo>
                  <a:lnTo>
                    <a:pt x="318803" y="1009402"/>
                  </a:lnTo>
                  <a:lnTo>
                    <a:pt x="19671" y="1308099"/>
                  </a:lnTo>
                  <a:close/>
                </a:path>
                <a:path w="3041015" h="2120900">
                  <a:moveTo>
                    <a:pt x="1377006" y="1346199"/>
                  </a:moveTo>
                  <a:lnTo>
                    <a:pt x="1696380" y="1029111"/>
                  </a:lnTo>
                  <a:lnTo>
                    <a:pt x="1382873" y="1343169"/>
                  </a:lnTo>
                  <a:lnTo>
                    <a:pt x="1377006" y="1346199"/>
                  </a:lnTo>
                  <a:close/>
                </a:path>
                <a:path w="3041015" h="2120900">
                  <a:moveTo>
                    <a:pt x="19671" y="1193799"/>
                  </a:moveTo>
                  <a:lnTo>
                    <a:pt x="18851" y="1193799"/>
                  </a:lnTo>
                  <a:lnTo>
                    <a:pt x="115928" y="1096986"/>
                  </a:lnTo>
                  <a:lnTo>
                    <a:pt x="19671" y="1193799"/>
                  </a:lnTo>
                  <a:close/>
                </a:path>
                <a:path w="3041015" h="2120900">
                  <a:moveTo>
                    <a:pt x="979477" y="1574799"/>
                  </a:moveTo>
                  <a:lnTo>
                    <a:pt x="1430344" y="1126948"/>
                  </a:lnTo>
                  <a:lnTo>
                    <a:pt x="987047" y="1570890"/>
                  </a:lnTo>
                  <a:lnTo>
                    <a:pt x="979477" y="1574799"/>
                  </a:lnTo>
                  <a:close/>
                </a:path>
                <a:path w="3041015" h="2120900">
                  <a:moveTo>
                    <a:pt x="1642572" y="1193799"/>
                  </a:moveTo>
                  <a:lnTo>
                    <a:pt x="1688435" y="1148273"/>
                  </a:lnTo>
                  <a:lnTo>
                    <a:pt x="1645925" y="1192068"/>
                  </a:lnTo>
                  <a:lnTo>
                    <a:pt x="1642572" y="1193799"/>
                  </a:lnTo>
                  <a:close/>
                </a:path>
                <a:path w="3041015" h="2120900">
                  <a:moveTo>
                    <a:pt x="450805" y="1879599"/>
                  </a:moveTo>
                  <a:lnTo>
                    <a:pt x="1150697" y="1183976"/>
                  </a:lnTo>
                  <a:lnTo>
                    <a:pt x="456794" y="1876506"/>
                  </a:lnTo>
                  <a:lnTo>
                    <a:pt x="450805" y="1879599"/>
                  </a:lnTo>
                  <a:close/>
                </a:path>
                <a:path w="3041015" h="2120900">
                  <a:moveTo>
                    <a:pt x="1113080" y="1498599"/>
                  </a:moveTo>
                  <a:lnTo>
                    <a:pt x="1366177" y="1247139"/>
                  </a:lnTo>
                  <a:lnTo>
                    <a:pt x="1117261" y="1496440"/>
                  </a:lnTo>
                  <a:lnTo>
                    <a:pt x="1113080" y="1498599"/>
                  </a:lnTo>
                  <a:close/>
                </a:path>
                <a:path w="3041015" h="2120900">
                  <a:moveTo>
                    <a:pt x="847514" y="1650999"/>
                  </a:moveTo>
                  <a:lnTo>
                    <a:pt x="1240075" y="1260950"/>
                  </a:lnTo>
                  <a:lnTo>
                    <a:pt x="853410" y="1647955"/>
                  </a:lnTo>
                  <a:lnTo>
                    <a:pt x="847514" y="1650999"/>
                  </a:lnTo>
                  <a:close/>
                </a:path>
                <a:path w="3041015" h="2120900">
                  <a:moveTo>
                    <a:pt x="714732" y="1727199"/>
                  </a:moveTo>
                  <a:lnTo>
                    <a:pt x="1179810" y="1265191"/>
                  </a:lnTo>
                  <a:lnTo>
                    <a:pt x="722306" y="1723287"/>
                  </a:lnTo>
                  <a:lnTo>
                    <a:pt x="714732" y="1727199"/>
                  </a:lnTo>
                  <a:close/>
                </a:path>
                <a:path w="3041015" h="2120900">
                  <a:moveTo>
                    <a:pt x="20491" y="1981199"/>
                  </a:moveTo>
                  <a:lnTo>
                    <a:pt x="20491" y="1979564"/>
                  </a:lnTo>
                  <a:lnTo>
                    <a:pt x="680922" y="1320799"/>
                  </a:lnTo>
                  <a:lnTo>
                    <a:pt x="20491" y="1981199"/>
                  </a:lnTo>
                  <a:close/>
                </a:path>
                <a:path w="3041015" h="2120900">
                  <a:moveTo>
                    <a:pt x="582768" y="1803399"/>
                  </a:moveTo>
                  <a:lnTo>
                    <a:pt x="918526" y="1469620"/>
                  </a:lnTo>
                  <a:lnTo>
                    <a:pt x="590219" y="1799551"/>
                  </a:lnTo>
                  <a:lnTo>
                    <a:pt x="582768" y="1803399"/>
                  </a:lnTo>
                  <a:close/>
                </a:path>
                <a:path w="3041015" h="2120900">
                  <a:moveTo>
                    <a:pt x="318022" y="1955799"/>
                  </a:moveTo>
                  <a:lnTo>
                    <a:pt x="336674" y="1937257"/>
                  </a:lnTo>
                  <a:lnTo>
                    <a:pt x="318606" y="1955498"/>
                  </a:lnTo>
                  <a:lnTo>
                    <a:pt x="318022" y="1955799"/>
                  </a:lnTo>
                  <a:close/>
                </a:path>
                <a:path w="3041015" h="2120900">
                  <a:moveTo>
                    <a:pt x="84116" y="2120899"/>
                  </a:moveTo>
                  <a:lnTo>
                    <a:pt x="49383" y="2120899"/>
                  </a:lnTo>
                  <a:lnTo>
                    <a:pt x="42493" y="2108199"/>
                  </a:lnTo>
                  <a:lnTo>
                    <a:pt x="94477" y="2108199"/>
                  </a:lnTo>
                  <a:lnTo>
                    <a:pt x="84116" y="2120899"/>
                  </a:lnTo>
                  <a:close/>
                </a:path>
              </a:pathLst>
            </a:custGeom>
            <a:solidFill>
              <a:srgbClr val="1F4F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04705" y="0"/>
              <a:ext cx="79129" cy="78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47910" y="0"/>
              <a:ext cx="19685" cy="2540"/>
            </a:xfrm>
            <a:custGeom>
              <a:avLst/>
              <a:gdLst/>
              <a:ahLst/>
              <a:cxnLst/>
              <a:rect l="l" t="t" r="r" b="b"/>
              <a:pathLst>
                <a:path w="19685" h="2540">
                  <a:moveTo>
                    <a:pt x="11708" y="1949"/>
                  </a:moveTo>
                  <a:lnTo>
                    <a:pt x="5586" y="1885"/>
                  </a:lnTo>
                  <a:lnTo>
                    <a:pt x="233" y="207"/>
                  </a:lnTo>
                  <a:lnTo>
                    <a:pt x="0" y="0"/>
                  </a:lnTo>
                  <a:lnTo>
                    <a:pt x="19129" y="0"/>
                  </a:lnTo>
                  <a:lnTo>
                    <a:pt x="18444" y="322"/>
                  </a:lnTo>
                  <a:lnTo>
                    <a:pt x="11708" y="194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48143" y="0"/>
              <a:ext cx="3023235" cy="2245360"/>
            </a:xfrm>
            <a:custGeom>
              <a:avLst/>
              <a:gdLst/>
              <a:ahLst/>
              <a:cxnLst/>
              <a:rect l="l" t="t" r="r" b="b"/>
              <a:pathLst>
                <a:path w="3023235" h="2245360">
                  <a:moveTo>
                    <a:pt x="56017" y="2244966"/>
                  </a:moveTo>
                  <a:lnTo>
                    <a:pt x="26843" y="2235578"/>
                  </a:lnTo>
                  <a:lnTo>
                    <a:pt x="7197" y="2207901"/>
                  </a:lnTo>
                  <a:lnTo>
                    <a:pt x="0" y="2164163"/>
                  </a:lnTo>
                  <a:lnTo>
                    <a:pt x="0" y="247750"/>
                  </a:lnTo>
                  <a:lnTo>
                    <a:pt x="7197" y="196136"/>
                  </a:lnTo>
                  <a:lnTo>
                    <a:pt x="26843" y="145905"/>
                  </a:lnTo>
                  <a:lnTo>
                    <a:pt x="56017" y="102744"/>
                  </a:lnTo>
                  <a:lnTo>
                    <a:pt x="91800" y="72339"/>
                  </a:lnTo>
                  <a:lnTo>
                    <a:pt x="217087" y="0"/>
                  </a:lnTo>
                  <a:lnTo>
                    <a:pt x="3022857" y="0"/>
                  </a:lnTo>
                  <a:lnTo>
                    <a:pt x="3022857" y="419064"/>
                  </a:lnTo>
                  <a:lnTo>
                    <a:pt x="3015660" y="470678"/>
                  </a:lnTo>
                  <a:lnTo>
                    <a:pt x="2996014" y="520909"/>
                  </a:lnTo>
                  <a:lnTo>
                    <a:pt x="2966839" y="564070"/>
                  </a:lnTo>
                  <a:lnTo>
                    <a:pt x="2931057" y="594475"/>
                  </a:lnTo>
                  <a:lnTo>
                    <a:pt x="91800" y="2233836"/>
                  </a:lnTo>
                  <a:lnTo>
                    <a:pt x="56017" y="2244966"/>
                  </a:lnTo>
                  <a:close/>
                </a:path>
              </a:pathLst>
            </a:custGeom>
            <a:solidFill>
              <a:srgbClr val="97B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38307" y="0"/>
              <a:ext cx="3041015" cy="2254885"/>
            </a:xfrm>
            <a:custGeom>
              <a:avLst/>
              <a:gdLst/>
              <a:ahLst/>
              <a:cxnLst/>
              <a:rect l="l" t="t" r="r" b="b"/>
              <a:pathLst>
                <a:path w="3041015" h="2254885">
                  <a:moveTo>
                    <a:pt x="63932" y="2254328"/>
                  </a:moveTo>
                  <a:lnTo>
                    <a:pt x="20747" y="2233669"/>
                  </a:lnTo>
                  <a:lnTo>
                    <a:pt x="2407" y="2191737"/>
                  </a:lnTo>
                  <a:lnTo>
                    <a:pt x="0" y="2164163"/>
                  </a:lnTo>
                  <a:lnTo>
                    <a:pt x="0" y="247750"/>
                  </a:lnTo>
                  <a:lnTo>
                    <a:pt x="7620" y="193703"/>
                  </a:lnTo>
                  <a:lnTo>
                    <a:pt x="28380" y="141192"/>
                  </a:lnTo>
                  <a:lnTo>
                    <a:pt x="59129" y="96058"/>
                  </a:lnTo>
                  <a:lnTo>
                    <a:pt x="96718" y="64142"/>
                  </a:lnTo>
                  <a:lnTo>
                    <a:pt x="207808" y="0"/>
                  </a:lnTo>
                  <a:lnTo>
                    <a:pt x="568620" y="0"/>
                  </a:lnTo>
                  <a:lnTo>
                    <a:pt x="18851" y="317423"/>
                  </a:lnTo>
                  <a:lnTo>
                    <a:pt x="18851" y="2164163"/>
                  </a:lnTo>
                  <a:lnTo>
                    <a:pt x="25921" y="2205659"/>
                  </a:lnTo>
                  <a:lnTo>
                    <a:pt x="57067" y="2234745"/>
                  </a:lnTo>
                  <a:lnTo>
                    <a:pt x="69465" y="2235168"/>
                  </a:lnTo>
                  <a:lnTo>
                    <a:pt x="116804" y="2235168"/>
                  </a:lnTo>
                  <a:lnTo>
                    <a:pt x="104914" y="2242033"/>
                  </a:lnTo>
                  <a:lnTo>
                    <a:pt x="94477" y="2247412"/>
                  </a:lnTo>
                  <a:lnTo>
                    <a:pt x="84116" y="2251254"/>
                  </a:lnTo>
                  <a:lnTo>
                    <a:pt x="73909" y="2253559"/>
                  </a:lnTo>
                  <a:lnTo>
                    <a:pt x="63932" y="2254328"/>
                  </a:lnTo>
                  <a:close/>
                </a:path>
                <a:path w="3041015" h="2254885">
                  <a:moveTo>
                    <a:pt x="116804" y="2235168"/>
                  </a:moveTo>
                  <a:lnTo>
                    <a:pt x="69465" y="2235168"/>
                  </a:lnTo>
                  <a:lnTo>
                    <a:pt x="82784" y="2232056"/>
                  </a:lnTo>
                  <a:lnTo>
                    <a:pt x="96718" y="2225639"/>
                  </a:lnTo>
                  <a:lnTo>
                    <a:pt x="2935975" y="586278"/>
                  </a:lnTo>
                  <a:lnTo>
                    <a:pt x="2969951" y="557385"/>
                  </a:lnTo>
                  <a:lnTo>
                    <a:pt x="2997551" y="516196"/>
                  </a:lnTo>
                  <a:lnTo>
                    <a:pt x="3016082" y="468244"/>
                  </a:lnTo>
                  <a:lnTo>
                    <a:pt x="3022857" y="419064"/>
                  </a:lnTo>
                  <a:lnTo>
                    <a:pt x="3022857" y="0"/>
                  </a:lnTo>
                  <a:lnTo>
                    <a:pt x="3040889" y="0"/>
                  </a:lnTo>
                  <a:lnTo>
                    <a:pt x="3040889" y="419064"/>
                  </a:lnTo>
                  <a:lnTo>
                    <a:pt x="3033269" y="473111"/>
                  </a:lnTo>
                  <a:lnTo>
                    <a:pt x="3012509" y="525622"/>
                  </a:lnTo>
                  <a:lnTo>
                    <a:pt x="2981759" y="570756"/>
                  </a:lnTo>
                  <a:lnTo>
                    <a:pt x="2944171" y="602672"/>
                  </a:lnTo>
                  <a:lnTo>
                    <a:pt x="116804" y="2235168"/>
                  </a:lnTo>
                  <a:close/>
                </a:path>
              </a:pathLst>
            </a:custGeom>
            <a:solidFill>
              <a:srgbClr val="1F4F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25190" y="102667"/>
              <a:ext cx="79505" cy="1066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58792" y="25617"/>
              <a:ext cx="79505" cy="1066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6493" y="0"/>
              <a:ext cx="73025" cy="53340"/>
            </a:xfrm>
            <a:custGeom>
              <a:avLst/>
              <a:gdLst/>
              <a:ahLst/>
              <a:cxnLst/>
              <a:rect l="l" t="t" r="r" b="b"/>
              <a:pathLst>
                <a:path w="73025" h="53340">
                  <a:moveTo>
                    <a:pt x="21310" y="52769"/>
                  </a:moveTo>
                  <a:lnTo>
                    <a:pt x="0" y="27256"/>
                  </a:lnTo>
                  <a:lnTo>
                    <a:pt x="3573" y="5561"/>
                  </a:lnTo>
                  <a:lnTo>
                    <a:pt x="6062" y="0"/>
                  </a:lnTo>
                  <a:lnTo>
                    <a:pt x="72764" y="0"/>
                  </a:lnTo>
                  <a:lnTo>
                    <a:pt x="52188" y="33763"/>
                  </a:lnTo>
                  <a:lnTo>
                    <a:pt x="21310" y="52769"/>
                  </a:lnTo>
                  <a:close/>
                </a:path>
              </a:pathLst>
            </a:custGeom>
            <a:solidFill>
              <a:srgbClr val="97B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32554" y="0"/>
              <a:ext cx="1198880" cy="1176655"/>
            </a:xfrm>
            <a:custGeom>
              <a:avLst/>
              <a:gdLst/>
              <a:ahLst/>
              <a:cxnLst/>
              <a:rect l="l" t="t" r="r" b="b"/>
              <a:pathLst>
                <a:path w="1198880" h="1176655">
                  <a:moveTo>
                    <a:pt x="0" y="1176448"/>
                  </a:moveTo>
                  <a:lnTo>
                    <a:pt x="0" y="302669"/>
                  </a:lnTo>
                  <a:lnTo>
                    <a:pt x="524271" y="0"/>
                  </a:lnTo>
                  <a:lnTo>
                    <a:pt x="1198323" y="0"/>
                  </a:lnTo>
                  <a:lnTo>
                    <a:pt x="1198323" y="484638"/>
                  </a:lnTo>
                  <a:lnTo>
                    <a:pt x="0" y="1176448"/>
                  </a:lnTo>
                  <a:close/>
                </a:path>
              </a:pathLst>
            </a:custGeom>
            <a:solidFill>
              <a:srgbClr val="5D97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53006" y="0"/>
              <a:ext cx="718820" cy="415290"/>
            </a:xfrm>
            <a:custGeom>
              <a:avLst/>
              <a:gdLst/>
              <a:ahLst/>
              <a:cxnLst/>
              <a:rect l="l" t="t" r="r" b="b"/>
              <a:pathLst>
                <a:path w="718820" h="415290">
                  <a:moveTo>
                    <a:pt x="0" y="414965"/>
                  </a:moveTo>
                  <a:lnTo>
                    <a:pt x="0" y="18240"/>
                  </a:lnTo>
                  <a:lnTo>
                    <a:pt x="31575" y="0"/>
                  </a:lnTo>
                  <a:lnTo>
                    <a:pt x="718334" y="0"/>
                  </a:lnTo>
                  <a:lnTo>
                    <a:pt x="0" y="414965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3527" y="11"/>
              <a:ext cx="2066289" cy="1807845"/>
            </a:xfrm>
            <a:custGeom>
              <a:avLst/>
              <a:gdLst/>
              <a:ahLst/>
              <a:cxnLst/>
              <a:rect l="l" t="t" r="r" b="b"/>
              <a:pathLst>
                <a:path w="2066289" h="1807845">
                  <a:moveTo>
                    <a:pt x="1217180" y="0"/>
                  </a:moveTo>
                  <a:lnTo>
                    <a:pt x="1198333" y="0"/>
                  </a:lnTo>
                  <a:lnTo>
                    <a:pt x="1198333" y="478891"/>
                  </a:lnTo>
                  <a:lnTo>
                    <a:pt x="18859" y="1160043"/>
                  </a:lnTo>
                  <a:lnTo>
                    <a:pt x="18859" y="308406"/>
                  </a:lnTo>
                  <a:lnTo>
                    <a:pt x="552894" y="0"/>
                  </a:lnTo>
                  <a:lnTo>
                    <a:pt x="514883" y="0"/>
                  </a:lnTo>
                  <a:lnTo>
                    <a:pt x="4927" y="294462"/>
                  </a:lnTo>
                  <a:lnTo>
                    <a:pt x="0" y="296926"/>
                  </a:lnTo>
                  <a:lnTo>
                    <a:pt x="0" y="1192022"/>
                  </a:lnTo>
                  <a:lnTo>
                    <a:pt x="55435" y="1160043"/>
                  </a:lnTo>
                  <a:lnTo>
                    <a:pt x="1212265" y="492823"/>
                  </a:lnTo>
                  <a:lnTo>
                    <a:pt x="1217180" y="489546"/>
                  </a:lnTo>
                  <a:lnTo>
                    <a:pt x="1217180" y="0"/>
                  </a:lnTo>
                  <a:close/>
                </a:path>
                <a:path w="2066289" h="1807845">
                  <a:moveTo>
                    <a:pt x="1435201" y="933818"/>
                  </a:moveTo>
                  <a:lnTo>
                    <a:pt x="9017" y="1757591"/>
                  </a:lnTo>
                  <a:lnTo>
                    <a:pt x="9017" y="1807591"/>
                  </a:lnTo>
                  <a:lnTo>
                    <a:pt x="1435201" y="984643"/>
                  </a:lnTo>
                  <a:lnTo>
                    <a:pt x="1435201" y="933818"/>
                  </a:lnTo>
                  <a:close/>
                </a:path>
                <a:path w="2066289" h="1807845">
                  <a:moveTo>
                    <a:pt x="1435201" y="804303"/>
                  </a:moveTo>
                  <a:lnTo>
                    <a:pt x="9017" y="1628089"/>
                  </a:lnTo>
                  <a:lnTo>
                    <a:pt x="9017" y="1678089"/>
                  </a:lnTo>
                  <a:lnTo>
                    <a:pt x="1435201" y="854303"/>
                  </a:lnTo>
                  <a:lnTo>
                    <a:pt x="1435201" y="804303"/>
                  </a:lnTo>
                  <a:close/>
                </a:path>
                <a:path w="2066289" h="1807845">
                  <a:moveTo>
                    <a:pt x="1435201" y="674801"/>
                  </a:moveTo>
                  <a:lnTo>
                    <a:pt x="9017" y="1498574"/>
                  </a:lnTo>
                  <a:lnTo>
                    <a:pt x="9017" y="1548574"/>
                  </a:lnTo>
                  <a:lnTo>
                    <a:pt x="1435201" y="724801"/>
                  </a:lnTo>
                  <a:lnTo>
                    <a:pt x="1435201" y="674801"/>
                  </a:lnTo>
                  <a:close/>
                </a:path>
                <a:path w="2066289" h="1807845">
                  <a:moveTo>
                    <a:pt x="1435201" y="545287"/>
                  </a:moveTo>
                  <a:lnTo>
                    <a:pt x="9017" y="1368247"/>
                  </a:lnTo>
                  <a:lnTo>
                    <a:pt x="9017" y="1419072"/>
                  </a:lnTo>
                  <a:lnTo>
                    <a:pt x="1435201" y="595287"/>
                  </a:lnTo>
                  <a:lnTo>
                    <a:pt x="1435201" y="545287"/>
                  </a:lnTo>
                  <a:close/>
                </a:path>
                <a:path w="2066289" h="1807845">
                  <a:moveTo>
                    <a:pt x="2066086" y="0"/>
                  </a:moveTo>
                  <a:lnTo>
                    <a:pt x="2027999" y="0"/>
                  </a:lnTo>
                  <a:lnTo>
                    <a:pt x="1338491" y="397751"/>
                  </a:lnTo>
                  <a:lnTo>
                    <a:pt x="1338491" y="23152"/>
                  </a:lnTo>
                  <a:lnTo>
                    <a:pt x="1378635" y="0"/>
                  </a:lnTo>
                  <a:lnTo>
                    <a:pt x="1341970" y="0"/>
                  </a:lnTo>
                  <a:lnTo>
                    <a:pt x="1324559" y="10033"/>
                  </a:lnTo>
                  <a:lnTo>
                    <a:pt x="1319631" y="12496"/>
                  </a:lnTo>
                  <a:lnTo>
                    <a:pt x="1319631" y="430530"/>
                  </a:lnTo>
                  <a:lnTo>
                    <a:pt x="1376476" y="397751"/>
                  </a:lnTo>
                  <a:lnTo>
                    <a:pt x="2066086" y="0"/>
                  </a:lnTo>
                  <a:close/>
                </a:path>
              </a:pathLst>
            </a:custGeom>
            <a:solidFill>
              <a:srgbClr val="1F4F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131300" y="7095910"/>
            <a:ext cx="5615305" cy="7075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  <a:tabLst>
                <a:tab pos="1264285" algn="l"/>
                <a:tab pos="2588895" algn="l"/>
                <a:tab pos="2640965" algn="l"/>
                <a:tab pos="3663950" algn="l"/>
                <a:tab pos="3922395" algn="l"/>
              </a:tabLst>
            </a:pPr>
            <a:r>
              <a:rPr sz="2050" spc="-180" dirty="0">
                <a:solidFill>
                  <a:srgbClr val="121212"/>
                </a:solidFill>
                <a:latin typeface="Arial"/>
                <a:cs typeface="Arial"/>
              </a:rPr>
              <a:t>S </a:t>
            </a:r>
            <a:r>
              <a:rPr sz="2050" spc="50" dirty="0">
                <a:solidFill>
                  <a:srgbClr val="121212"/>
                </a:solidFill>
                <a:latin typeface="Arial"/>
                <a:cs typeface="Arial"/>
              </a:rPr>
              <a:t>Y </a:t>
            </a:r>
            <a:r>
              <a:rPr sz="2050" spc="-30" dirty="0">
                <a:solidFill>
                  <a:srgbClr val="121212"/>
                </a:solidFill>
                <a:latin typeface="Arial"/>
                <a:cs typeface="Arial"/>
              </a:rPr>
              <a:t>E</a:t>
            </a:r>
            <a:r>
              <a:rPr sz="2050" spc="-434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121212"/>
                </a:solidFill>
                <a:latin typeface="Arial"/>
                <a:cs typeface="Arial"/>
              </a:rPr>
              <a:t>D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	</a:t>
            </a:r>
            <a:r>
              <a:rPr sz="2050" spc="-50" dirty="0">
                <a:solidFill>
                  <a:srgbClr val="121212"/>
                </a:solidFill>
                <a:latin typeface="Arial"/>
                <a:cs typeface="Arial"/>
              </a:rPr>
              <a:t>F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3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130" dirty="0">
                <a:solidFill>
                  <a:srgbClr val="121212"/>
                </a:solidFill>
                <a:latin typeface="Arial"/>
                <a:cs typeface="Arial"/>
              </a:rPr>
              <a:t>R </a:t>
            </a:r>
            <a:r>
              <a:rPr sz="2050" spc="125" dirty="0">
                <a:solidFill>
                  <a:srgbClr val="121212"/>
                </a:solidFill>
                <a:latin typeface="Arial"/>
                <a:cs typeface="Arial"/>
              </a:rPr>
              <a:t>W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	</a:t>
            </a:r>
            <a:r>
              <a:rPr sz="2050" spc="-130" dirty="0">
                <a:solidFill>
                  <a:srgbClr val="121212"/>
                </a:solidFill>
                <a:latin typeface="Arial"/>
                <a:cs typeface="Arial"/>
              </a:rPr>
              <a:t>R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121212"/>
                </a:solidFill>
                <a:latin typeface="Arial"/>
                <a:cs typeface="Arial"/>
              </a:rPr>
              <a:t>I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204" dirty="0">
                <a:solidFill>
                  <a:srgbClr val="121212"/>
                </a:solidFill>
                <a:latin typeface="Arial"/>
                <a:cs typeface="Arial"/>
              </a:rPr>
              <a:t>Z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121212"/>
                </a:solidFill>
                <a:latin typeface="Arial"/>
                <a:cs typeface="Arial"/>
              </a:rPr>
              <a:t>V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121212"/>
                </a:solidFill>
                <a:latin typeface="Arial"/>
                <a:cs typeface="Arial"/>
              </a:rPr>
              <a:t>I	</a:t>
            </a:r>
            <a:r>
              <a:rPr sz="2050" spc="-60" dirty="0">
                <a:solidFill>
                  <a:srgbClr val="121212"/>
                </a:solidFill>
                <a:latin typeface="Arial"/>
                <a:cs typeface="Arial"/>
              </a:rPr>
              <a:t>-	</a:t>
            </a:r>
            <a:r>
              <a:rPr sz="2050" spc="-25" dirty="0">
                <a:solidFill>
                  <a:srgbClr val="121212"/>
                </a:solidFill>
                <a:latin typeface="Arial"/>
                <a:cs typeface="Arial"/>
              </a:rPr>
              <a:t>2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121212"/>
                </a:solidFill>
                <a:latin typeface="Arial"/>
                <a:cs typeface="Arial"/>
              </a:rPr>
              <a:t>9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lang="en-US" sz="2050" spc="-465" dirty="0">
                <a:solidFill>
                  <a:srgbClr val="121212"/>
                </a:solidFill>
                <a:latin typeface="Arial"/>
                <a:cs typeface="Arial"/>
              </a:rPr>
              <a:t>1</a:t>
            </a:r>
            <a:r>
              <a:rPr sz="2050" spc="-409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121212"/>
                </a:solidFill>
                <a:latin typeface="Arial"/>
                <a:cs typeface="Arial"/>
              </a:rPr>
              <a:t>9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121212"/>
                </a:solidFill>
                <a:latin typeface="Arial"/>
                <a:cs typeface="Arial"/>
              </a:rPr>
              <a:t>8  </a:t>
            </a:r>
            <a:r>
              <a:rPr sz="2050" spc="-65" dirty="0">
                <a:solidFill>
                  <a:srgbClr val="121212"/>
                </a:solidFill>
                <a:latin typeface="Arial"/>
                <a:cs typeface="Arial"/>
              </a:rPr>
              <a:t>T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121212"/>
                </a:solidFill>
                <a:latin typeface="Arial"/>
                <a:cs typeface="Arial"/>
              </a:rPr>
              <a:t>L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121212"/>
                </a:solidFill>
                <a:latin typeface="Arial"/>
                <a:cs typeface="Arial"/>
              </a:rPr>
              <a:t>H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	</a:t>
            </a:r>
            <a:r>
              <a:rPr sz="2050" spc="190" dirty="0">
                <a:solidFill>
                  <a:srgbClr val="121212"/>
                </a:solidFill>
                <a:latin typeface="Arial"/>
                <a:cs typeface="Arial"/>
              </a:rPr>
              <a:t>M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60" dirty="0">
                <a:solidFill>
                  <a:srgbClr val="121212"/>
                </a:solidFill>
                <a:latin typeface="Arial"/>
                <a:cs typeface="Arial"/>
              </a:rPr>
              <a:t>O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90" dirty="0">
                <a:solidFill>
                  <a:srgbClr val="121212"/>
                </a:solidFill>
                <a:latin typeface="Arial"/>
                <a:cs typeface="Arial"/>
              </a:rPr>
              <a:t>M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121212"/>
                </a:solidFill>
                <a:latin typeface="Arial"/>
                <a:cs typeface="Arial"/>
              </a:rPr>
              <a:t>I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235" dirty="0">
                <a:solidFill>
                  <a:srgbClr val="121212"/>
                </a:solidFill>
                <a:latin typeface="Arial"/>
                <a:cs typeface="Arial"/>
              </a:rPr>
              <a:t>N		</a:t>
            </a:r>
            <a:r>
              <a:rPr sz="2050" spc="-85" dirty="0">
                <a:solidFill>
                  <a:srgbClr val="121212"/>
                </a:solidFill>
                <a:latin typeface="Arial"/>
                <a:cs typeface="Arial"/>
              </a:rPr>
              <a:t>–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073008" y="7499098"/>
            <a:ext cx="170561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5" dirty="0">
                <a:solidFill>
                  <a:srgbClr val="121212"/>
                </a:solidFill>
                <a:latin typeface="Arial"/>
                <a:cs typeface="Arial"/>
              </a:rPr>
              <a:t>2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121212"/>
                </a:solidFill>
                <a:latin typeface="Arial"/>
                <a:cs typeface="Arial"/>
              </a:rPr>
              <a:t>9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lang="en-US" sz="2050" spc="-465" dirty="0">
                <a:solidFill>
                  <a:srgbClr val="121212"/>
                </a:solidFill>
                <a:latin typeface="Arial"/>
                <a:cs typeface="Arial"/>
              </a:rPr>
              <a:t>1</a:t>
            </a:r>
            <a:r>
              <a:rPr sz="2050" spc="-409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-70" dirty="0">
                <a:solidFill>
                  <a:srgbClr val="121212"/>
                </a:solidFill>
                <a:latin typeface="Arial"/>
                <a:cs typeface="Arial"/>
              </a:rPr>
              <a:t>8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121212"/>
                </a:solidFill>
                <a:latin typeface="Arial"/>
                <a:cs typeface="Arial"/>
              </a:rPr>
              <a:t>9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31300" y="7811242"/>
            <a:ext cx="8757920" cy="1471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  <a:tabLst>
                <a:tab pos="1033780" algn="l"/>
                <a:tab pos="1403350" algn="l"/>
                <a:tab pos="2651125" algn="l"/>
                <a:tab pos="2964180" algn="l"/>
                <a:tab pos="3228975" algn="l"/>
                <a:tab pos="4265295" algn="l"/>
                <a:tab pos="5476240" algn="l"/>
                <a:tab pos="6746240" algn="l"/>
                <a:tab pos="7059295" algn="l"/>
              </a:tabLst>
            </a:pPr>
            <a:r>
              <a:rPr sz="2050" spc="-180" dirty="0">
                <a:solidFill>
                  <a:srgbClr val="121212"/>
                </a:solidFill>
                <a:latin typeface="Arial"/>
                <a:cs typeface="Arial"/>
              </a:rPr>
              <a:t>S </a:t>
            </a:r>
            <a:r>
              <a:rPr sz="2050" spc="50" dirty="0">
                <a:solidFill>
                  <a:srgbClr val="121212"/>
                </a:solidFill>
                <a:latin typeface="Arial"/>
                <a:cs typeface="Arial"/>
              </a:rPr>
              <a:t>Y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121212"/>
                </a:solidFill>
                <a:latin typeface="Arial"/>
                <a:cs typeface="Arial"/>
              </a:rPr>
              <a:t>E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121212"/>
                </a:solidFill>
                <a:latin typeface="Arial"/>
                <a:cs typeface="Arial"/>
              </a:rPr>
              <a:t>D	</a:t>
            </a:r>
            <a:r>
              <a:rPr sz="2050" spc="190" dirty="0">
                <a:solidFill>
                  <a:srgbClr val="121212"/>
                </a:solidFill>
                <a:latin typeface="Arial"/>
                <a:cs typeface="Arial"/>
              </a:rPr>
              <a:t>M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121212"/>
                </a:solidFill>
                <a:latin typeface="Arial"/>
                <a:cs typeface="Arial"/>
              </a:rPr>
              <a:t>U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121212"/>
                </a:solidFill>
                <a:latin typeface="Arial"/>
                <a:cs typeface="Arial"/>
              </a:rPr>
              <a:t>H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90" dirty="0">
                <a:solidFill>
                  <a:srgbClr val="121212"/>
                </a:solidFill>
                <a:latin typeface="Arial"/>
                <a:cs typeface="Arial"/>
              </a:rPr>
              <a:t>M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90" dirty="0">
                <a:solidFill>
                  <a:srgbClr val="121212"/>
                </a:solidFill>
                <a:latin typeface="Arial"/>
                <a:cs typeface="Arial"/>
              </a:rPr>
              <a:t>M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121212"/>
                </a:solidFill>
                <a:latin typeface="Arial"/>
                <a:cs typeface="Arial"/>
              </a:rPr>
              <a:t>D	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80" dirty="0">
                <a:solidFill>
                  <a:srgbClr val="121212"/>
                </a:solidFill>
                <a:latin typeface="Arial"/>
                <a:cs typeface="Arial"/>
              </a:rPr>
              <a:t>S</a:t>
            </a:r>
            <a:r>
              <a:rPr sz="2050" spc="-44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121212"/>
                </a:solidFill>
                <a:latin typeface="Arial"/>
                <a:cs typeface="Arial"/>
              </a:rPr>
              <a:t>D	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36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121212"/>
                </a:solidFill>
                <a:latin typeface="Arial"/>
                <a:cs typeface="Arial"/>
              </a:rPr>
              <a:t>B B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180" dirty="0">
                <a:solidFill>
                  <a:srgbClr val="121212"/>
                </a:solidFill>
                <a:latin typeface="Arial"/>
                <a:cs typeface="Arial"/>
              </a:rPr>
              <a:t>S	</a:t>
            </a:r>
            <a:r>
              <a:rPr sz="2050" spc="235" dirty="0">
                <a:solidFill>
                  <a:srgbClr val="121212"/>
                </a:solidFill>
                <a:latin typeface="Arial"/>
                <a:cs typeface="Arial"/>
              </a:rPr>
              <a:t>N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121212"/>
                </a:solidFill>
                <a:latin typeface="Arial"/>
                <a:cs typeface="Arial"/>
              </a:rPr>
              <a:t>Q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121212"/>
                </a:solidFill>
                <a:latin typeface="Arial"/>
                <a:cs typeface="Arial"/>
              </a:rPr>
              <a:t>V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121212"/>
                </a:solidFill>
                <a:latin typeface="Arial"/>
                <a:cs typeface="Arial"/>
              </a:rPr>
              <a:t>I	</a:t>
            </a:r>
            <a:r>
              <a:rPr sz="2050" spc="-85" dirty="0">
                <a:solidFill>
                  <a:srgbClr val="121212"/>
                </a:solidFill>
                <a:latin typeface="Arial"/>
                <a:cs typeface="Arial"/>
              </a:rPr>
              <a:t>–	</a:t>
            </a:r>
            <a:r>
              <a:rPr sz="2050" spc="-25" dirty="0">
                <a:solidFill>
                  <a:srgbClr val="121212"/>
                </a:solidFill>
                <a:latin typeface="Arial"/>
                <a:cs typeface="Arial"/>
              </a:rPr>
              <a:t>2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121212"/>
                </a:solidFill>
                <a:latin typeface="Arial"/>
                <a:cs typeface="Arial"/>
              </a:rPr>
              <a:t>9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-465" dirty="0">
                <a:solidFill>
                  <a:srgbClr val="121212"/>
                </a:solidFill>
                <a:latin typeface="Arial"/>
                <a:cs typeface="Arial"/>
              </a:rPr>
              <a:t>1</a:t>
            </a:r>
            <a:r>
              <a:rPr sz="2050" spc="-409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121212"/>
                </a:solidFill>
                <a:latin typeface="Arial"/>
                <a:cs typeface="Arial"/>
              </a:rPr>
              <a:t>2</a:t>
            </a:r>
            <a:r>
              <a:rPr sz="2050" spc="-2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121212"/>
                </a:solidFill>
                <a:latin typeface="Arial"/>
                <a:cs typeface="Arial"/>
              </a:rPr>
              <a:t>4 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90" dirty="0">
                <a:solidFill>
                  <a:srgbClr val="121212"/>
                </a:solidFill>
                <a:latin typeface="Arial"/>
                <a:cs typeface="Arial"/>
              </a:rPr>
              <a:t>M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90" dirty="0">
                <a:solidFill>
                  <a:srgbClr val="121212"/>
                </a:solidFill>
                <a:latin typeface="Arial"/>
                <a:cs typeface="Arial"/>
              </a:rPr>
              <a:t>M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130" dirty="0">
                <a:solidFill>
                  <a:srgbClr val="121212"/>
                </a:solidFill>
                <a:latin typeface="Arial"/>
                <a:cs typeface="Arial"/>
              </a:rPr>
              <a:t>R	</a:t>
            </a:r>
            <a:r>
              <a:rPr sz="2050" spc="204" dirty="0">
                <a:solidFill>
                  <a:srgbClr val="121212"/>
                </a:solidFill>
                <a:latin typeface="Arial"/>
                <a:cs typeface="Arial"/>
              </a:rPr>
              <a:t>Z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121212"/>
                </a:solidFill>
                <a:latin typeface="Arial"/>
                <a:cs typeface="Arial"/>
              </a:rPr>
              <a:t>F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130" dirty="0">
                <a:solidFill>
                  <a:srgbClr val="121212"/>
                </a:solidFill>
                <a:latin typeface="Arial"/>
                <a:cs typeface="Arial"/>
              </a:rPr>
              <a:t>R	</a:t>
            </a:r>
            <a:r>
              <a:rPr sz="2050" spc="-85" dirty="0">
                <a:solidFill>
                  <a:srgbClr val="121212"/>
                </a:solidFill>
                <a:latin typeface="Arial"/>
                <a:cs typeface="Arial"/>
              </a:rPr>
              <a:t>–	</a:t>
            </a:r>
            <a:r>
              <a:rPr sz="2050" spc="-25" dirty="0">
                <a:solidFill>
                  <a:srgbClr val="121212"/>
                </a:solidFill>
                <a:latin typeface="Arial"/>
                <a:cs typeface="Arial"/>
              </a:rPr>
              <a:t>2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00</a:t>
            </a:r>
            <a:r>
              <a:rPr sz="2050" spc="-40" dirty="0">
                <a:solidFill>
                  <a:srgbClr val="121212"/>
                </a:solidFill>
                <a:latin typeface="Arial"/>
                <a:cs typeface="Arial"/>
              </a:rPr>
              <a:t>9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-465" dirty="0">
                <a:solidFill>
                  <a:srgbClr val="121212"/>
                </a:solidFill>
                <a:latin typeface="Arial"/>
                <a:cs typeface="Arial"/>
              </a:rPr>
              <a:t>1</a:t>
            </a:r>
            <a:r>
              <a:rPr sz="2050" spc="-4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-70" dirty="0">
                <a:solidFill>
                  <a:srgbClr val="121212"/>
                </a:solidFill>
                <a:latin typeface="Arial"/>
                <a:cs typeface="Arial"/>
              </a:rPr>
              <a:t>8</a:t>
            </a:r>
            <a:r>
              <a:rPr sz="2050" spc="-140" dirty="0">
                <a:solidFill>
                  <a:srgbClr val="121212"/>
                </a:solidFill>
                <a:latin typeface="Arial"/>
                <a:cs typeface="Arial"/>
              </a:rPr>
              <a:t>7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1891664" algn="l"/>
                <a:tab pos="2996565" algn="l"/>
                <a:tab pos="3309620" algn="l"/>
              </a:tabLst>
            </a:pPr>
            <a:r>
              <a:rPr sz="2050" spc="190" dirty="0">
                <a:solidFill>
                  <a:srgbClr val="121212"/>
                </a:solidFill>
                <a:latin typeface="Arial"/>
                <a:cs typeface="Arial"/>
              </a:rPr>
              <a:t>M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235" dirty="0">
                <a:solidFill>
                  <a:srgbClr val="121212"/>
                </a:solidFill>
                <a:latin typeface="Arial"/>
                <a:cs typeface="Arial"/>
              </a:rPr>
              <a:t>N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180" dirty="0">
                <a:solidFill>
                  <a:srgbClr val="121212"/>
                </a:solidFill>
                <a:latin typeface="Arial"/>
                <a:cs typeface="Arial"/>
              </a:rPr>
              <a:t>S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60" dirty="0">
                <a:solidFill>
                  <a:srgbClr val="121212"/>
                </a:solidFill>
                <a:latin typeface="Arial"/>
                <a:cs typeface="Arial"/>
              </a:rPr>
              <a:t>O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60" dirty="0">
                <a:solidFill>
                  <a:srgbClr val="121212"/>
                </a:solidFill>
                <a:latin typeface="Arial"/>
                <a:cs typeface="Arial"/>
              </a:rPr>
              <a:t>O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130" dirty="0">
                <a:solidFill>
                  <a:srgbClr val="121212"/>
                </a:solidFill>
                <a:latin typeface="Arial"/>
                <a:cs typeface="Arial"/>
              </a:rPr>
              <a:t>R	</a:t>
            </a:r>
            <a:r>
              <a:rPr sz="2050" spc="25" dirty="0">
                <a:solidFill>
                  <a:srgbClr val="121212"/>
                </a:solidFill>
                <a:latin typeface="Arial"/>
                <a:cs typeface="Arial"/>
              </a:rPr>
              <a:t>K </a:t>
            </a:r>
            <a:r>
              <a:rPr sz="2050" spc="114" dirty="0">
                <a:solidFill>
                  <a:srgbClr val="121212"/>
                </a:solidFill>
                <a:latin typeface="Arial"/>
                <a:cs typeface="Arial"/>
              </a:rPr>
              <a:t>H</a:t>
            </a:r>
            <a:r>
              <a:rPr sz="2050" spc="-4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235" dirty="0">
                <a:solidFill>
                  <a:srgbClr val="121212"/>
                </a:solidFill>
                <a:latin typeface="Arial"/>
                <a:cs typeface="Arial"/>
              </a:rPr>
              <a:t>N	</a:t>
            </a:r>
            <a:r>
              <a:rPr sz="2050" spc="-85" dirty="0">
                <a:solidFill>
                  <a:srgbClr val="121212"/>
                </a:solidFill>
                <a:latin typeface="Arial"/>
                <a:cs typeface="Arial"/>
              </a:rPr>
              <a:t>–	</a:t>
            </a:r>
            <a:r>
              <a:rPr sz="2050" spc="-25" dirty="0">
                <a:solidFill>
                  <a:srgbClr val="121212"/>
                </a:solidFill>
                <a:latin typeface="Arial"/>
                <a:cs typeface="Arial"/>
              </a:rPr>
              <a:t>2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00</a:t>
            </a:r>
            <a:r>
              <a:rPr sz="2050" spc="-40" dirty="0">
                <a:solidFill>
                  <a:srgbClr val="121212"/>
                </a:solidFill>
                <a:latin typeface="Arial"/>
                <a:cs typeface="Arial"/>
              </a:rPr>
              <a:t>9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-465" dirty="0">
                <a:solidFill>
                  <a:srgbClr val="121212"/>
                </a:solidFill>
                <a:latin typeface="Arial"/>
                <a:cs typeface="Arial"/>
              </a:rPr>
              <a:t>1</a:t>
            </a:r>
            <a:r>
              <a:rPr sz="2050" spc="-4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-140" dirty="0">
                <a:solidFill>
                  <a:srgbClr val="121212"/>
                </a:solidFill>
                <a:latin typeface="Arial"/>
                <a:cs typeface="Arial"/>
              </a:rPr>
              <a:t>7</a:t>
            </a:r>
            <a:r>
              <a:rPr sz="2050" spc="-70" dirty="0">
                <a:solidFill>
                  <a:srgbClr val="121212"/>
                </a:solidFill>
                <a:latin typeface="Arial"/>
                <a:cs typeface="Arial"/>
              </a:rPr>
              <a:t>8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2207895" algn="l"/>
                <a:tab pos="3517265" algn="l"/>
                <a:tab pos="4216400" algn="l"/>
                <a:tab pos="4474845" algn="l"/>
              </a:tabLst>
            </a:pPr>
            <a:r>
              <a:rPr sz="2050" spc="190" dirty="0">
                <a:solidFill>
                  <a:srgbClr val="121212"/>
                </a:solidFill>
                <a:latin typeface="Arial"/>
                <a:cs typeface="Arial"/>
              </a:rPr>
              <a:t>M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121212"/>
                </a:solidFill>
                <a:latin typeface="Arial"/>
                <a:cs typeface="Arial"/>
              </a:rPr>
              <a:t>U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121212"/>
                </a:solidFill>
                <a:latin typeface="Arial"/>
                <a:cs typeface="Arial"/>
              </a:rPr>
              <a:t>H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90" dirty="0">
                <a:solidFill>
                  <a:srgbClr val="121212"/>
                </a:solidFill>
                <a:latin typeface="Arial"/>
                <a:cs typeface="Arial"/>
              </a:rPr>
              <a:t>M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90" dirty="0">
                <a:solidFill>
                  <a:srgbClr val="121212"/>
                </a:solidFill>
                <a:latin typeface="Arial"/>
                <a:cs typeface="Arial"/>
              </a:rPr>
              <a:t>M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121212"/>
                </a:solidFill>
                <a:latin typeface="Arial"/>
                <a:cs typeface="Arial"/>
              </a:rPr>
              <a:t>D	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 </a:t>
            </a:r>
            <a:r>
              <a:rPr sz="2050" spc="114" dirty="0">
                <a:solidFill>
                  <a:srgbClr val="121212"/>
                </a:solidFill>
                <a:latin typeface="Arial"/>
                <a:cs typeface="Arial"/>
              </a:rPr>
              <a:t>H</a:t>
            </a:r>
            <a:r>
              <a:rPr sz="2050" spc="-45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-180" dirty="0">
                <a:solidFill>
                  <a:srgbClr val="121212"/>
                </a:solidFill>
                <a:latin typeface="Arial"/>
                <a:cs typeface="Arial"/>
              </a:rPr>
              <a:t>S 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235" dirty="0">
                <a:solidFill>
                  <a:srgbClr val="121212"/>
                </a:solidFill>
                <a:latin typeface="Arial"/>
                <a:cs typeface="Arial"/>
              </a:rPr>
              <a:t>N	</a:t>
            </a:r>
            <a:r>
              <a:rPr sz="2050" spc="65" dirty="0">
                <a:solidFill>
                  <a:srgbClr val="121212"/>
                </a:solidFill>
                <a:latin typeface="Arial"/>
                <a:cs typeface="Arial"/>
              </a:rPr>
              <a:t>A</a:t>
            </a:r>
            <a:r>
              <a:rPr sz="2050" spc="-1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121212"/>
                </a:solidFill>
                <a:latin typeface="Arial"/>
                <a:cs typeface="Arial"/>
              </a:rPr>
              <a:t>L</a:t>
            </a:r>
            <a:r>
              <a:rPr sz="2050" spc="-1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121212"/>
                </a:solidFill>
                <a:latin typeface="Arial"/>
                <a:cs typeface="Arial"/>
              </a:rPr>
              <a:t>I	</a:t>
            </a:r>
            <a:r>
              <a:rPr sz="2050" spc="-60" dirty="0">
                <a:solidFill>
                  <a:srgbClr val="121212"/>
                </a:solidFill>
                <a:latin typeface="Arial"/>
                <a:cs typeface="Arial"/>
              </a:rPr>
              <a:t>-	</a:t>
            </a:r>
            <a:r>
              <a:rPr sz="2050" spc="-25" dirty="0">
                <a:solidFill>
                  <a:srgbClr val="121212"/>
                </a:solidFill>
                <a:latin typeface="Arial"/>
                <a:cs typeface="Arial"/>
              </a:rPr>
              <a:t>2</a:t>
            </a:r>
            <a:r>
              <a:rPr lang="en-US"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-40" dirty="0">
                <a:solidFill>
                  <a:srgbClr val="121212"/>
                </a:solidFill>
                <a:latin typeface="Arial"/>
                <a:cs typeface="Arial"/>
              </a:rPr>
              <a:t>9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lang="en-US" sz="2050" spc="-465" dirty="0">
                <a:solidFill>
                  <a:srgbClr val="121212"/>
                </a:solidFill>
                <a:latin typeface="Arial"/>
                <a:cs typeface="Arial"/>
              </a:rPr>
              <a:t>1</a:t>
            </a:r>
            <a:r>
              <a:rPr sz="2050" spc="-40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121212"/>
                </a:solidFill>
                <a:latin typeface="Arial"/>
                <a:cs typeface="Arial"/>
              </a:rPr>
              <a:t>0</a:t>
            </a:r>
            <a:r>
              <a:rPr sz="2050" spc="-25" dirty="0">
                <a:solidFill>
                  <a:srgbClr val="121212"/>
                </a:solidFill>
                <a:latin typeface="Arial"/>
                <a:cs typeface="Arial"/>
              </a:rPr>
              <a:t>2</a:t>
            </a:r>
            <a:r>
              <a:rPr sz="2050" spc="-70" dirty="0">
                <a:solidFill>
                  <a:srgbClr val="121212"/>
                </a:solidFill>
                <a:latin typeface="Arial"/>
                <a:cs typeface="Arial"/>
              </a:rPr>
              <a:t>5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48729" y="1893566"/>
            <a:ext cx="5732780" cy="5281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500"/>
              </a:lnSpc>
              <a:spcBef>
                <a:spcPts val="95"/>
              </a:spcBef>
              <a:tabLst>
                <a:tab pos="744220" algn="l"/>
                <a:tab pos="1146810" algn="l"/>
                <a:tab pos="2017395" algn="l"/>
                <a:tab pos="3065780" algn="l"/>
              </a:tabLst>
            </a:pPr>
            <a:r>
              <a:rPr sz="3150" spc="425" dirty="0">
                <a:solidFill>
                  <a:srgbClr val="365B6D"/>
                </a:solidFill>
                <a:latin typeface="Arial"/>
                <a:cs typeface="Arial"/>
              </a:rPr>
              <a:t>K</a:t>
            </a:r>
            <a:r>
              <a:rPr sz="3150" spc="340" dirty="0">
                <a:solidFill>
                  <a:srgbClr val="365B6D"/>
                </a:solidFill>
                <a:latin typeface="Arial"/>
                <a:cs typeface="Arial"/>
              </a:rPr>
              <a:t>E</a:t>
            </a:r>
            <a:r>
              <a:rPr sz="3150" spc="90" dirty="0">
                <a:solidFill>
                  <a:srgbClr val="365B6D"/>
                </a:solidFill>
                <a:latin typeface="Arial"/>
                <a:cs typeface="Arial"/>
              </a:rPr>
              <a:t>Y</a:t>
            </a:r>
            <a:r>
              <a:rPr sz="3150" dirty="0">
                <a:solidFill>
                  <a:srgbClr val="365B6D"/>
                </a:solidFill>
                <a:latin typeface="Arial"/>
                <a:cs typeface="Arial"/>
              </a:rPr>
              <a:t>	</a:t>
            </a:r>
            <a:r>
              <a:rPr sz="3150" spc="290" dirty="0">
                <a:solidFill>
                  <a:srgbClr val="365B6D"/>
                </a:solidFill>
                <a:latin typeface="Arial"/>
                <a:cs typeface="Arial"/>
              </a:rPr>
              <a:t>T</a:t>
            </a:r>
            <a:r>
              <a:rPr sz="3150" spc="635" dirty="0">
                <a:solidFill>
                  <a:srgbClr val="365B6D"/>
                </a:solidFill>
                <a:latin typeface="Arial"/>
                <a:cs typeface="Arial"/>
              </a:rPr>
              <a:t>O</a:t>
            </a:r>
            <a:r>
              <a:rPr sz="3150" spc="155" dirty="0">
                <a:solidFill>
                  <a:srgbClr val="365B6D"/>
                </a:solidFill>
                <a:latin typeface="Arial"/>
                <a:cs typeface="Arial"/>
              </a:rPr>
              <a:t>P</a:t>
            </a:r>
            <a:r>
              <a:rPr sz="3150" spc="470" dirty="0">
                <a:solidFill>
                  <a:srgbClr val="365B6D"/>
                </a:solidFill>
                <a:latin typeface="Arial"/>
                <a:cs typeface="Arial"/>
              </a:rPr>
              <a:t>I</a:t>
            </a:r>
            <a:r>
              <a:rPr sz="3150" spc="295" dirty="0">
                <a:solidFill>
                  <a:srgbClr val="365B6D"/>
                </a:solidFill>
                <a:latin typeface="Arial"/>
                <a:cs typeface="Arial"/>
              </a:rPr>
              <a:t>C</a:t>
            </a:r>
            <a:r>
              <a:rPr sz="3150" spc="-260" dirty="0">
                <a:solidFill>
                  <a:srgbClr val="365B6D"/>
                </a:solidFill>
                <a:latin typeface="Arial"/>
                <a:cs typeface="Arial"/>
              </a:rPr>
              <a:t>S</a:t>
            </a:r>
            <a:r>
              <a:rPr sz="3150" dirty="0">
                <a:solidFill>
                  <a:srgbClr val="365B6D"/>
                </a:solidFill>
                <a:latin typeface="Arial"/>
                <a:cs typeface="Arial"/>
              </a:rPr>
              <a:t>	</a:t>
            </a:r>
            <a:r>
              <a:rPr sz="3150" spc="484" dirty="0">
                <a:solidFill>
                  <a:srgbClr val="365B6D"/>
                </a:solidFill>
                <a:latin typeface="Arial"/>
                <a:cs typeface="Arial"/>
              </a:rPr>
              <a:t>D</a:t>
            </a:r>
            <a:r>
              <a:rPr sz="3150" spc="470" dirty="0">
                <a:solidFill>
                  <a:srgbClr val="365B6D"/>
                </a:solidFill>
                <a:latin typeface="Arial"/>
                <a:cs typeface="Arial"/>
              </a:rPr>
              <a:t>I</a:t>
            </a:r>
            <a:r>
              <a:rPr sz="3150" spc="114" dirty="0">
                <a:solidFill>
                  <a:srgbClr val="365B6D"/>
                </a:solidFill>
                <a:latin typeface="Arial"/>
                <a:cs typeface="Arial"/>
              </a:rPr>
              <a:t>S</a:t>
            </a:r>
            <a:r>
              <a:rPr sz="3150" spc="295" dirty="0">
                <a:solidFill>
                  <a:srgbClr val="365B6D"/>
                </a:solidFill>
                <a:latin typeface="Arial"/>
                <a:cs typeface="Arial"/>
              </a:rPr>
              <a:t>C</a:t>
            </a:r>
            <a:r>
              <a:rPr sz="3150" spc="415" dirty="0">
                <a:solidFill>
                  <a:srgbClr val="365B6D"/>
                </a:solidFill>
                <a:latin typeface="Arial"/>
                <a:cs typeface="Arial"/>
              </a:rPr>
              <a:t>U</a:t>
            </a:r>
            <a:r>
              <a:rPr sz="3150" spc="114" dirty="0">
                <a:solidFill>
                  <a:srgbClr val="365B6D"/>
                </a:solidFill>
                <a:latin typeface="Arial"/>
                <a:cs typeface="Arial"/>
              </a:rPr>
              <a:t>SS</a:t>
            </a:r>
            <a:r>
              <a:rPr sz="3150" spc="340" dirty="0">
                <a:solidFill>
                  <a:srgbClr val="365B6D"/>
                </a:solidFill>
                <a:latin typeface="Arial"/>
                <a:cs typeface="Arial"/>
              </a:rPr>
              <a:t>E</a:t>
            </a:r>
            <a:r>
              <a:rPr sz="3150" spc="65" dirty="0">
                <a:solidFill>
                  <a:srgbClr val="365B6D"/>
                </a:solidFill>
                <a:latin typeface="Arial"/>
                <a:cs typeface="Arial"/>
              </a:rPr>
              <a:t>D  </a:t>
            </a:r>
            <a:r>
              <a:rPr sz="3150" spc="425" dirty="0">
                <a:solidFill>
                  <a:srgbClr val="365B6D"/>
                </a:solidFill>
                <a:latin typeface="Arial"/>
                <a:cs typeface="Arial"/>
              </a:rPr>
              <a:t>IN	</a:t>
            </a:r>
            <a:r>
              <a:rPr sz="3150" spc="270" dirty="0">
                <a:solidFill>
                  <a:srgbClr val="365B6D"/>
                </a:solidFill>
                <a:latin typeface="Arial"/>
                <a:cs typeface="Arial"/>
              </a:rPr>
              <a:t>THIS	</a:t>
            </a:r>
            <a:r>
              <a:rPr sz="3150" spc="370" dirty="0">
                <a:solidFill>
                  <a:srgbClr val="365B6D"/>
                </a:solidFill>
                <a:latin typeface="Arial"/>
                <a:cs typeface="Arial"/>
              </a:rPr>
              <a:t>PRESENTATION</a:t>
            </a:r>
            <a:endParaRPr sz="3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>
              <a:latin typeface="Arial"/>
              <a:cs typeface="Arial"/>
            </a:endParaRPr>
          </a:p>
          <a:p>
            <a:pPr marL="301625" marR="810895">
              <a:lnSpc>
                <a:spcPct val="117000"/>
              </a:lnSpc>
              <a:spcBef>
                <a:spcPts val="5"/>
              </a:spcBef>
            </a:pPr>
            <a:r>
              <a:rPr sz="3150" spc="60" dirty="0">
                <a:solidFill>
                  <a:srgbClr val="365B6D"/>
                </a:solidFill>
                <a:latin typeface="Arial"/>
                <a:cs typeface="Arial"/>
              </a:rPr>
              <a:t>Introduction </a:t>
            </a:r>
            <a:r>
              <a:rPr sz="3150" spc="114" dirty="0">
                <a:solidFill>
                  <a:srgbClr val="365B6D"/>
                </a:solidFill>
                <a:latin typeface="Arial"/>
                <a:cs typeface="Arial"/>
              </a:rPr>
              <a:t>to </a:t>
            </a:r>
            <a:r>
              <a:rPr sz="3150" spc="35" dirty="0">
                <a:solidFill>
                  <a:srgbClr val="365B6D"/>
                </a:solidFill>
                <a:latin typeface="Arial"/>
                <a:cs typeface="Arial"/>
              </a:rPr>
              <a:t>Paklimate  </a:t>
            </a:r>
            <a:r>
              <a:rPr sz="3150" spc="20" dirty="0">
                <a:solidFill>
                  <a:srgbClr val="365B6D"/>
                </a:solidFill>
                <a:latin typeface="Arial"/>
                <a:cs typeface="Arial"/>
              </a:rPr>
              <a:t>Objectives </a:t>
            </a:r>
            <a:r>
              <a:rPr sz="3150" spc="145" dirty="0">
                <a:solidFill>
                  <a:srgbClr val="365B6D"/>
                </a:solidFill>
                <a:latin typeface="Arial"/>
                <a:cs typeface="Arial"/>
              </a:rPr>
              <a:t>of </a:t>
            </a:r>
            <a:r>
              <a:rPr sz="3150" spc="35" dirty="0">
                <a:solidFill>
                  <a:srgbClr val="365B6D"/>
                </a:solidFill>
                <a:latin typeface="Arial"/>
                <a:cs typeface="Arial"/>
              </a:rPr>
              <a:t>Paklimate  </a:t>
            </a:r>
            <a:r>
              <a:rPr sz="3150" spc="-5" dirty="0">
                <a:solidFill>
                  <a:srgbClr val="365B6D"/>
                </a:solidFill>
                <a:latin typeface="Arial"/>
                <a:cs typeface="Arial"/>
              </a:rPr>
              <a:t>Problem </a:t>
            </a:r>
            <a:r>
              <a:rPr sz="3150" spc="20" dirty="0">
                <a:solidFill>
                  <a:srgbClr val="365B6D"/>
                </a:solidFill>
                <a:latin typeface="Arial"/>
                <a:cs typeface="Arial"/>
              </a:rPr>
              <a:t>Description  </a:t>
            </a:r>
            <a:r>
              <a:rPr sz="3150" spc="60" dirty="0">
                <a:solidFill>
                  <a:srgbClr val="365B6D"/>
                </a:solidFill>
                <a:latin typeface="Arial"/>
                <a:cs typeface="Arial"/>
              </a:rPr>
              <a:t>Methodology</a:t>
            </a:r>
            <a:endParaRPr sz="3150">
              <a:latin typeface="Arial"/>
              <a:cs typeface="Arial"/>
            </a:endParaRPr>
          </a:p>
          <a:p>
            <a:pPr marL="301625" marR="2115820">
              <a:lnSpc>
                <a:spcPct val="117000"/>
              </a:lnSpc>
            </a:pPr>
            <a:r>
              <a:rPr sz="3150" dirty="0">
                <a:solidFill>
                  <a:srgbClr val="365B6D"/>
                </a:solidFill>
                <a:latin typeface="Arial"/>
                <a:cs typeface="Arial"/>
              </a:rPr>
              <a:t>Project </a:t>
            </a:r>
            <a:r>
              <a:rPr sz="3150" spc="-85" dirty="0">
                <a:solidFill>
                  <a:srgbClr val="365B6D"/>
                </a:solidFill>
                <a:latin typeface="Arial"/>
                <a:cs typeface="Arial"/>
              </a:rPr>
              <a:t>Scope  </a:t>
            </a:r>
            <a:r>
              <a:rPr sz="3150" spc="-5" dirty="0">
                <a:solidFill>
                  <a:srgbClr val="365B6D"/>
                </a:solidFill>
                <a:latin typeface="Arial"/>
                <a:cs typeface="Arial"/>
              </a:rPr>
              <a:t>Expertise </a:t>
            </a:r>
            <a:r>
              <a:rPr sz="3150" spc="145" dirty="0">
                <a:solidFill>
                  <a:srgbClr val="365B6D"/>
                </a:solidFill>
                <a:latin typeface="Arial"/>
                <a:cs typeface="Arial"/>
              </a:rPr>
              <a:t>of</a:t>
            </a:r>
            <a:r>
              <a:rPr sz="3150" spc="200" dirty="0">
                <a:solidFill>
                  <a:srgbClr val="365B6D"/>
                </a:solidFill>
                <a:latin typeface="Arial"/>
                <a:cs typeface="Arial"/>
              </a:rPr>
              <a:t> </a:t>
            </a:r>
            <a:r>
              <a:rPr sz="3150" spc="-30" dirty="0">
                <a:solidFill>
                  <a:srgbClr val="365B6D"/>
                </a:solidFill>
                <a:latin typeface="Arial"/>
                <a:cs typeface="Arial"/>
              </a:rPr>
              <a:t>Team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497818" y="3089879"/>
            <a:ext cx="5133975" cy="4102100"/>
            <a:chOff x="11497818" y="3089879"/>
            <a:chExt cx="5133975" cy="4102100"/>
          </a:xfrm>
        </p:grpSpPr>
        <p:sp>
          <p:nvSpPr>
            <p:cNvPr id="4" name="object 4"/>
            <p:cNvSpPr/>
            <p:nvPr/>
          </p:nvSpPr>
          <p:spPr>
            <a:xfrm>
              <a:off x="14093535" y="3200636"/>
              <a:ext cx="2510155" cy="2509520"/>
            </a:xfrm>
            <a:custGeom>
              <a:avLst/>
              <a:gdLst/>
              <a:ahLst/>
              <a:cxnLst/>
              <a:rect l="l" t="t" r="r" b="b"/>
              <a:pathLst>
                <a:path w="2510155" h="2509520">
                  <a:moveTo>
                    <a:pt x="1820640" y="2509040"/>
                  </a:moveTo>
                  <a:lnTo>
                    <a:pt x="1771298" y="2509040"/>
                  </a:lnTo>
                  <a:lnTo>
                    <a:pt x="1722054" y="2505649"/>
                  </a:lnTo>
                  <a:lnTo>
                    <a:pt x="1673099" y="2498867"/>
                  </a:lnTo>
                  <a:lnTo>
                    <a:pt x="1624628" y="2488694"/>
                  </a:lnTo>
                  <a:lnTo>
                    <a:pt x="1576833" y="2475130"/>
                  </a:lnTo>
                  <a:lnTo>
                    <a:pt x="1529908" y="2458174"/>
                  </a:lnTo>
                  <a:lnTo>
                    <a:pt x="1484047" y="2437828"/>
                  </a:lnTo>
                  <a:lnTo>
                    <a:pt x="1439443" y="2414090"/>
                  </a:lnTo>
                  <a:lnTo>
                    <a:pt x="1395490" y="2389568"/>
                  </a:lnTo>
                  <a:lnTo>
                    <a:pt x="1350940" y="2366544"/>
                  </a:lnTo>
                  <a:lnTo>
                    <a:pt x="1305828" y="2345019"/>
                  </a:lnTo>
                  <a:lnTo>
                    <a:pt x="1260193" y="2324992"/>
                  </a:lnTo>
                  <a:lnTo>
                    <a:pt x="1214073" y="2306463"/>
                  </a:lnTo>
                  <a:lnTo>
                    <a:pt x="1167504" y="2289431"/>
                  </a:lnTo>
                  <a:lnTo>
                    <a:pt x="1120525" y="2273897"/>
                  </a:lnTo>
                  <a:lnTo>
                    <a:pt x="1073172" y="2259860"/>
                  </a:lnTo>
                  <a:lnTo>
                    <a:pt x="1025485" y="2247320"/>
                  </a:lnTo>
                  <a:lnTo>
                    <a:pt x="977500" y="2236277"/>
                  </a:lnTo>
                  <a:lnTo>
                    <a:pt x="929254" y="2226729"/>
                  </a:lnTo>
                  <a:lnTo>
                    <a:pt x="880786" y="2218678"/>
                  </a:lnTo>
                  <a:lnTo>
                    <a:pt x="832132" y="2212122"/>
                  </a:lnTo>
                  <a:lnTo>
                    <a:pt x="783331" y="2207062"/>
                  </a:lnTo>
                  <a:lnTo>
                    <a:pt x="734421" y="2203497"/>
                  </a:lnTo>
                  <a:lnTo>
                    <a:pt x="685438" y="2201426"/>
                  </a:lnTo>
                  <a:lnTo>
                    <a:pt x="636420" y="2200851"/>
                  </a:lnTo>
                  <a:lnTo>
                    <a:pt x="587405" y="2201769"/>
                  </a:lnTo>
                  <a:lnTo>
                    <a:pt x="538430" y="2204182"/>
                  </a:lnTo>
                  <a:lnTo>
                    <a:pt x="489533" y="2208088"/>
                  </a:lnTo>
                  <a:lnTo>
                    <a:pt x="440752" y="2213487"/>
                  </a:lnTo>
                  <a:lnTo>
                    <a:pt x="392124" y="2220380"/>
                  </a:lnTo>
                  <a:lnTo>
                    <a:pt x="343686" y="2228766"/>
                  </a:lnTo>
                  <a:lnTo>
                    <a:pt x="295477" y="2238644"/>
                  </a:lnTo>
                  <a:lnTo>
                    <a:pt x="247534" y="2250015"/>
                  </a:lnTo>
                  <a:lnTo>
                    <a:pt x="199894" y="2262878"/>
                  </a:lnTo>
                  <a:lnTo>
                    <a:pt x="152595" y="2277232"/>
                  </a:lnTo>
                  <a:lnTo>
                    <a:pt x="105675" y="2293078"/>
                  </a:lnTo>
                  <a:lnTo>
                    <a:pt x="105675" y="2222317"/>
                  </a:lnTo>
                  <a:lnTo>
                    <a:pt x="0" y="2042849"/>
                  </a:lnTo>
                  <a:lnTo>
                    <a:pt x="46904" y="2026520"/>
                  </a:lnTo>
                  <a:lnTo>
                    <a:pt x="94144" y="2011468"/>
                  </a:lnTo>
                  <a:lnTo>
                    <a:pt x="141690" y="1997693"/>
                  </a:lnTo>
                  <a:lnTo>
                    <a:pt x="189517" y="1985196"/>
                  </a:lnTo>
                  <a:lnTo>
                    <a:pt x="237597" y="1973976"/>
                  </a:lnTo>
                  <a:lnTo>
                    <a:pt x="285902" y="1964034"/>
                  </a:lnTo>
                  <a:lnTo>
                    <a:pt x="334406" y="1955370"/>
                  </a:lnTo>
                  <a:lnTo>
                    <a:pt x="383080" y="1947984"/>
                  </a:lnTo>
                  <a:lnTo>
                    <a:pt x="431899" y="1941877"/>
                  </a:lnTo>
                  <a:lnTo>
                    <a:pt x="480834" y="1937048"/>
                  </a:lnTo>
                  <a:lnTo>
                    <a:pt x="529859" y="1933498"/>
                  </a:lnTo>
                  <a:lnTo>
                    <a:pt x="578945" y="1931226"/>
                  </a:lnTo>
                  <a:lnTo>
                    <a:pt x="628067" y="1930234"/>
                  </a:lnTo>
                  <a:lnTo>
                    <a:pt x="677197" y="1930521"/>
                  </a:lnTo>
                  <a:lnTo>
                    <a:pt x="726307" y="1932087"/>
                  </a:lnTo>
                  <a:lnTo>
                    <a:pt x="775370" y="1934933"/>
                  </a:lnTo>
                  <a:lnTo>
                    <a:pt x="824359" y="1939058"/>
                  </a:lnTo>
                  <a:lnTo>
                    <a:pt x="873247" y="1944464"/>
                  </a:lnTo>
                  <a:lnTo>
                    <a:pt x="922006" y="1951149"/>
                  </a:lnTo>
                  <a:lnTo>
                    <a:pt x="970610" y="1959114"/>
                  </a:lnTo>
                  <a:lnTo>
                    <a:pt x="1019031" y="1968360"/>
                  </a:lnTo>
                  <a:lnTo>
                    <a:pt x="1067242" y="1978887"/>
                  </a:lnTo>
                  <a:lnTo>
                    <a:pt x="1115215" y="1990694"/>
                  </a:lnTo>
                  <a:lnTo>
                    <a:pt x="1162923" y="2003782"/>
                  </a:lnTo>
                  <a:lnTo>
                    <a:pt x="1210340" y="2018151"/>
                  </a:lnTo>
                  <a:lnTo>
                    <a:pt x="1257438" y="2033802"/>
                  </a:lnTo>
                  <a:lnTo>
                    <a:pt x="1304189" y="2050734"/>
                  </a:lnTo>
                  <a:lnTo>
                    <a:pt x="1350566" y="2068947"/>
                  </a:lnTo>
                  <a:lnTo>
                    <a:pt x="1396543" y="2088443"/>
                  </a:lnTo>
                  <a:lnTo>
                    <a:pt x="1442092" y="2109220"/>
                  </a:lnTo>
                  <a:lnTo>
                    <a:pt x="1487185" y="2131279"/>
                  </a:lnTo>
                  <a:lnTo>
                    <a:pt x="1531796" y="2154621"/>
                  </a:lnTo>
                  <a:lnTo>
                    <a:pt x="1575897" y="2179244"/>
                  </a:lnTo>
                  <a:lnTo>
                    <a:pt x="1617753" y="2200565"/>
                  </a:lnTo>
                  <a:lnTo>
                    <a:pt x="1661185" y="2217148"/>
                  </a:lnTo>
                  <a:lnTo>
                    <a:pt x="1705798" y="2228993"/>
                  </a:lnTo>
                  <a:lnTo>
                    <a:pt x="1751199" y="2236100"/>
                  </a:lnTo>
                  <a:lnTo>
                    <a:pt x="1796995" y="2238469"/>
                  </a:lnTo>
                  <a:lnTo>
                    <a:pt x="1842790" y="2236100"/>
                  </a:lnTo>
                  <a:lnTo>
                    <a:pt x="1888192" y="2228993"/>
                  </a:lnTo>
                  <a:lnTo>
                    <a:pt x="1932805" y="2217148"/>
                  </a:lnTo>
                  <a:lnTo>
                    <a:pt x="1976237" y="2200565"/>
                  </a:lnTo>
                  <a:lnTo>
                    <a:pt x="2018093" y="2179244"/>
                  </a:lnTo>
                  <a:lnTo>
                    <a:pt x="2057677" y="2153416"/>
                  </a:lnTo>
                  <a:lnTo>
                    <a:pt x="2093826" y="2124104"/>
                  </a:lnTo>
                  <a:lnTo>
                    <a:pt x="2126368" y="2091580"/>
                  </a:lnTo>
                  <a:lnTo>
                    <a:pt x="2155130" y="2056116"/>
                  </a:lnTo>
                  <a:lnTo>
                    <a:pt x="2179940" y="2017980"/>
                  </a:lnTo>
                  <a:lnTo>
                    <a:pt x="2200626" y="1977445"/>
                  </a:lnTo>
                  <a:lnTo>
                    <a:pt x="2217015" y="1934781"/>
                  </a:lnTo>
                  <a:lnTo>
                    <a:pt x="2228935" y="1890259"/>
                  </a:lnTo>
                  <a:lnTo>
                    <a:pt x="2236213" y="1844149"/>
                  </a:lnTo>
                  <a:lnTo>
                    <a:pt x="2238677" y="1796723"/>
                  </a:lnTo>
                  <a:lnTo>
                    <a:pt x="2236240" y="1749296"/>
                  </a:lnTo>
                  <a:lnTo>
                    <a:pt x="2229033" y="1703187"/>
                  </a:lnTo>
                  <a:lnTo>
                    <a:pt x="2217209" y="1658664"/>
                  </a:lnTo>
                  <a:lnTo>
                    <a:pt x="2200921" y="1616000"/>
                  </a:lnTo>
                  <a:lnTo>
                    <a:pt x="2180325" y="1575465"/>
                  </a:lnTo>
                  <a:lnTo>
                    <a:pt x="2155573" y="1537330"/>
                  </a:lnTo>
                  <a:lnTo>
                    <a:pt x="2126820" y="1501865"/>
                  </a:lnTo>
                  <a:lnTo>
                    <a:pt x="2094220" y="1469342"/>
                  </a:lnTo>
                  <a:lnTo>
                    <a:pt x="2057926" y="1440030"/>
                  </a:lnTo>
                  <a:lnTo>
                    <a:pt x="2018093" y="1414201"/>
                  </a:lnTo>
                  <a:lnTo>
                    <a:pt x="1974577" y="1387027"/>
                  </a:lnTo>
                  <a:lnTo>
                    <a:pt x="1933545" y="1357277"/>
                  </a:lnTo>
                  <a:lnTo>
                    <a:pt x="1895074" y="1325087"/>
                  </a:lnTo>
                  <a:lnTo>
                    <a:pt x="1859241" y="1290589"/>
                  </a:lnTo>
                  <a:lnTo>
                    <a:pt x="1826121" y="1253915"/>
                  </a:lnTo>
                  <a:lnTo>
                    <a:pt x="1795792" y="1215200"/>
                  </a:lnTo>
                  <a:lnTo>
                    <a:pt x="1768331" y="1174576"/>
                  </a:lnTo>
                  <a:lnTo>
                    <a:pt x="1743813" y="1132176"/>
                  </a:lnTo>
                  <a:lnTo>
                    <a:pt x="1722316" y="1088133"/>
                  </a:lnTo>
                  <a:lnTo>
                    <a:pt x="1703916" y="1042581"/>
                  </a:lnTo>
                  <a:lnTo>
                    <a:pt x="1688690" y="995652"/>
                  </a:lnTo>
                  <a:lnTo>
                    <a:pt x="1676714" y="947480"/>
                  </a:lnTo>
                  <a:lnTo>
                    <a:pt x="1668064" y="898197"/>
                  </a:lnTo>
                  <a:lnTo>
                    <a:pt x="1662819" y="847938"/>
                  </a:lnTo>
                  <a:lnTo>
                    <a:pt x="1661053" y="796834"/>
                  </a:lnTo>
                  <a:lnTo>
                    <a:pt x="1662819" y="745730"/>
                  </a:lnTo>
                  <a:lnTo>
                    <a:pt x="1668064" y="695471"/>
                  </a:lnTo>
                  <a:lnTo>
                    <a:pt x="1676714" y="646188"/>
                  </a:lnTo>
                  <a:lnTo>
                    <a:pt x="1688690" y="598016"/>
                  </a:lnTo>
                  <a:lnTo>
                    <a:pt x="1703916" y="551087"/>
                  </a:lnTo>
                  <a:lnTo>
                    <a:pt x="1722316" y="505535"/>
                  </a:lnTo>
                  <a:lnTo>
                    <a:pt x="1743813" y="461492"/>
                  </a:lnTo>
                  <a:lnTo>
                    <a:pt x="1768331" y="419092"/>
                  </a:lnTo>
                  <a:lnTo>
                    <a:pt x="1795792" y="378468"/>
                  </a:lnTo>
                  <a:lnTo>
                    <a:pt x="1826121" y="339753"/>
                  </a:lnTo>
                  <a:lnTo>
                    <a:pt x="1859241" y="303079"/>
                  </a:lnTo>
                  <a:lnTo>
                    <a:pt x="1895074" y="268581"/>
                  </a:lnTo>
                  <a:lnTo>
                    <a:pt x="1933545" y="236391"/>
                  </a:lnTo>
                  <a:lnTo>
                    <a:pt x="1974577" y="206642"/>
                  </a:lnTo>
                  <a:lnTo>
                    <a:pt x="2018093" y="179467"/>
                  </a:lnTo>
                  <a:lnTo>
                    <a:pt x="2307418" y="12306"/>
                  </a:lnTo>
                  <a:lnTo>
                    <a:pt x="2335119" y="0"/>
                  </a:lnTo>
                  <a:lnTo>
                    <a:pt x="2372185" y="36828"/>
                  </a:lnTo>
                  <a:lnTo>
                    <a:pt x="2405361" y="78776"/>
                  </a:lnTo>
                  <a:lnTo>
                    <a:pt x="2433957" y="124564"/>
                  </a:lnTo>
                  <a:lnTo>
                    <a:pt x="2457284" y="172912"/>
                  </a:lnTo>
                  <a:lnTo>
                    <a:pt x="2474651" y="222539"/>
                  </a:lnTo>
                  <a:lnTo>
                    <a:pt x="2468111" y="229269"/>
                  </a:lnTo>
                  <a:lnTo>
                    <a:pt x="2460801" y="235614"/>
                  </a:lnTo>
                  <a:lnTo>
                    <a:pt x="2452721" y="241575"/>
                  </a:lnTo>
                  <a:lnTo>
                    <a:pt x="2443872" y="247152"/>
                  </a:lnTo>
                  <a:lnTo>
                    <a:pt x="2154547" y="414312"/>
                  </a:lnTo>
                  <a:lnTo>
                    <a:pt x="2114963" y="440141"/>
                  </a:lnTo>
                  <a:lnTo>
                    <a:pt x="2078814" y="469453"/>
                  </a:lnTo>
                  <a:lnTo>
                    <a:pt x="2046272" y="501977"/>
                  </a:lnTo>
                  <a:lnTo>
                    <a:pt x="2017510" y="537441"/>
                  </a:lnTo>
                  <a:lnTo>
                    <a:pt x="1992700" y="575577"/>
                  </a:lnTo>
                  <a:lnTo>
                    <a:pt x="1972014" y="616112"/>
                  </a:lnTo>
                  <a:lnTo>
                    <a:pt x="1955625" y="658776"/>
                  </a:lnTo>
                  <a:lnTo>
                    <a:pt x="1943705" y="703298"/>
                  </a:lnTo>
                  <a:lnTo>
                    <a:pt x="1936427" y="749407"/>
                  </a:lnTo>
                  <a:lnTo>
                    <a:pt x="1933963" y="796834"/>
                  </a:lnTo>
                  <a:lnTo>
                    <a:pt x="1936399" y="844261"/>
                  </a:lnTo>
                  <a:lnTo>
                    <a:pt x="1943607" y="890370"/>
                  </a:lnTo>
                  <a:lnTo>
                    <a:pt x="1955431" y="934893"/>
                  </a:lnTo>
                  <a:lnTo>
                    <a:pt x="1971718" y="977556"/>
                  </a:lnTo>
                  <a:lnTo>
                    <a:pt x="1992315" y="1018091"/>
                  </a:lnTo>
                  <a:lnTo>
                    <a:pt x="2017067" y="1056227"/>
                  </a:lnTo>
                  <a:lnTo>
                    <a:pt x="2045820" y="1091692"/>
                  </a:lnTo>
                  <a:lnTo>
                    <a:pt x="2078420" y="1124215"/>
                  </a:lnTo>
                  <a:lnTo>
                    <a:pt x="2114714" y="1153527"/>
                  </a:lnTo>
                  <a:lnTo>
                    <a:pt x="2154547" y="1179356"/>
                  </a:lnTo>
                  <a:lnTo>
                    <a:pt x="2198063" y="1206339"/>
                  </a:lnTo>
                  <a:lnTo>
                    <a:pt x="2239090" y="1235924"/>
                  </a:lnTo>
                  <a:lnTo>
                    <a:pt x="2277549" y="1267978"/>
                  </a:lnTo>
                  <a:lnTo>
                    <a:pt x="2313360" y="1302367"/>
                  </a:lnTo>
                  <a:lnTo>
                    <a:pt x="2346443" y="1338958"/>
                  </a:lnTo>
                  <a:lnTo>
                    <a:pt x="2376716" y="1377619"/>
                  </a:lnTo>
                  <a:lnTo>
                    <a:pt x="2404100" y="1418216"/>
                  </a:lnTo>
                  <a:lnTo>
                    <a:pt x="2428515" y="1460616"/>
                  </a:lnTo>
                  <a:lnTo>
                    <a:pt x="2449880" y="1504686"/>
                  </a:lnTo>
                  <a:lnTo>
                    <a:pt x="2468116" y="1550293"/>
                  </a:lnTo>
                  <a:lnTo>
                    <a:pt x="2483141" y="1597303"/>
                  </a:lnTo>
                  <a:lnTo>
                    <a:pt x="2494875" y="1645585"/>
                  </a:lnTo>
                  <a:lnTo>
                    <a:pt x="2503240" y="1695004"/>
                  </a:lnTo>
                  <a:lnTo>
                    <a:pt x="2508153" y="1745428"/>
                  </a:lnTo>
                  <a:lnTo>
                    <a:pt x="2509535" y="1796723"/>
                  </a:lnTo>
                  <a:lnTo>
                    <a:pt x="2507769" y="1847827"/>
                  </a:lnTo>
                  <a:lnTo>
                    <a:pt x="2502523" y="1898086"/>
                  </a:lnTo>
                  <a:lnTo>
                    <a:pt x="2493874" y="1947369"/>
                  </a:lnTo>
                  <a:lnTo>
                    <a:pt x="2481898" y="1995541"/>
                  </a:lnTo>
                  <a:lnTo>
                    <a:pt x="2466672" y="2042470"/>
                  </a:lnTo>
                  <a:lnTo>
                    <a:pt x="2448272" y="2088022"/>
                  </a:lnTo>
                  <a:lnTo>
                    <a:pt x="2426774" y="2132064"/>
                  </a:lnTo>
                  <a:lnTo>
                    <a:pt x="2402257" y="2174464"/>
                  </a:lnTo>
                  <a:lnTo>
                    <a:pt x="2374795" y="2215089"/>
                  </a:lnTo>
                  <a:lnTo>
                    <a:pt x="2344467" y="2253804"/>
                  </a:lnTo>
                  <a:lnTo>
                    <a:pt x="2311347" y="2290478"/>
                  </a:lnTo>
                  <a:lnTo>
                    <a:pt x="2275514" y="2324976"/>
                  </a:lnTo>
                  <a:lnTo>
                    <a:pt x="2237043" y="2357166"/>
                  </a:lnTo>
                  <a:lnTo>
                    <a:pt x="2196011" y="2386915"/>
                  </a:lnTo>
                  <a:lnTo>
                    <a:pt x="2152495" y="2414090"/>
                  </a:lnTo>
                  <a:lnTo>
                    <a:pt x="2107891" y="2437828"/>
                  </a:lnTo>
                  <a:lnTo>
                    <a:pt x="2062029" y="2458174"/>
                  </a:lnTo>
                  <a:lnTo>
                    <a:pt x="2015105" y="2475130"/>
                  </a:lnTo>
                  <a:lnTo>
                    <a:pt x="1967310" y="2488694"/>
                  </a:lnTo>
                  <a:lnTo>
                    <a:pt x="1918839" y="2498867"/>
                  </a:lnTo>
                  <a:lnTo>
                    <a:pt x="1869884" y="2505649"/>
                  </a:lnTo>
                  <a:lnTo>
                    <a:pt x="1820640" y="2509040"/>
                  </a:lnTo>
                  <a:close/>
                </a:path>
              </a:pathLst>
            </a:custGeom>
            <a:solidFill>
              <a:srgbClr val="7D9A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99039" y="4363583"/>
              <a:ext cx="2102485" cy="2666365"/>
            </a:xfrm>
            <a:custGeom>
              <a:avLst/>
              <a:gdLst/>
              <a:ahLst/>
              <a:cxnLst/>
              <a:rect l="l" t="t" r="r" b="b"/>
              <a:pathLst>
                <a:path w="2102484" h="2666365">
                  <a:moveTo>
                    <a:pt x="1362494" y="2666370"/>
                  </a:moveTo>
                  <a:lnTo>
                    <a:pt x="1362494" y="1492141"/>
                  </a:lnTo>
                  <a:lnTo>
                    <a:pt x="1120364" y="1070650"/>
                  </a:lnTo>
                  <a:lnTo>
                    <a:pt x="0" y="423542"/>
                  </a:lnTo>
                  <a:lnTo>
                    <a:pt x="734598" y="0"/>
                  </a:lnTo>
                  <a:lnTo>
                    <a:pt x="1854962" y="646082"/>
                  </a:lnTo>
                  <a:lnTo>
                    <a:pt x="2102222" y="1065522"/>
                  </a:lnTo>
                  <a:lnTo>
                    <a:pt x="2102222" y="2239751"/>
                  </a:lnTo>
                  <a:lnTo>
                    <a:pt x="1362494" y="2666370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56909" y="4788152"/>
              <a:ext cx="1604010" cy="2382520"/>
            </a:xfrm>
            <a:custGeom>
              <a:avLst/>
              <a:gdLst/>
              <a:ahLst/>
              <a:cxnLst/>
              <a:rect l="l" t="t" r="r" b="b"/>
              <a:pathLst>
                <a:path w="1604009" h="2382520">
                  <a:moveTo>
                    <a:pt x="1362494" y="2382299"/>
                  </a:moveTo>
                  <a:lnTo>
                    <a:pt x="603273" y="1944399"/>
                  </a:lnTo>
                  <a:lnTo>
                    <a:pt x="1149092" y="1629562"/>
                  </a:lnTo>
                  <a:lnTo>
                    <a:pt x="1149092" y="1120901"/>
                  </a:lnTo>
                  <a:lnTo>
                    <a:pt x="1073169" y="1089109"/>
                  </a:lnTo>
                  <a:lnTo>
                    <a:pt x="410390" y="1471631"/>
                  </a:lnTo>
                  <a:lnTo>
                    <a:pt x="373564" y="1499106"/>
                  </a:lnTo>
                  <a:lnTo>
                    <a:pt x="340813" y="1535897"/>
                  </a:lnTo>
                  <a:lnTo>
                    <a:pt x="313307" y="1579696"/>
                  </a:lnTo>
                  <a:lnTo>
                    <a:pt x="292212" y="1628195"/>
                  </a:lnTo>
                  <a:lnTo>
                    <a:pt x="278699" y="1679086"/>
                  </a:lnTo>
                  <a:lnTo>
                    <a:pt x="273935" y="1730064"/>
                  </a:lnTo>
                  <a:lnTo>
                    <a:pt x="273935" y="1753651"/>
                  </a:lnTo>
                  <a:lnTo>
                    <a:pt x="242130" y="1735191"/>
                  </a:lnTo>
                  <a:lnTo>
                    <a:pt x="107727" y="1503422"/>
                  </a:lnTo>
                  <a:lnTo>
                    <a:pt x="517091" y="1267551"/>
                  </a:lnTo>
                  <a:lnTo>
                    <a:pt x="517091" y="758890"/>
                  </a:lnTo>
                  <a:lnTo>
                    <a:pt x="441169" y="727098"/>
                  </a:lnTo>
                  <a:lnTo>
                    <a:pt x="0" y="981429"/>
                  </a:lnTo>
                  <a:lnTo>
                    <a:pt x="0" y="136395"/>
                  </a:lnTo>
                  <a:lnTo>
                    <a:pt x="241104" y="0"/>
                  </a:lnTo>
                  <a:lnTo>
                    <a:pt x="1361468" y="646082"/>
                  </a:lnTo>
                  <a:lnTo>
                    <a:pt x="1603599" y="1061420"/>
                  </a:lnTo>
                  <a:lnTo>
                    <a:pt x="1603599" y="2244878"/>
                  </a:lnTo>
                  <a:lnTo>
                    <a:pt x="1362494" y="2382299"/>
                  </a:lnTo>
                  <a:close/>
                </a:path>
              </a:pathLst>
            </a:custGeom>
            <a:solidFill>
              <a:srgbClr val="CBD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96311" y="5587037"/>
              <a:ext cx="1385570" cy="1195070"/>
            </a:xfrm>
            <a:custGeom>
              <a:avLst/>
              <a:gdLst/>
              <a:ahLst/>
              <a:cxnLst/>
              <a:rect l="l" t="t" r="r" b="b"/>
              <a:pathLst>
                <a:path w="1385570" h="1195070">
                  <a:moveTo>
                    <a:pt x="85755" y="833802"/>
                  </a:moveTo>
                  <a:lnTo>
                    <a:pt x="51413" y="830045"/>
                  </a:lnTo>
                  <a:lnTo>
                    <a:pt x="24262" y="809649"/>
                  </a:lnTo>
                  <a:lnTo>
                    <a:pt x="6418" y="774141"/>
                  </a:lnTo>
                  <a:lnTo>
                    <a:pt x="0" y="725047"/>
                  </a:lnTo>
                  <a:lnTo>
                    <a:pt x="0" y="601984"/>
                  </a:lnTo>
                  <a:lnTo>
                    <a:pt x="4498" y="555014"/>
                  </a:lnTo>
                  <a:lnTo>
                    <a:pt x="17175" y="507901"/>
                  </a:lnTo>
                  <a:lnTo>
                    <a:pt x="36806" y="462897"/>
                  </a:lnTo>
                  <a:lnTo>
                    <a:pt x="62166" y="422251"/>
                  </a:lnTo>
                  <a:lnTo>
                    <a:pt x="92029" y="388214"/>
                  </a:lnTo>
                  <a:lnTo>
                    <a:pt x="125168" y="363036"/>
                  </a:lnTo>
                  <a:lnTo>
                    <a:pt x="754091" y="0"/>
                  </a:lnTo>
                  <a:lnTo>
                    <a:pt x="754091" y="456359"/>
                  </a:lnTo>
                  <a:lnTo>
                    <a:pt x="125168" y="819396"/>
                  </a:lnTo>
                  <a:lnTo>
                    <a:pt x="85755" y="833802"/>
                  </a:lnTo>
                  <a:close/>
                </a:path>
                <a:path w="1385570" h="1195070">
                  <a:moveTo>
                    <a:pt x="716729" y="1194788"/>
                  </a:moveTo>
                  <a:lnTo>
                    <a:pt x="682388" y="1191030"/>
                  </a:lnTo>
                  <a:lnTo>
                    <a:pt x="655236" y="1170634"/>
                  </a:lnTo>
                  <a:lnTo>
                    <a:pt x="637393" y="1135127"/>
                  </a:lnTo>
                  <a:lnTo>
                    <a:pt x="630974" y="1086033"/>
                  </a:lnTo>
                  <a:lnTo>
                    <a:pt x="630974" y="962969"/>
                  </a:lnTo>
                  <a:lnTo>
                    <a:pt x="635472" y="915999"/>
                  </a:lnTo>
                  <a:lnTo>
                    <a:pt x="648150" y="868887"/>
                  </a:lnTo>
                  <a:lnTo>
                    <a:pt x="667781" y="823882"/>
                  </a:lnTo>
                  <a:lnTo>
                    <a:pt x="693141" y="783236"/>
                  </a:lnTo>
                  <a:lnTo>
                    <a:pt x="723003" y="749199"/>
                  </a:lnTo>
                  <a:lnTo>
                    <a:pt x="756143" y="724022"/>
                  </a:lnTo>
                  <a:lnTo>
                    <a:pt x="1385066" y="360985"/>
                  </a:lnTo>
                  <a:lnTo>
                    <a:pt x="1385066" y="817345"/>
                  </a:lnTo>
                  <a:lnTo>
                    <a:pt x="756143" y="1180381"/>
                  </a:lnTo>
                  <a:lnTo>
                    <a:pt x="716729" y="1194788"/>
                  </a:lnTo>
                  <a:close/>
                </a:path>
              </a:pathLst>
            </a:custGeom>
            <a:solidFill>
              <a:srgbClr val="1F4F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97806" y="3089883"/>
              <a:ext cx="5134610" cy="4102100"/>
            </a:xfrm>
            <a:custGeom>
              <a:avLst/>
              <a:gdLst/>
              <a:ahLst/>
              <a:cxnLst/>
              <a:rect l="l" t="t" r="r" b="b"/>
              <a:pathLst>
                <a:path w="5134609" h="4102100">
                  <a:moveTo>
                    <a:pt x="444258" y="2959100"/>
                  </a:moveTo>
                  <a:lnTo>
                    <a:pt x="435457" y="2908300"/>
                  </a:lnTo>
                  <a:lnTo>
                    <a:pt x="411556" y="2882900"/>
                  </a:lnTo>
                  <a:lnTo>
                    <a:pt x="376301" y="2882900"/>
                  </a:lnTo>
                  <a:lnTo>
                    <a:pt x="333451" y="2895600"/>
                  </a:lnTo>
                  <a:lnTo>
                    <a:pt x="298284" y="2921000"/>
                  </a:lnTo>
                  <a:lnTo>
                    <a:pt x="267855" y="2959100"/>
                  </a:lnTo>
                  <a:lnTo>
                    <a:pt x="243916" y="2997200"/>
                  </a:lnTo>
                  <a:lnTo>
                    <a:pt x="228257" y="3035300"/>
                  </a:lnTo>
                  <a:lnTo>
                    <a:pt x="222643" y="3086100"/>
                  </a:lnTo>
                  <a:lnTo>
                    <a:pt x="231305" y="3124200"/>
                  </a:lnTo>
                  <a:lnTo>
                    <a:pt x="254965" y="3149600"/>
                  </a:lnTo>
                  <a:lnTo>
                    <a:pt x="290169" y="3162300"/>
                  </a:lnTo>
                  <a:lnTo>
                    <a:pt x="333451" y="3149600"/>
                  </a:lnTo>
                  <a:lnTo>
                    <a:pt x="368604" y="3124200"/>
                  </a:lnTo>
                  <a:lnTo>
                    <a:pt x="399046" y="3086100"/>
                  </a:lnTo>
                  <a:lnTo>
                    <a:pt x="422973" y="3035300"/>
                  </a:lnTo>
                  <a:lnTo>
                    <a:pt x="438645" y="2997200"/>
                  </a:lnTo>
                  <a:lnTo>
                    <a:pt x="444258" y="2959100"/>
                  </a:lnTo>
                  <a:close/>
                </a:path>
                <a:path w="5134609" h="4102100">
                  <a:moveTo>
                    <a:pt x="1075232" y="3314700"/>
                  </a:moveTo>
                  <a:lnTo>
                    <a:pt x="1066571" y="3276600"/>
                  </a:lnTo>
                  <a:lnTo>
                    <a:pt x="1042911" y="3238500"/>
                  </a:lnTo>
                  <a:lnTo>
                    <a:pt x="1007706" y="3238500"/>
                  </a:lnTo>
                  <a:lnTo>
                    <a:pt x="964425" y="3251200"/>
                  </a:lnTo>
                  <a:lnTo>
                    <a:pt x="929259" y="3276600"/>
                  </a:lnTo>
                  <a:lnTo>
                    <a:pt x="898829" y="3314700"/>
                  </a:lnTo>
                  <a:lnTo>
                    <a:pt x="874890" y="3352800"/>
                  </a:lnTo>
                  <a:lnTo>
                    <a:pt x="859231" y="3403600"/>
                  </a:lnTo>
                  <a:lnTo>
                    <a:pt x="853617" y="3441700"/>
                  </a:lnTo>
                  <a:lnTo>
                    <a:pt x="862279" y="3492500"/>
                  </a:lnTo>
                  <a:lnTo>
                    <a:pt x="885939" y="3517900"/>
                  </a:lnTo>
                  <a:lnTo>
                    <a:pt x="921143" y="3517900"/>
                  </a:lnTo>
                  <a:lnTo>
                    <a:pt x="964425" y="3505200"/>
                  </a:lnTo>
                  <a:lnTo>
                    <a:pt x="999578" y="3479800"/>
                  </a:lnTo>
                  <a:lnTo>
                    <a:pt x="1030020" y="3441700"/>
                  </a:lnTo>
                  <a:lnTo>
                    <a:pt x="1053947" y="3403600"/>
                  </a:lnTo>
                  <a:lnTo>
                    <a:pt x="1069619" y="3352800"/>
                  </a:lnTo>
                  <a:lnTo>
                    <a:pt x="1075232" y="3314700"/>
                  </a:lnTo>
                  <a:close/>
                </a:path>
                <a:path w="5134609" h="4102100">
                  <a:moveTo>
                    <a:pt x="5133987" y="1905000"/>
                  </a:moveTo>
                  <a:lnTo>
                    <a:pt x="5131663" y="1854200"/>
                  </a:lnTo>
                  <a:lnTo>
                    <a:pt x="5126279" y="1803400"/>
                  </a:lnTo>
                  <a:lnTo>
                    <a:pt x="5117871" y="1752600"/>
                  </a:lnTo>
                  <a:lnTo>
                    <a:pt x="5106530" y="1701800"/>
                  </a:lnTo>
                  <a:lnTo>
                    <a:pt x="5092281" y="1663700"/>
                  </a:lnTo>
                  <a:lnTo>
                    <a:pt x="5083708" y="1638198"/>
                  </a:lnTo>
                  <a:lnTo>
                    <a:pt x="5083708" y="1905000"/>
                  </a:lnTo>
                  <a:lnTo>
                    <a:pt x="5082197" y="1955800"/>
                  </a:lnTo>
                  <a:lnTo>
                    <a:pt x="5077282" y="1993900"/>
                  </a:lnTo>
                  <a:lnTo>
                    <a:pt x="5069040" y="2044700"/>
                  </a:lnTo>
                  <a:lnTo>
                    <a:pt x="5057559" y="2095500"/>
                  </a:lnTo>
                  <a:lnTo>
                    <a:pt x="5042903" y="2133600"/>
                  </a:lnTo>
                  <a:lnTo>
                    <a:pt x="5025161" y="2184400"/>
                  </a:lnTo>
                  <a:lnTo>
                    <a:pt x="5004397" y="2222500"/>
                  </a:lnTo>
                  <a:lnTo>
                    <a:pt x="4980698" y="2260600"/>
                  </a:lnTo>
                  <a:lnTo>
                    <a:pt x="4954143" y="2311400"/>
                  </a:lnTo>
                  <a:lnTo>
                    <a:pt x="4924806" y="2349500"/>
                  </a:lnTo>
                  <a:lnTo>
                    <a:pt x="4892751" y="2374900"/>
                  </a:lnTo>
                  <a:lnTo>
                    <a:pt x="4858067" y="2413000"/>
                  </a:lnTo>
                  <a:lnTo>
                    <a:pt x="4820818" y="2438400"/>
                  </a:lnTo>
                  <a:lnTo>
                    <a:pt x="4781105" y="2476500"/>
                  </a:lnTo>
                  <a:lnTo>
                    <a:pt x="4738979" y="2501900"/>
                  </a:lnTo>
                  <a:lnTo>
                    <a:pt x="4695660" y="2527300"/>
                  </a:lnTo>
                  <a:lnTo>
                    <a:pt x="4465205" y="2590800"/>
                  </a:lnTo>
                  <a:lnTo>
                    <a:pt x="4322280" y="2590800"/>
                  </a:lnTo>
                  <a:lnTo>
                    <a:pt x="4091825" y="2527300"/>
                  </a:lnTo>
                  <a:lnTo>
                    <a:pt x="4004894" y="2476500"/>
                  </a:lnTo>
                  <a:lnTo>
                    <a:pt x="3915981" y="2425700"/>
                  </a:lnTo>
                  <a:lnTo>
                    <a:pt x="3870744" y="2413000"/>
                  </a:lnTo>
                  <a:lnTo>
                    <a:pt x="3825036" y="2387600"/>
                  </a:lnTo>
                  <a:lnTo>
                    <a:pt x="3590709" y="2324100"/>
                  </a:lnTo>
                  <a:lnTo>
                    <a:pt x="3494938" y="2298700"/>
                  </a:lnTo>
                  <a:lnTo>
                    <a:pt x="3446754" y="2298700"/>
                  </a:lnTo>
                  <a:lnTo>
                    <a:pt x="3398418" y="2286000"/>
                  </a:lnTo>
                  <a:lnTo>
                    <a:pt x="3107283" y="2286000"/>
                  </a:lnTo>
                  <a:lnTo>
                    <a:pt x="3058909" y="2298700"/>
                  </a:lnTo>
                  <a:lnTo>
                    <a:pt x="3010662" y="2298700"/>
                  </a:lnTo>
                  <a:lnTo>
                    <a:pt x="2962579" y="2311400"/>
                  </a:lnTo>
                  <a:lnTo>
                    <a:pt x="2914713" y="2311400"/>
                  </a:lnTo>
                  <a:lnTo>
                    <a:pt x="2726017" y="2362200"/>
                  </a:lnTo>
                  <a:lnTo>
                    <a:pt x="2726017" y="2324100"/>
                  </a:lnTo>
                  <a:lnTo>
                    <a:pt x="2680881" y="2248446"/>
                  </a:lnTo>
                  <a:lnTo>
                    <a:pt x="2680881" y="2374900"/>
                  </a:lnTo>
                  <a:lnTo>
                    <a:pt x="2680881" y="2421280"/>
                  </a:lnTo>
                  <a:lnTo>
                    <a:pt x="2680881" y="3492500"/>
                  </a:lnTo>
                  <a:lnTo>
                    <a:pt x="2407297" y="3652570"/>
                  </a:lnTo>
                  <a:lnTo>
                    <a:pt x="2680881" y="3379114"/>
                  </a:lnTo>
                  <a:lnTo>
                    <a:pt x="2680881" y="3369894"/>
                  </a:lnTo>
                  <a:lnTo>
                    <a:pt x="2385022" y="3665601"/>
                  </a:lnTo>
                  <a:lnTo>
                    <a:pt x="2080691" y="3843667"/>
                  </a:lnTo>
                  <a:lnTo>
                    <a:pt x="2680881" y="3243745"/>
                  </a:lnTo>
                  <a:lnTo>
                    <a:pt x="2680881" y="3234525"/>
                  </a:lnTo>
                  <a:lnTo>
                    <a:pt x="2058416" y="3856698"/>
                  </a:lnTo>
                  <a:lnTo>
                    <a:pt x="1986292" y="3898900"/>
                  </a:lnTo>
                  <a:lnTo>
                    <a:pt x="1986292" y="3802659"/>
                  </a:lnTo>
                  <a:lnTo>
                    <a:pt x="2680881" y="3108375"/>
                  </a:lnTo>
                  <a:lnTo>
                    <a:pt x="2680881" y="3099155"/>
                  </a:lnTo>
                  <a:lnTo>
                    <a:pt x="1986292" y="3793426"/>
                  </a:lnTo>
                  <a:lnTo>
                    <a:pt x="1986292" y="3666261"/>
                  </a:lnTo>
                  <a:lnTo>
                    <a:pt x="2680881" y="2971977"/>
                  </a:lnTo>
                  <a:lnTo>
                    <a:pt x="2680881" y="2962757"/>
                  </a:lnTo>
                  <a:lnTo>
                    <a:pt x="1986292" y="3657028"/>
                  </a:lnTo>
                  <a:lnTo>
                    <a:pt x="1986292" y="3530892"/>
                  </a:lnTo>
                  <a:lnTo>
                    <a:pt x="2680881" y="2836621"/>
                  </a:lnTo>
                  <a:lnTo>
                    <a:pt x="2680881" y="2827388"/>
                  </a:lnTo>
                  <a:lnTo>
                    <a:pt x="1986292" y="3521672"/>
                  </a:lnTo>
                  <a:lnTo>
                    <a:pt x="1986292" y="3395522"/>
                  </a:lnTo>
                  <a:lnTo>
                    <a:pt x="2680881" y="2701252"/>
                  </a:lnTo>
                  <a:lnTo>
                    <a:pt x="2680881" y="2692019"/>
                  </a:lnTo>
                  <a:lnTo>
                    <a:pt x="1986292" y="3386302"/>
                  </a:lnTo>
                  <a:lnTo>
                    <a:pt x="1986292" y="3260153"/>
                  </a:lnTo>
                  <a:lnTo>
                    <a:pt x="2680881" y="2565870"/>
                  </a:lnTo>
                  <a:lnTo>
                    <a:pt x="2680881" y="2556649"/>
                  </a:lnTo>
                  <a:lnTo>
                    <a:pt x="1986292" y="3250933"/>
                  </a:lnTo>
                  <a:lnTo>
                    <a:pt x="1986292" y="3124784"/>
                  </a:lnTo>
                  <a:lnTo>
                    <a:pt x="2680881" y="2430500"/>
                  </a:lnTo>
                  <a:lnTo>
                    <a:pt x="2680881" y="2421280"/>
                  </a:lnTo>
                  <a:lnTo>
                    <a:pt x="1986292" y="3115564"/>
                  </a:lnTo>
                  <a:lnTo>
                    <a:pt x="1986292" y="2989427"/>
                  </a:lnTo>
                  <a:lnTo>
                    <a:pt x="2496528" y="2479395"/>
                  </a:lnTo>
                  <a:lnTo>
                    <a:pt x="2680881" y="2374900"/>
                  </a:lnTo>
                  <a:lnTo>
                    <a:pt x="2680881" y="2248446"/>
                  </a:lnTo>
                  <a:lnTo>
                    <a:pt x="2672677" y="2234692"/>
                  </a:lnTo>
                  <a:lnTo>
                    <a:pt x="2672677" y="2324100"/>
                  </a:lnTo>
                  <a:lnTo>
                    <a:pt x="2623058" y="2352929"/>
                  </a:lnTo>
                  <a:lnTo>
                    <a:pt x="2664955" y="2311031"/>
                  </a:lnTo>
                  <a:lnTo>
                    <a:pt x="2672677" y="2324100"/>
                  </a:lnTo>
                  <a:lnTo>
                    <a:pt x="2672677" y="2234692"/>
                  </a:lnTo>
                  <a:lnTo>
                    <a:pt x="2661539" y="2216023"/>
                  </a:lnTo>
                  <a:lnTo>
                    <a:pt x="2661539" y="2305227"/>
                  </a:lnTo>
                  <a:lnTo>
                    <a:pt x="2601036" y="2365718"/>
                  </a:lnTo>
                  <a:lnTo>
                    <a:pt x="2475217" y="2438793"/>
                  </a:lnTo>
                  <a:lnTo>
                    <a:pt x="2475217" y="2491473"/>
                  </a:lnTo>
                  <a:lnTo>
                    <a:pt x="1986292" y="2980194"/>
                  </a:lnTo>
                  <a:lnTo>
                    <a:pt x="1986292" y="2853029"/>
                  </a:lnTo>
                  <a:lnTo>
                    <a:pt x="2181364" y="2658033"/>
                  </a:lnTo>
                  <a:lnTo>
                    <a:pt x="2475217" y="2491473"/>
                  </a:lnTo>
                  <a:lnTo>
                    <a:pt x="2475217" y="2438793"/>
                  </a:lnTo>
                  <a:lnTo>
                    <a:pt x="2297366" y="2542082"/>
                  </a:lnTo>
                  <a:lnTo>
                    <a:pt x="2614358" y="2225230"/>
                  </a:lnTo>
                  <a:lnTo>
                    <a:pt x="2661539" y="2305227"/>
                  </a:lnTo>
                  <a:lnTo>
                    <a:pt x="2661539" y="2216023"/>
                  </a:lnTo>
                  <a:lnTo>
                    <a:pt x="2627528" y="2159000"/>
                  </a:lnTo>
                  <a:lnTo>
                    <a:pt x="2777020" y="2120900"/>
                  </a:lnTo>
                  <a:lnTo>
                    <a:pt x="2980486" y="2070100"/>
                  </a:lnTo>
                  <a:lnTo>
                    <a:pt x="3083306" y="2070100"/>
                  </a:lnTo>
                  <a:lnTo>
                    <a:pt x="3134842" y="2057400"/>
                  </a:lnTo>
                  <a:lnTo>
                    <a:pt x="3338703" y="2057400"/>
                  </a:lnTo>
                  <a:lnTo>
                    <a:pt x="3388995" y="2070100"/>
                  </a:lnTo>
                  <a:lnTo>
                    <a:pt x="3489248" y="2070100"/>
                  </a:lnTo>
                  <a:lnTo>
                    <a:pt x="3588905" y="2095500"/>
                  </a:lnTo>
                  <a:lnTo>
                    <a:pt x="3638423" y="2095500"/>
                  </a:lnTo>
                  <a:lnTo>
                    <a:pt x="3736708" y="2120900"/>
                  </a:lnTo>
                  <a:lnTo>
                    <a:pt x="3785400" y="2146300"/>
                  </a:lnTo>
                  <a:lnTo>
                    <a:pt x="3881755" y="2171700"/>
                  </a:lnTo>
                  <a:lnTo>
                    <a:pt x="3929354" y="2197100"/>
                  </a:lnTo>
                  <a:lnTo>
                    <a:pt x="3976535" y="2209800"/>
                  </a:lnTo>
                  <a:lnTo>
                    <a:pt x="4069473" y="2260600"/>
                  </a:lnTo>
                  <a:lnTo>
                    <a:pt x="4115181" y="2273300"/>
                  </a:lnTo>
                  <a:lnTo>
                    <a:pt x="4160329" y="2298700"/>
                  </a:lnTo>
                  <a:lnTo>
                    <a:pt x="4204373" y="2324100"/>
                  </a:lnTo>
                  <a:lnTo>
                    <a:pt x="4250042" y="2349500"/>
                  </a:lnTo>
                  <a:lnTo>
                    <a:pt x="4296918" y="2362200"/>
                  </a:lnTo>
                  <a:lnTo>
                    <a:pt x="4488510" y="2362200"/>
                  </a:lnTo>
                  <a:lnTo>
                    <a:pt x="4535398" y="2349500"/>
                  </a:lnTo>
                  <a:lnTo>
                    <a:pt x="4581068" y="2324100"/>
                  </a:lnTo>
                  <a:lnTo>
                    <a:pt x="4625098" y="2298700"/>
                  </a:lnTo>
                  <a:lnTo>
                    <a:pt x="4666996" y="2273300"/>
                  </a:lnTo>
                  <a:lnTo>
                    <a:pt x="4705159" y="2247900"/>
                  </a:lnTo>
                  <a:lnTo>
                    <a:pt x="4739437" y="2209800"/>
                  </a:lnTo>
                  <a:lnTo>
                    <a:pt x="4769663" y="2171700"/>
                  </a:lnTo>
                  <a:lnTo>
                    <a:pt x="4795672" y="2133600"/>
                  </a:lnTo>
                  <a:lnTo>
                    <a:pt x="4817313" y="2095500"/>
                  </a:lnTo>
                  <a:lnTo>
                    <a:pt x="4834420" y="2044700"/>
                  </a:lnTo>
                  <a:lnTo>
                    <a:pt x="4846840" y="2006600"/>
                  </a:lnTo>
                  <a:lnTo>
                    <a:pt x="4854410" y="1955800"/>
                  </a:lnTo>
                  <a:lnTo>
                    <a:pt x="4856975" y="1905000"/>
                  </a:lnTo>
                  <a:lnTo>
                    <a:pt x="4854384" y="1854200"/>
                  </a:lnTo>
                  <a:lnTo>
                    <a:pt x="4846752" y="1803400"/>
                  </a:lnTo>
                  <a:lnTo>
                    <a:pt x="4834229" y="1752600"/>
                  </a:lnTo>
                  <a:lnTo>
                    <a:pt x="4817021" y="1714500"/>
                  </a:lnTo>
                  <a:lnTo>
                    <a:pt x="4795291" y="1663700"/>
                  </a:lnTo>
                  <a:lnTo>
                    <a:pt x="4769218" y="1625600"/>
                  </a:lnTo>
                  <a:lnTo>
                    <a:pt x="4738979" y="1587500"/>
                  </a:lnTo>
                  <a:lnTo>
                    <a:pt x="4704766" y="1562100"/>
                  </a:lnTo>
                  <a:lnTo>
                    <a:pt x="4666742" y="1524000"/>
                  </a:lnTo>
                  <a:lnTo>
                    <a:pt x="4582985" y="1473200"/>
                  </a:lnTo>
                  <a:lnTo>
                    <a:pt x="4543260" y="1447800"/>
                  </a:lnTo>
                  <a:lnTo>
                    <a:pt x="4506011" y="1409700"/>
                  </a:lnTo>
                  <a:lnTo>
                    <a:pt x="4471314" y="1384300"/>
                  </a:lnTo>
                  <a:lnTo>
                    <a:pt x="4439247" y="1346200"/>
                  </a:lnTo>
                  <a:lnTo>
                    <a:pt x="4409872" y="1308100"/>
                  </a:lnTo>
                  <a:lnTo>
                    <a:pt x="4383278" y="1270000"/>
                  </a:lnTo>
                  <a:lnTo>
                    <a:pt x="4359529" y="1231900"/>
                  </a:lnTo>
                  <a:lnTo>
                    <a:pt x="4338701" y="1181100"/>
                  </a:lnTo>
                  <a:lnTo>
                    <a:pt x="4320883" y="1143000"/>
                  </a:lnTo>
                  <a:lnTo>
                    <a:pt x="4306125" y="1092200"/>
                  </a:lnTo>
                  <a:lnTo>
                    <a:pt x="4294530" y="1054100"/>
                  </a:lnTo>
                  <a:lnTo>
                    <a:pt x="4286148" y="1003300"/>
                  </a:lnTo>
                  <a:lnTo>
                    <a:pt x="4281055" y="952500"/>
                  </a:lnTo>
                  <a:lnTo>
                    <a:pt x="4279354" y="901700"/>
                  </a:lnTo>
                  <a:lnTo>
                    <a:pt x="4281055" y="850900"/>
                  </a:lnTo>
                  <a:lnTo>
                    <a:pt x="4286148" y="800100"/>
                  </a:lnTo>
                  <a:lnTo>
                    <a:pt x="4294530" y="762000"/>
                  </a:lnTo>
                  <a:lnTo>
                    <a:pt x="4306125" y="711200"/>
                  </a:lnTo>
                  <a:lnTo>
                    <a:pt x="4320883" y="660400"/>
                  </a:lnTo>
                  <a:lnTo>
                    <a:pt x="4338701" y="622300"/>
                  </a:lnTo>
                  <a:lnTo>
                    <a:pt x="4359529" y="571500"/>
                  </a:lnTo>
                  <a:lnTo>
                    <a:pt x="4383278" y="533400"/>
                  </a:lnTo>
                  <a:lnTo>
                    <a:pt x="4409872" y="495300"/>
                  </a:lnTo>
                  <a:lnTo>
                    <a:pt x="4439247" y="457200"/>
                  </a:lnTo>
                  <a:lnTo>
                    <a:pt x="4471314" y="419100"/>
                  </a:lnTo>
                  <a:lnTo>
                    <a:pt x="4506011" y="393700"/>
                  </a:lnTo>
                  <a:lnTo>
                    <a:pt x="4543260" y="355600"/>
                  </a:lnTo>
                  <a:lnTo>
                    <a:pt x="4582985" y="330200"/>
                  </a:lnTo>
                  <a:lnTo>
                    <a:pt x="4625098" y="304800"/>
                  </a:lnTo>
                  <a:lnTo>
                    <a:pt x="4914430" y="139700"/>
                  </a:lnTo>
                  <a:lnTo>
                    <a:pt x="4923066" y="127000"/>
                  </a:lnTo>
                  <a:lnTo>
                    <a:pt x="4950333" y="127000"/>
                  </a:lnTo>
                  <a:lnTo>
                    <a:pt x="4984813" y="165100"/>
                  </a:lnTo>
                  <a:lnTo>
                    <a:pt x="5015357" y="203200"/>
                  </a:lnTo>
                  <a:lnTo>
                    <a:pt x="5041087" y="254000"/>
                  </a:lnTo>
                  <a:lnTo>
                    <a:pt x="5061140" y="304800"/>
                  </a:lnTo>
                  <a:lnTo>
                    <a:pt x="5006314" y="342900"/>
                  </a:lnTo>
                  <a:lnTo>
                    <a:pt x="4895697" y="406400"/>
                  </a:lnTo>
                  <a:lnTo>
                    <a:pt x="4787011" y="469900"/>
                  </a:lnTo>
                  <a:lnTo>
                    <a:pt x="4737963" y="495300"/>
                  </a:lnTo>
                  <a:lnTo>
                    <a:pt x="4696066" y="520700"/>
                  </a:lnTo>
                  <a:lnTo>
                    <a:pt x="4657903" y="558800"/>
                  </a:lnTo>
                  <a:lnTo>
                    <a:pt x="4623625" y="584200"/>
                  </a:lnTo>
                  <a:lnTo>
                    <a:pt x="4593399" y="622300"/>
                  </a:lnTo>
                  <a:lnTo>
                    <a:pt x="4567390" y="673100"/>
                  </a:lnTo>
                  <a:lnTo>
                    <a:pt x="4545749" y="711200"/>
                  </a:lnTo>
                  <a:lnTo>
                    <a:pt x="4528642" y="749300"/>
                  </a:lnTo>
                  <a:lnTo>
                    <a:pt x="4516221" y="800100"/>
                  </a:lnTo>
                  <a:lnTo>
                    <a:pt x="4508652" y="850900"/>
                  </a:lnTo>
                  <a:lnTo>
                    <a:pt x="4506087" y="901700"/>
                  </a:lnTo>
                  <a:lnTo>
                    <a:pt x="4508678" y="952500"/>
                  </a:lnTo>
                  <a:lnTo>
                    <a:pt x="4516310" y="1003300"/>
                  </a:lnTo>
                  <a:lnTo>
                    <a:pt x="4528832" y="1041400"/>
                  </a:lnTo>
                  <a:lnTo>
                    <a:pt x="4546041" y="1092200"/>
                  </a:lnTo>
                  <a:lnTo>
                    <a:pt x="4567771" y="1130300"/>
                  </a:lnTo>
                  <a:lnTo>
                    <a:pt x="4593844" y="1168400"/>
                  </a:lnTo>
                  <a:lnTo>
                    <a:pt x="4624082" y="1206500"/>
                  </a:lnTo>
                  <a:lnTo>
                    <a:pt x="4658296" y="1244600"/>
                  </a:lnTo>
                  <a:lnTo>
                    <a:pt x="4696320" y="1270000"/>
                  </a:lnTo>
                  <a:lnTo>
                    <a:pt x="4737963" y="1308100"/>
                  </a:lnTo>
                  <a:lnTo>
                    <a:pt x="4780077" y="1333500"/>
                  </a:lnTo>
                  <a:lnTo>
                    <a:pt x="4819802" y="1358900"/>
                  </a:lnTo>
                  <a:lnTo>
                    <a:pt x="4857051" y="1384300"/>
                  </a:lnTo>
                  <a:lnTo>
                    <a:pt x="4891748" y="1422400"/>
                  </a:lnTo>
                  <a:lnTo>
                    <a:pt x="4923815" y="1460500"/>
                  </a:lnTo>
                  <a:lnTo>
                    <a:pt x="4953190" y="1498600"/>
                  </a:lnTo>
                  <a:lnTo>
                    <a:pt x="4979784" y="1536700"/>
                  </a:lnTo>
                  <a:lnTo>
                    <a:pt x="5003533" y="1574800"/>
                  </a:lnTo>
                  <a:lnTo>
                    <a:pt x="5024348" y="1612900"/>
                  </a:lnTo>
                  <a:lnTo>
                    <a:pt x="5042179" y="1663700"/>
                  </a:lnTo>
                  <a:lnTo>
                    <a:pt x="5056937" y="1701800"/>
                  </a:lnTo>
                  <a:lnTo>
                    <a:pt x="5068532" y="1752600"/>
                  </a:lnTo>
                  <a:lnTo>
                    <a:pt x="5076914" y="1803400"/>
                  </a:lnTo>
                  <a:lnTo>
                    <a:pt x="5082006" y="1854200"/>
                  </a:lnTo>
                  <a:lnTo>
                    <a:pt x="5083708" y="1905000"/>
                  </a:lnTo>
                  <a:lnTo>
                    <a:pt x="5083708" y="1638198"/>
                  </a:lnTo>
                  <a:lnTo>
                    <a:pt x="5075212" y="1612900"/>
                  </a:lnTo>
                  <a:lnTo>
                    <a:pt x="5055362" y="1574800"/>
                  </a:lnTo>
                  <a:lnTo>
                    <a:pt x="5032794" y="1536700"/>
                  </a:lnTo>
                  <a:lnTo>
                    <a:pt x="5007572" y="1485900"/>
                  </a:lnTo>
                  <a:lnTo>
                    <a:pt x="4979759" y="1447800"/>
                  </a:lnTo>
                  <a:lnTo>
                    <a:pt x="4949406" y="1422400"/>
                  </a:lnTo>
                  <a:lnTo>
                    <a:pt x="4916563" y="1384300"/>
                  </a:lnTo>
                  <a:lnTo>
                    <a:pt x="4881296" y="1346200"/>
                  </a:lnTo>
                  <a:lnTo>
                    <a:pt x="4843665" y="1320800"/>
                  </a:lnTo>
                  <a:lnTo>
                    <a:pt x="4803737" y="1295400"/>
                  </a:lnTo>
                  <a:lnTo>
                    <a:pt x="4761560" y="1257300"/>
                  </a:lnTo>
                  <a:lnTo>
                    <a:pt x="4719790" y="1231900"/>
                  </a:lnTo>
                  <a:lnTo>
                    <a:pt x="4682185" y="1206500"/>
                  </a:lnTo>
                  <a:lnTo>
                    <a:pt x="4648924" y="1168400"/>
                  </a:lnTo>
                  <a:lnTo>
                    <a:pt x="4620234" y="1130300"/>
                  </a:lnTo>
                  <a:lnTo>
                    <a:pt x="4596308" y="1092200"/>
                  </a:lnTo>
                  <a:lnTo>
                    <a:pt x="4577334" y="1041400"/>
                  </a:lnTo>
                  <a:lnTo>
                    <a:pt x="4563542" y="1003300"/>
                  </a:lnTo>
                  <a:lnTo>
                    <a:pt x="4555109" y="952500"/>
                  </a:lnTo>
                  <a:lnTo>
                    <a:pt x="4552251" y="901700"/>
                  </a:lnTo>
                  <a:lnTo>
                    <a:pt x="4555109" y="850900"/>
                  </a:lnTo>
                  <a:lnTo>
                    <a:pt x="4563542" y="800100"/>
                  </a:lnTo>
                  <a:lnTo>
                    <a:pt x="4577334" y="749300"/>
                  </a:lnTo>
                  <a:lnTo>
                    <a:pt x="4596308" y="711200"/>
                  </a:lnTo>
                  <a:lnTo>
                    <a:pt x="4620234" y="673100"/>
                  </a:lnTo>
                  <a:lnTo>
                    <a:pt x="4648924" y="635000"/>
                  </a:lnTo>
                  <a:lnTo>
                    <a:pt x="4682185" y="596900"/>
                  </a:lnTo>
                  <a:lnTo>
                    <a:pt x="4719790" y="558800"/>
                  </a:lnTo>
                  <a:lnTo>
                    <a:pt x="4761560" y="533400"/>
                  </a:lnTo>
                  <a:lnTo>
                    <a:pt x="4786185" y="520700"/>
                  </a:lnTo>
                  <a:lnTo>
                    <a:pt x="4802708" y="533400"/>
                  </a:lnTo>
                  <a:lnTo>
                    <a:pt x="4819904" y="546100"/>
                  </a:lnTo>
                  <a:lnTo>
                    <a:pt x="4837684" y="558800"/>
                  </a:lnTo>
                  <a:lnTo>
                    <a:pt x="4855946" y="571500"/>
                  </a:lnTo>
                  <a:lnTo>
                    <a:pt x="4942802" y="609600"/>
                  </a:lnTo>
                  <a:lnTo>
                    <a:pt x="4970856" y="609600"/>
                  </a:lnTo>
                  <a:lnTo>
                    <a:pt x="5015331" y="596900"/>
                  </a:lnTo>
                  <a:lnTo>
                    <a:pt x="5053774" y="584200"/>
                  </a:lnTo>
                  <a:lnTo>
                    <a:pt x="5085258" y="558800"/>
                  </a:lnTo>
                  <a:lnTo>
                    <a:pt x="5108867" y="520700"/>
                  </a:lnTo>
                  <a:lnTo>
                    <a:pt x="5123700" y="469900"/>
                  </a:lnTo>
                  <a:lnTo>
                    <a:pt x="5128857" y="419100"/>
                  </a:lnTo>
                  <a:lnTo>
                    <a:pt x="5125936" y="368300"/>
                  </a:lnTo>
                  <a:lnTo>
                    <a:pt x="5117477" y="330200"/>
                  </a:lnTo>
                  <a:lnTo>
                    <a:pt x="5103901" y="279400"/>
                  </a:lnTo>
                  <a:lnTo>
                    <a:pt x="5085613" y="241300"/>
                  </a:lnTo>
                  <a:lnTo>
                    <a:pt x="5063071" y="190500"/>
                  </a:lnTo>
                  <a:lnTo>
                    <a:pt x="5036667" y="152400"/>
                  </a:lnTo>
                  <a:lnTo>
                    <a:pt x="5016779" y="127000"/>
                  </a:lnTo>
                  <a:lnTo>
                    <a:pt x="5006848" y="114300"/>
                  </a:lnTo>
                  <a:lnTo>
                    <a:pt x="4974018" y="76200"/>
                  </a:lnTo>
                  <a:lnTo>
                    <a:pt x="4938636" y="50800"/>
                  </a:lnTo>
                  <a:lnTo>
                    <a:pt x="4901095" y="25400"/>
                  </a:lnTo>
                  <a:lnTo>
                    <a:pt x="4843767" y="0"/>
                  </a:lnTo>
                  <a:lnTo>
                    <a:pt x="4742726" y="0"/>
                  </a:lnTo>
                  <a:lnTo>
                    <a:pt x="4704296" y="12700"/>
                  </a:lnTo>
                  <a:lnTo>
                    <a:pt x="4672812" y="50800"/>
                  </a:lnTo>
                  <a:lnTo>
                    <a:pt x="4649190" y="88900"/>
                  </a:lnTo>
                  <a:lnTo>
                    <a:pt x="4634357" y="127000"/>
                  </a:lnTo>
                  <a:lnTo>
                    <a:pt x="4629201" y="177800"/>
                  </a:lnTo>
                  <a:lnTo>
                    <a:pt x="4629594" y="203200"/>
                  </a:lnTo>
                  <a:lnTo>
                    <a:pt x="4630750" y="215900"/>
                  </a:lnTo>
                  <a:lnTo>
                    <a:pt x="4632668" y="228600"/>
                  </a:lnTo>
                  <a:lnTo>
                    <a:pt x="4635360" y="241300"/>
                  </a:lnTo>
                  <a:lnTo>
                    <a:pt x="4603559" y="266700"/>
                  </a:lnTo>
                  <a:lnTo>
                    <a:pt x="4561383" y="292100"/>
                  </a:lnTo>
                  <a:lnTo>
                    <a:pt x="4521454" y="317500"/>
                  </a:lnTo>
                  <a:lnTo>
                    <a:pt x="4483849" y="342900"/>
                  </a:lnTo>
                  <a:lnTo>
                    <a:pt x="4448619" y="381000"/>
                  </a:lnTo>
                  <a:lnTo>
                    <a:pt x="4415841" y="419100"/>
                  </a:lnTo>
                  <a:lnTo>
                    <a:pt x="4385576" y="457200"/>
                  </a:lnTo>
                  <a:lnTo>
                    <a:pt x="4357878" y="495300"/>
                  </a:lnTo>
                  <a:lnTo>
                    <a:pt x="4332833" y="533400"/>
                  </a:lnTo>
                  <a:lnTo>
                    <a:pt x="4310481" y="571500"/>
                  </a:lnTo>
                  <a:lnTo>
                    <a:pt x="4290911" y="622300"/>
                  </a:lnTo>
                  <a:lnTo>
                    <a:pt x="4274159" y="660400"/>
                  </a:lnTo>
                  <a:lnTo>
                    <a:pt x="4260316" y="711200"/>
                  </a:lnTo>
                  <a:lnTo>
                    <a:pt x="4249445" y="749300"/>
                  </a:lnTo>
                  <a:lnTo>
                    <a:pt x="4241584" y="800100"/>
                  </a:lnTo>
                  <a:lnTo>
                    <a:pt x="4236834" y="850900"/>
                  </a:lnTo>
                  <a:lnTo>
                    <a:pt x="4235234" y="901700"/>
                  </a:lnTo>
                  <a:lnTo>
                    <a:pt x="4236834" y="952500"/>
                  </a:lnTo>
                  <a:lnTo>
                    <a:pt x="4241584" y="1003300"/>
                  </a:lnTo>
                  <a:lnTo>
                    <a:pt x="4249445" y="1041400"/>
                  </a:lnTo>
                  <a:lnTo>
                    <a:pt x="4260316" y="1092200"/>
                  </a:lnTo>
                  <a:lnTo>
                    <a:pt x="4274159" y="1143000"/>
                  </a:lnTo>
                  <a:lnTo>
                    <a:pt x="4290911" y="1181100"/>
                  </a:lnTo>
                  <a:lnTo>
                    <a:pt x="4310481" y="1231900"/>
                  </a:lnTo>
                  <a:lnTo>
                    <a:pt x="4332833" y="1270000"/>
                  </a:lnTo>
                  <a:lnTo>
                    <a:pt x="4357878" y="1308100"/>
                  </a:lnTo>
                  <a:lnTo>
                    <a:pt x="4385576" y="1346200"/>
                  </a:lnTo>
                  <a:lnTo>
                    <a:pt x="4415841" y="1384300"/>
                  </a:lnTo>
                  <a:lnTo>
                    <a:pt x="4448619" y="1422400"/>
                  </a:lnTo>
                  <a:lnTo>
                    <a:pt x="4483849" y="1447800"/>
                  </a:lnTo>
                  <a:lnTo>
                    <a:pt x="4521454" y="1485900"/>
                  </a:lnTo>
                  <a:lnTo>
                    <a:pt x="4561383" y="1511300"/>
                  </a:lnTo>
                  <a:lnTo>
                    <a:pt x="4645317" y="1562100"/>
                  </a:lnTo>
                  <a:lnTo>
                    <a:pt x="4682934" y="1600200"/>
                  </a:lnTo>
                  <a:lnTo>
                    <a:pt x="4716183" y="1625600"/>
                  </a:lnTo>
                  <a:lnTo>
                    <a:pt x="4744885" y="1663700"/>
                  </a:lnTo>
                  <a:lnTo>
                    <a:pt x="4768812" y="1714500"/>
                  </a:lnTo>
                  <a:lnTo>
                    <a:pt x="4787773" y="1752600"/>
                  </a:lnTo>
                  <a:lnTo>
                    <a:pt x="4801578" y="1803400"/>
                  </a:lnTo>
                  <a:lnTo>
                    <a:pt x="4809998" y="1854200"/>
                  </a:lnTo>
                  <a:lnTo>
                    <a:pt x="4812855" y="1905000"/>
                  </a:lnTo>
                  <a:lnTo>
                    <a:pt x="4809998" y="1955800"/>
                  </a:lnTo>
                  <a:lnTo>
                    <a:pt x="4801578" y="1993900"/>
                  </a:lnTo>
                  <a:lnTo>
                    <a:pt x="4787773" y="2044700"/>
                  </a:lnTo>
                  <a:lnTo>
                    <a:pt x="4768812" y="2082800"/>
                  </a:lnTo>
                  <a:lnTo>
                    <a:pt x="4744885" y="2133600"/>
                  </a:lnTo>
                  <a:lnTo>
                    <a:pt x="4716183" y="2171700"/>
                  </a:lnTo>
                  <a:lnTo>
                    <a:pt x="4682934" y="2209800"/>
                  </a:lnTo>
                  <a:lnTo>
                    <a:pt x="4645317" y="2235200"/>
                  </a:lnTo>
                  <a:lnTo>
                    <a:pt x="4603559" y="2260600"/>
                  </a:lnTo>
                  <a:lnTo>
                    <a:pt x="4559376" y="2286000"/>
                  </a:lnTo>
                  <a:lnTo>
                    <a:pt x="4417923" y="2324100"/>
                  </a:lnTo>
                  <a:lnTo>
                    <a:pt x="4369562" y="2324100"/>
                  </a:lnTo>
                  <a:lnTo>
                    <a:pt x="4228109" y="2286000"/>
                  </a:lnTo>
                  <a:lnTo>
                    <a:pt x="4095038" y="2209800"/>
                  </a:lnTo>
                  <a:lnTo>
                    <a:pt x="4049865" y="2197100"/>
                  </a:lnTo>
                  <a:lnTo>
                    <a:pt x="3958196" y="2146300"/>
                  </a:lnTo>
                  <a:lnTo>
                    <a:pt x="3864914" y="2120900"/>
                  </a:lnTo>
                  <a:lnTo>
                    <a:pt x="3817747" y="2095500"/>
                  </a:lnTo>
                  <a:lnTo>
                    <a:pt x="3626154" y="2044700"/>
                  </a:lnTo>
                  <a:lnTo>
                    <a:pt x="3577666" y="2044700"/>
                  </a:lnTo>
                  <a:lnTo>
                    <a:pt x="3528974" y="2032000"/>
                  </a:lnTo>
                  <a:lnTo>
                    <a:pt x="3480130" y="2032000"/>
                  </a:lnTo>
                  <a:lnTo>
                    <a:pt x="3431159" y="2019300"/>
                  </a:lnTo>
                  <a:lnTo>
                    <a:pt x="3332911" y="2019300"/>
                  </a:lnTo>
                  <a:lnTo>
                    <a:pt x="3283699" y="2006600"/>
                  </a:lnTo>
                  <a:lnTo>
                    <a:pt x="3185210" y="2006600"/>
                  </a:lnTo>
                  <a:lnTo>
                    <a:pt x="3135998" y="2019300"/>
                  </a:lnTo>
                  <a:lnTo>
                    <a:pt x="3037751" y="2019300"/>
                  </a:lnTo>
                  <a:lnTo>
                    <a:pt x="2988767" y="2032000"/>
                  </a:lnTo>
                  <a:lnTo>
                    <a:pt x="2939923" y="2032000"/>
                  </a:lnTo>
                  <a:lnTo>
                    <a:pt x="2842730" y="2057400"/>
                  </a:lnTo>
                  <a:lnTo>
                    <a:pt x="2794444" y="2057400"/>
                  </a:lnTo>
                  <a:lnTo>
                    <a:pt x="2698597" y="2082800"/>
                  </a:lnTo>
                  <a:lnTo>
                    <a:pt x="2651112" y="2108200"/>
                  </a:lnTo>
                  <a:lnTo>
                    <a:pt x="2610929" y="2119020"/>
                  </a:lnTo>
                  <a:lnTo>
                    <a:pt x="2610929" y="2219414"/>
                  </a:lnTo>
                  <a:lnTo>
                    <a:pt x="2275319" y="2554884"/>
                  </a:lnTo>
                  <a:lnTo>
                    <a:pt x="2160028" y="2621851"/>
                  </a:lnTo>
                  <a:lnTo>
                    <a:pt x="2160028" y="2670124"/>
                  </a:lnTo>
                  <a:lnTo>
                    <a:pt x="1986292" y="2843796"/>
                  </a:lnTo>
                  <a:lnTo>
                    <a:pt x="1986292" y="2768600"/>
                  </a:lnTo>
                  <a:lnTo>
                    <a:pt x="2053513" y="2730500"/>
                  </a:lnTo>
                  <a:lnTo>
                    <a:pt x="2160028" y="2670124"/>
                  </a:lnTo>
                  <a:lnTo>
                    <a:pt x="2160028" y="2621851"/>
                  </a:lnTo>
                  <a:lnTo>
                    <a:pt x="1974088" y="2729839"/>
                  </a:lnTo>
                  <a:lnTo>
                    <a:pt x="2564130" y="2140051"/>
                  </a:lnTo>
                  <a:lnTo>
                    <a:pt x="2610929" y="2219414"/>
                  </a:lnTo>
                  <a:lnTo>
                    <a:pt x="2610929" y="2119020"/>
                  </a:lnTo>
                  <a:lnTo>
                    <a:pt x="2603931" y="2120900"/>
                  </a:lnTo>
                  <a:lnTo>
                    <a:pt x="2560713" y="2045677"/>
                  </a:lnTo>
                  <a:lnTo>
                    <a:pt x="2560713" y="2134260"/>
                  </a:lnTo>
                  <a:lnTo>
                    <a:pt x="1969681" y="2725013"/>
                  </a:lnTo>
                  <a:lnTo>
                    <a:pt x="1938070" y="2671876"/>
                  </a:lnTo>
                  <a:lnTo>
                    <a:pt x="1938070" y="2755900"/>
                  </a:lnTo>
                  <a:lnTo>
                    <a:pt x="1938070" y="3924300"/>
                  </a:lnTo>
                  <a:lnTo>
                    <a:pt x="1719541" y="4051300"/>
                  </a:lnTo>
                  <a:lnTo>
                    <a:pt x="1026223" y="3644900"/>
                  </a:lnTo>
                  <a:lnTo>
                    <a:pt x="982891" y="3619500"/>
                  </a:lnTo>
                  <a:lnTo>
                    <a:pt x="1506143" y="3327400"/>
                  </a:lnTo>
                  <a:lnTo>
                    <a:pt x="1506143" y="2895600"/>
                  </a:lnTo>
                  <a:lnTo>
                    <a:pt x="1506143" y="2806700"/>
                  </a:lnTo>
                  <a:lnTo>
                    <a:pt x="1460995" y="2791599"/>
                  </a:lnTo>
                  <a:lnTo>
                    <a:pt x="1460995" y="2895600"/>
                  </a:lnTo>
                  <a:lnTo>
                    <a:pt x="1460995" y="3289300"/>
                  </a:lnTo>
                  <a:lnTo>
                    <a:pt x="843356" y="3657600"/>
                  </a:lnTo>
                  <a:lnTo>
                    <a:pt x="783856" y="3657600"/>
                  </a:lnTo>
                  <a:lnTo>
                    <a:pt x="770229" y="3644900"/>
                  </a:lnTo>
                  <a:lnTo>
                    <a:pt x="760260" y="3632200"/>
                  </a:lnTo>
                  <a:lnTo>
                    <a:pt x="754126" y="3606800"/>
                  </a:lnTo>
                  <a:lnTo>
                    <a:pt x="752043" y="3581400"/>
                  </a:lnTo>
                  <a:lnTo>
                    <a:pt x="752043" y="3454400"/>
                  </a:lnTo>
                  <a:lnTo>
                    <a:pt x="756500" y="3416300"/>
                  </a:lnTo>
                  <a:lnTo>
                    <a:pt x="757974" y="3403600"/>
                  </a:lnTo>
                  <a:lnTo>
                    <a:pt x="774407" y="3352800"/>
                  </a:lnTo>
                  <a:lnTo>
                    <a:pt x="799249" y="3302000"/>
                  </a:lnTo>
                  <a:lnTo>
                    <a:pt x="830453" y="3263900"/>
                  </a:lnTo>
                  <a:lnTo>
                    <a:pt x="865924" y="3238500"/>
                  </a:lnTo>
                  <a:lnTo>
                    <a:pt x="1460995" y="2895600"/>
                  </a:lnTo>
                  <a:lnTo>
                    <a:pt x="1460995" y="2791599"/>
                  </a:lnTo>
                  <a:lnTo>
                    <a:pt x="767435" y="3162300"/>
                  </a:lnTo>
                  <a:lnTo>
                    <a:pt x="730605" y="3187700"/>
                  </a:lnTo>
                  <a:lnTo>
                    <a:pt x="697865" y="3225800"/>
                  </a:lnTo>
                  <a:lnTo>
                    <a:pt x="670356" y="3276600"/>
                  </a:lnTo>
                  <a:lnTo>
                    <a:pt x="649262" y="3314700"/>
                  </a:lnTo>
                  <a:lnTo>
                    <a:pt x="635749" y="3365500"/>
                  </a:lnTo>
                  <a:lnTo>
                    <a:pt x="630986" y="3416300"/>
                  </a:lnTo>
                  <a:lnTo>
                    <a:pt x="615594" y="3416300"/>
                  </a:lnTo>
                  <a:lnTo>
                    <a:pt x="491566" y="3200400"/>
                  </a:lnTo>
                  <a:lnTo>
                    <a:pt x="484263" y="3187700"/>
                  </a:lnTo>
                  <a:lnTo>
                    <a:pt x="874141" y="2959100"/>
                  </a:lnTo>
                  <a:lnTo>
                    <a:pt x="874141" y="2527300"/>
                  </a:lnTo>
                  <a:lnTo>
                    <a:pt x="874141" y="2451100"/>
                  </a:lnTo>
                  <a:lnTo>
                    <a:pt x="830021" y="2436342"/>
                  </a:lnTo>
                  <a:lnTo>
                    <a:pt x="830021" y="2527300"/>
                  </a:lnTo>
                  <a:lnTo>
                    <a:pt x="830021" y="2933700"/>
                  </a:lnTo>
                  <a:lnTo>
                    <a:pt x="212382" y="3289300"/>
                  </a:lnTo>
                  <a:lnTo>
                    <a:pt x="198907" y="3302000"/>
                  </a:lnTo>
                  <a:lnTo>
                    <a:pt x="152882" y="3302000"/>
                  </a:lnTo>
                  <a:lnTo>
                    <a:pt x="139255" y="3289300"/>
                  </a:lnTo>
                  <a:lnTo>
                    <a:pt x="129273" y="3263900"/>
                  </a:lnTo>
                  <a:lnTo>
                    <a:pt x="123151" y="3238500"/>
                  </a:lnTo>
                  <a:lnTo>
                    <a:pt x="121069" y="3213100"/>
                  </a:lnTo>
                  <a:lnTo>
                    <a:pt x="121069" y="3086100"/>
                  </a:lnTo>
                  <a:lnTo>
                    <a:pt x="127000" y="3035300"/>
                  </a:lnTo>
                  <a:lnTo>
                    <a:pt x="143433" y="2984500"/>
                  </a:lnTo>
                  <a:lnTo>
                    <a:pt x="168275" y="2946400"/>
                  </a:lnTo>
                  <a:lnTo>
                    <a:pt x="199466" y="2895600"/>
                  </a:lnTo>
                  <a:lnTo>
                    <a:pt x="234950" y="2870200"/>
                  </a:lnTo>
                  <a:lnTo>
                    <a:pt x="565543" y="2679700"/>
                  </a:lnTo>
                  <a:lnTo>
                    <a:pt x="830021" y="2527300"/>
                  </a:lnTo>
                  <a:lnTo>
                    <a:pt x="830021" y="2436342"/>
                  </a:lnTo>
                  <a:lnTo>
                    <a:pt x="798220" y="2425700"/>
                  </a:lnTo>
                  <a:lnTo>
                    <a:pt x="380644" y="2665552"/>
                  </a:lnTo>
                  <a:lnTo>
                    <a:pt x="380644" y="1841500"/>
                  </a:lnTo>
                  <a:lnTo>
                    <a:pt x="599173" y="1714500"/>
                  </a:lnTo>
                  <a:lnTo>
                    <a:pt x="1703120" y="2349500"/>
                  </a:lnTo>
                  <a:lnTo>
                    <a:pt x="1850859" y="2603500"/>
                  </a:lnTo>
                  <a:lnTo>
                    <a:pt x="1938070" y="2755900"/>
                  </a:lnTo>
                  <a:lnTo>
                    <a:pt x="1938070" y="2671876"/>
                  </a:lnTo>
                  <a:lnTo>
                    <a:pt x="1922246" y="2645270"/>
                  </a:lnTo>
                  <a:lnTo>
                    <a:pt x="2513533" y="2054250"/>
                  </a:lnTo>
                  <a:lnTo>
                    <a:pt x="2560713" y="2134260"/>
                  </a:lnTo>
                  <a:lnTo>
                    <a:pt x="2560713" y="2045677"/>
                  </a:lnTo>
                  <a:lnTo>
                    <a:pt x="2510104" y="1957590"/>
                  </a:lnTo>
                  <a:lnTo>
                    <a:pt x="2510104" y="2048446"/>
                  </a:lnTo>
                  <a:lnTo>
                    <a:pt x="1918804" y="2639491"/>
                  </a:lnTo>
                  <a:lnTo>
                    <a:pt x="1889848" y="2590800"/>
                  </a:lnTo>
                  <a:lnTo>
                    <a:pt x="1872234" y="2559901"/>
                  </a:lnTo>
                  <a:lnTo>
                    <a:pt x="2463304" y="1969084"/>
                  </a:lnTo>
                  <a:lnTo>
                    <a:pt x="2510104" y="2048446"/>
                  </a:lnTo>
                  <a:lnTo>
                    <a:pt x="2510104" y="1957590"/>
                  </a:lnTo>
                  <a:lnTo>
                    <a:pt x="2501785" y="1943100"/>
                  </a:lnTo>
                  <a:lnTo>
                    <a:pt x="2472601" y="1892300"/>
                  </a:lnTo>
                  <a:lnTo>
                    <a:pt x="2459875" y="1885061"/>
                  </a:lnTo>
                  <a:lnTo>
                    <a:pt x="2459875" y="1963280"/>
                  </a:lnTo>
                  <a:lnTo>
                    <a:pt x="1868881" y="2554020"/>
                  </a:lnTo>
                  <a:lnTo>
                    <a:pt x="1823085" y="2473642"/>
                  </a:lnTo>
                  <a:lnTo>
                    <a:pt x="2221509" y="2075395"/>
                  </a:lnTo>
                  <a:lnTo>
                    <a:pt x="2447988" y="1943100"/>
                  </a:lnTo>
                  <a:lnTo>
                    <a:pt x="2459875" y="1963280"/>
                  </a:lnTo>
                  <a:lnTo>
                    <a:pt x="2459875" y="1885061"/>
                  </a:lnTo>
                  <a:lnTo>
                    <a:pt x="2411044" y="1857235"/>
                  </a:lnTo>
                  <a:lnTo>
                    <a:pt x="2411044" y="1917700"/>
                  </a:lnTo>
                  <a:lnTo>
                    <a:pt x="2336927" y="1960029"/>
                  </a:lnTo>
                  <a:lnTo>
                    <a:pt x="2390914" y="1906054"/>
                  </a:lnTo>
                  <a:lnTo>
                    <a:pt x="2411044" y="1917700"/>
                  </a:lnTo>
                  <a:lnTo>
                    <a:pt x="2411044" y="1857235"/>
                  </a:lnTo>
                  <a:lnTo>
                    <a:pt x="2385072" y="1842439"/>
                  </a:lnTo>
                  <a:lnTo>
                    <a:pt x="2385072" y="1902675"/>
                  </a:lnTo>
                  <a:lnTo>
                    <a:pt x="2315413" y="1972310"/>
                  </a:lnTo>
                  <a:lnTo>
                    <a:pt x="2199322" y="2038604"/>
                  </a:lnTo>
                  <a:lnTo>
                    <a:pt x="2199322" y="2088349"/>
                  </a:lnTo>
                  <a:lnTo>
                    <a:pt x="1819744" y="2467775"/>
                  </a:lnTo>
                  <a:lnTo>
                    <a:pt x="1773948" y="2387396"/>
                  </a:lnTo>
                  <a:lnTo>
                    <a:pt x="1895665" y="2265730"/>
                  </a:lnTo>
                  <a:lnTo>
                    <a:pt x="2199322" y="2088349"/>
                  </a:lnTo>
                  <a:lnTo>
                    <a:pt x="2199322" y="2038604"/>
                  </a:lnTo>
                  <a:lnTo>
                    <a:pt x="2021039" y="2140407"/>
                  </a:lnTo>
                  <a:lnTo>
                    <a:pt x="2305151" y="1856422"/>
                  </a:lnTo>
                  <a:lnTo>
                    <a:pt x="2385072" y="1902675"/>
                  </a:lnTo>
                  <a:lnTo>
                    <a:pt x="2385072" y="1842439"/>
                  </a:lnTo>
                  <a:lnTo>
                    <a:pt x="2299309" y="1793570"/>
                  </a:lnTo>
                  <a:lnTo>
                    <a:pt x="2299309" y="1853044"/>
                  </a:lnTo>
                  <a:lnTo>
                    <a:pt x="1999526" y="2152688"/>
                  </a:lnTo>
                  <a:lnTo>
                    <a:pt x="1873478" y="2224671"/>
                  </a:lnTo>
                  <a:lnTo>
                    <a:pt x="1873478" y="2278684"/>
                  </a:lnTo>
                  <a:lnTo>
                    <a:pt x="1770608" y="2381516"/>
                  </a:lnTo>
                  <a:lnTo>
                    <a:pt x="1752371" y="2349500"/>
                  </a:lnTo>
                  <a:lnTo>
                    <a:pt x="1817471" y="2311400"/>
                  </a:lnTo>
                  <a:lnTo>
                    <a:pt x="1873478" y="2278684"/>
                  </a:lnTo>
                  <a:lnTo>
                    <a:pt x="1873478" y="2224671"/>
                  </a:lnTo>
                  <a:lnTo>
                    <a:pt x="1721586" y="2311400"/>
                  </a:lnTo>
                  <a:lnTo>
                    <a:pt x="1717128" y="2308834"/>
                  </a:lnTo>
                  <a:lnTo>
                    <a:pt x="2219388" y="1806790"/>
                  </a:lnTo>
                  <a:lnTo>
                    <a:pt x="2299309" y="1853044"/>
                  </a:lnTo>
                  <a:lnTo>
                    <a:pt x="2299309" y="1793570"/>
                  </a:lnTo>
                  <a:lnTo>
                    <a:pt x="2213533" y="1744700"/>
                  </a:lnTo>
                  <a:lnTo>
                    <a:pt x="2213533" y="1803400"/>
                  </a:lnTo>
                  <a:lnTo>
                    <a:pt x="1711274" y="2305443"/>
                  </a:lnTo>
                  <a:lnTo>
                    <a:pt x="1631365" y="2259190"/>
                  </a:lnTo>
                  <a:lnTo>
                    <a:pt x="2133625" y="1757146"/>
                  </a:lnTo>
                  <a:lnTo>
                    <a:pt x="2213533" y="1803400"/>
                  </a:lnTo>
                  <a:lnTo>
                    <a:pt x="2213533" y="1744700"/>
                  </a:lnTo>
                  <a:lnTo>
                    <a:pt x="2127758" y="1695818"/>
                  </a:lnTo>
                  <a:lnTo>
                    <a:pt x="2127758" y="1753755"/>
                  </a:lnTo>
                  <a:lnTo>
                    <a:pt x="1625511" y="2255799"/>
                  </a:lnTo>
                  <a:lnTo>
                    <a:pt x="1544942" y="2209177"/>
                  </a:lnTo>
                  <a:lnTo>
                    <a:pt x="2047201" y="1707134"/>
                  </a:lnTo>
                  <a:lnTo>
                    <a:pt x="2127758" y="1753755"/>
                  </a:lnTo>
                  <a:lnTo>
                    <a:pt x="2127758" y="1695818"/>
                  </a:lnTo>
                  <a:lnTo>
                    <a:pt x="2041359" y="1646593"/>
                  </a:lnTo>
                  <a:lnTo>
                    <a:pt x="2041359" y="1703755"/>
                  </a:lnTo>
                  <a:lnTo>
                    <a:pt x="1539100" y="2205786"/>
                  </a:lnTo>
                  <a:lnTo>
                    <a:pt x="1459814" y="2159901"/>
                  </a:lnTo>
                  <a:lnTo>
                    <a:pt x="1962086" y="1657870"/>
                  </a:lnTo>
                  <a:lnTo>
                    <a:pt x="2041359" y="1703755"/>
                  </a:lnTo>
                  <a:lnTo>
                    <a:pt x="2041359" y="1646593"/>
                  </a:lnTo>
                  <a:lnTo>
                    <a:pt x="1956231" y="1598091"/>
                  </a:lnTo>
                  <a:lnTo>
                    <a:pt x="1956231" y="1654479"/>
                  </a:lnTo>
                  <a:lnTo>
                    <a:pt x="1453972" y="2156523"/>
                  </a:lnTo>
                  <a:lnTo>
                    <a:pt x="1374051" y="2110270"/>
                  </a:lnTo>
                  <a:lnTo>
                    <a:pt x="1876310" y="1608226"/>
                  </a:lnTo>
                  <a:lnTo>
                    <a:pt x="1956231" y="1654479"/>
                  </a:lnTo>
                  <a:lnTo>
                    <a:pt x="1956231" y="1598091"/>
                  </a:lnTo>
                  <a:lnTo>
                    <a:pt x="1870468" y="1549222"/>
                  </a:lnTo>
                  <a:lnTo>
                    <a:pt x="1870468" y="1604848"/>
                  </a:lnTo>
                  <a:lnTo>
                    <a:pt x="1368209" y="2106892"/>
                  </a:lnTo>
                  <a:lnTo>
                    <a:pt x="1287640" y="2060257"/>
                  </a:lnTo>
                  <a:lnTo>
                    <a:pt x="1789899" y="1558213"/>
                  </a:lnTo>
                  <a:lnTo>
                    <a:pt x="1870468" y="1604848"/>
                  </a:lnTo>
                  <a:lnTo>
                    <a:pt x="1870468" y="1549222"/>
                  </a:lnTo>
                  <a:lnTo>
                    <a:pt x="1784045" y="1499984"/>
                  </a:lnTo>
                  <a:lnTo>
                    <a:pt x="1784045" y="1554822"/>
                  </a:lnTo>
                  <a:lnTo>
                    <a:pt x="1281785" y="2056866"/>
                  </a:lnTo>
                  <a:lnTo>
                    <a:pt x="1201877" y="2010613"/>
                  </a:lnTo>
                  <a:lnTo>
                    <a:pt x="1704124" y="1508569"/>
                  </a:lnTo>
                  <a:lnTo>
                    <a:pt x="1784045" y="1554822"/>
                  </a:lnTo>
                  <a:lnTo>
                    <a:pt x="1784045" y="1499984"/>
                  </a:lnTo>
                  <a:lnTo>
                    <a:pt x="1698282" y="1451114"/>
                  </a:lnTo>
                  <a:lnTo>
                    <a:pt x="1698282" y="1505191"/>
                  </a:lnTo>
                  <a:lnTo>
                    <a:pt x="1196022" y="2007235"/>
                  </a:lnTo>
                  <a:lnTo>
                    <a:pt x="1116749" y="1961349"/>
                  </a:lnTo>
                  <a:lnTo>
                    <a:pt x="1619008" y="1459306"/>
                  </a:lnTo>
                  <a:lnTo>
                    <a:pt x="1698282" y="1505191"/>
                  </a:lnTo>
                  <a:lnTo>
                    <a:pt x="1698282" y="1451114"/>
                  </a:lnTo>
                  <a:lnTo>
                    <a:pt x="1613166" y="1402626"/>
                  </a:lnTo>
                  <a:lnTo>
                    <a:pt x="1613166" y="1455928"/>
                  </a:lnTo>
                  <a:lnTo>
                    <a:pt x="1110907" y="1957971"/>
                  </a:lnTo>
                  <a:lnTo>
                    <a:pt x="1030325" y="1911337"/>
                  </a:lnTo>
                  <a:lnTo>
                    <a:pt x="1532597" y="1409293"/>
                  </a:lnTo>
                  <a:lnTo>
                    <a:pt x="1613166" y="1455928"/>
                  </a:lnTo>
                  <a:lnTo>
                    <a:pt x="1613166" y="1402626"/>
                  </a:lnTo>
                  <a:lnTo>
                    <a:pt x="1526743" y="1353388"/>
                  </a:lnTo>
                  <a:lnTo>
                    <a:pt x="1526743" y="1405902"/>
                  </a:lnTo>
                  <a:lnTo>
                    <a:pt x="1024483" y="1907946"/>
                  </a:lnTo>
                  <a:lnTo>
                    <a:pt x="944562" y="1861693"/>
                  </a:lnTo>
                  <a:lnTo>
                    <a:pt x="1446822" y="1359649"/>
                  </a:lnTo>
                  <a:lnTo>
                    <a:pt x="1526743" y="1405902"/>
                  </a:lnTo>
                  <a:lnTo>
                    <a:pt x="1526743" y="1353388"/>
                  </a:lnTo>
                  <a:lnTo>
                    <a:pt x="1440980" y="1304518"/>
                  </a:lnTo>
                  <a:lnTo>
                    <a:pt x="1440980" y="1356271"/>
                  </a:lnTo>
                  <a:lnTo>
                    <a:pt x="938720" y="1858314"/>
                  </a:lnTo>
                  <a:lnTo>
                    <a:pt x="858786" y="1812048"/>
                  </a:lnTo>
                  <a:lnTo>
                    <a:pt x="1361059" y="1310017"/>
                  </a:lnTo>
                  <a:lnTo>
                    <a:pt x="1440980" y="1356271"/>
                  </a:lnTo>
                  <a:lnTo>
                    <a:pt x="1440980" y="1304518"/>
                  </a:lnTo>
                  <a:lnTo>
                    <a:pt x="1424990" y="1295400"/>
                  </a:lnTo>
                  <a:lnTo>
                    <a:pt x="1354569" y="1255280"/>
                  </a:lnTo>
                  <a:lnTo>
                    <a:pt x="1354569" y="1306258"/>
                  </a:lnTo>
                  <a:lnTo>
                    <a:pt x="852919" y="1808657"/>
                  </a:lnTo>
                  <a:lnTo>
                    <a:pt x="773036" y="1762417"/>
                  </a:lnTo>
                  <a:lnTo>
                    <a:pt x="1112901" y="1422704"/>
                  </a:lnTo>
                  <a:lnTo>
                    <a:pt x="1335824" y="1295400"/>
                  </a:lnTo>
                  <a:lnTo>
                    <a:pt x="1354569" y="1306258"/>
                  </a:lnTo>
                  <a:lnTo>
                    <a:pt x="1354569" y="1255280"/>
                  </a:lnTo>
                  <a:lnTo>
                    <a:pt x="1335824" y="1244600"/>
                  </a:lnTo>
                  <a:lnTo>
                    <a:pt x="1091374" y="1384401"/>
                  </a:lnTo>
                  <a:lnTo>
                    <a:pt x="1091374" y="1434985"/>
                  </a:lnTo>
                  <a:lnTo>
                    <a:pt x="767181" y="1759038"/>
                  </a:lnTo>
                  <a:lnTo>
                    <a:pt x="690257" y="1714500"/>
                  </a:lnTo>
                  <a:lnTo>
                    <a:pt x="686612" y="1712404"/>
                  </a:lnTo>
                  <a:lnTo>
                    <a:pt x="794613" y="1604454"/>
                  </a:lnTo>
                  <a:lnTo>
                    <a:pt x="1091374" y="1434985"/>
                  </a:lnTo>
                  <a:lnTo>
                    <a:pt x="1091374" y="1384401"/>
                  </a:lnTo>
                  <a:lnTo>
                    <a:pt x="773087" y="1566430"/>
                  </a:lnTo>
                  <a:lnTo>
                    <a:pt x="773087" y="1616748"/>
                  </a:lnTo>
                  <a:lnTo>
                    <a:pt x="680770" y="1709013"/>
                  </a:lnTo>
                  <a:lnTo>
                    <a:pt x="646366" y="1689100"/>
                  </a:lnTo>
                  <a:lnTo>
                    <a:pt x="773087" y="1616748"/>
                  </a:lnTo>
                  <a:lnTo>
                    <a:pt x="773087" y="1566430"/>
                  </a:lnTo>
                  <a:lnTo>
                    <a:pt x="336524" y="1816100"/>
                  </a:lnTo>
                  <a:lnTo>
                    <a:pt x="336524" y="2692400"/>
                  </a:lnTo>
                  <a:lnTo>
                    <a:pt x="136461" y="2806700"/>
                  </a:lnTo>
                  <a:lnTo>
                    <a:pt x="99631" y="2832100"/>
                  </a:lnTo>
                  <a:lnTo>
                    <a:pt x="66890" y="2870200"/>
                  </a:lnTo>
                  <a:lnTo>
                    <a:pt x="39382" y="2908300"/>
                  </a:lnTo>
                  <a:lnTo>
                    <a:pt x="18288" y="2959100"/>
                  </a:lnTo>
                  <a:lnTo>
                    <a:pt x="4775" y="3009900"/>
                  </a:lnTo>
                  <a:lnTo>
                    <a:pt x="0" y="3060700"/>
                  </a:lnTo>
                  <a:lnTo>
                    <a:pt x="0" y="3187700"/>
                  </a:lnTo>
                  <a:lnTo>
                    <a:pt x="3594" y="3225800"/>
                  </a:lnTo>
                  <a:lnTo>
                    <a:pt x="14109" y="3263900"/>
                  </a:lnTo>
                  <a:lnTo>
                    <a:pt x="31165" y="3289300"/>
                  </a:lnTo>
                  <a:lnTo>
                    <a:pt x="54381" y="3302000"/>
                  </a:lnTo>
                  <a:lnTo>
                    <a:pt x="60540" y="3302000"/>
                  </a:lnTo>
                  <a:lnTo>
                    <a:pt x="64643" y="3314700"/>
                  </a:lnTo>
                  <a:lnTo>
                    <a:pt x="136461" y="3340100"/>
                  </a:lnTo>
                  <a:lnTo>
                    <a:pt x="154940" y="3340100"/>
                  </a:lnTo>
                  <a:lnTo>
                    <a:pt x="161213" y="3352800"/>
                  </a:lnTo>
                  <a:lnTo>
                    <a:pt x="189230" y="3352800"/>
                  </a:lnTo>
                  <a:lnTo>
                    <a:pt x="204431" y="3340100"/>
                  </a:lnTo>
                  <a:lnTo>
                    <a:pt x="220014" y="3340100"/>
                  </a:lnTo>
                  <a:lnTo>
                    <a:pt x="235978" y="3327400"/>
                  </a:lnTo>
                  <a:lnTo>
                    <a:pt x="469900" y="3200400"/>
                  </a:lnTo>
                  <a:lnTo>
                    <a:pt x="447332" y="3213100"/>
                  </a:lnTo>
                  <a:lnTo>
                    <a:pt x="584809" y="3441700"/>
                  </a:lnTo>
                  <a:lnTo>
                    <a:pt x="633031" y="3467100"/>
                  </a:lnTo>
                  <a:lnTo>
                    <a:pt x="633031" y="3543300"/>
                  </a:lnTo>
                  <a:lnTo>
                    <a:pt x="636625" y="3581400"/>
                  </a:lnTo>
                  <a:lnTo>
                    <a:pt x="647141" y="3619500"/>
                  </a:lnTo>
                  <a:lnTo>
                    <a:pt x="664197" y="3644900"/>
                  </a:lnTo>
                  <a:lnTo>
                    <a:pt x="687412" y="3670300"/>
                  </a:lnTo>
                  <a:lnTo>
                    <a:pt x="697674" y="3670300"/>
                  </a:lnTo>
                  <a:lnTo>
                    <a:pt x="769493" y="3695700"/>
                  </a:lnTo>
                  <a:lnTo>
                    <a:pt x="772566" y="3708400"/>
                  </a:lnTo>
                  <a:lnTo>
                    <a:pt x="837463" y="3708400"/>
                  </a:lnTo>
                  <a:lnTo>
                    <a:pt x="853046" y="3695700"/>
                  </a:lnTo>
                  <a:lnTo>
                    <a:pt x="869010" y="3695700"/>
                  </a:lnTo>
                  <a:lnTo>
                    <a:pt x="923645" y="3657600"/>
                  </a:lnTo>
                  <a:lnTo>
                    <a:pt x="941857" y="3644900"/>
                  </a:lnTo>
                  <a:lnTo>
                    <a:pt x="1723644" y="4102100"/>
                  </a:lnTo>
                  <a:lnTo>
                    <a:pt x="1811159" y="4051300"/>
                  </a:lnTo>
                  <a:lnTo>
                    <a:pt x="2073719" y="3898900"/>
                  </a:lnTo>
                  <a:lnTo>
                    <a:pt x="2730131" y="3517900"/>
                  </a:lnTo>
                  <a:lnTo>
                    <a:pt x="2730131" y="2413000"/>
                  </a:lnTo>
                  <a:lnTo>
                    <a:pt x="2873768" y="2374900"/>
                  </a:lnTo>
                  <a:lnTo>
                    <a:pt x="2922308" y="2362200"/>
                  </a:lnTo>
                  <a:lnTo>
                    <a:pt x="2971114" y="2349500"/>
                  </a:lnTo>
                  <a:lnTo>
                    <a:pt x="3020136" y="2349500"/>
                  </a:lnTo>
                  <a:lnTo>
                    <a:pt x="3069348" y="2336800"/>
                  </a:lnTo>
                  <a:lnTo>
                    <a:pt x="3118688" y="2336800"/>
                  </a:lnTo>
                  <a:lnTo>
                    <a:pt x="3168142" y="2324100"/>
                  </a:lnTo>
                  <a:lnTo>
                    <a:pt x="3316706" y="2324100"/>
                  </a:lnTo>
                  <a:lnTo>
                    <a:pt x="3366160" y="2336800"/>
                  </a:lnTo>
                  <a:lnTo>
                    <a:pt x="3415512" y="2336800"/>
                  </a:lnTo>
                  <a:lnTo>
                    <a:pt x="3464737" y="2349500"/>
                  </a:lnTo>
                  <a:lnTo>
                    <a:pt x="3513785" y="2349500"/>
                  </a:lnTo>
                  <a:lnTo>
                    <a:pt x="3802049" y="2425700"/>
                  </a:lnTo>
                  <a:lnTo>
                    <a:pt x="3848722" y="2451100"/>
                  </a:lnTo>
                  <a:lnTo>
                    <a:pt x="3894899" y="2463800"/>
                  </a:lnTo>
                  <a:lnTo>
                    <a:pt x="3985603" y="2514600"/>
                  </a:lnTo>
                  <a:lnTo>
                    <a:pt x="4030040" y="2540000"/>
                  </a:lnTo>
                  <a:lnTo>
                    <a:pt x="4073169" y="2565400"/>
                  </a:lnTo>
                  <a:lnTo>
                    <a:pt x="4117441" y="2578100"/>
                  </a:lnTo>
                  <a:lnTo>
                    <a:pt x="4162691" y="2603500"/>
                  </a:lnTo>
                  <a:lnTo>
                    <a:pt x="4255452" y="2628900"/>
                  </a:lnTo>
                  <a:lnTo>
                    <a:pt x="4350169" y="2628900"/>
                  </a:lnTo>
                  <a:lnTo>
                    <a:pt x="4397845" y="2641600"/>
                  </a:lnTo>
                  <a:lnTo>
                    <a:pt x="4445533" y="2628900"/>
                  </a:lnTo>
                  <a:lnTo>
                    <a:pt x="4540237" y="2628900"/>
                  </a:lnTo>
                  <a:lnTo>
                    <a:pt x="4633011" y="2603500"/>
                  </a:lnTo>
                  <a:lnTo>
                    <a:pt x="4655629" y="2590800"/>
                  </a:lnTo>
                  <a:lnTo>
                    <a:pt x="4678248" y="2578100"/>
                  </a:lnTo>
                  <a:lnTo>
                    <a:pt x="4722520" y="2565400"/>
                  </a:lnTo>
                  <a:lnTo>
                    <a:pt x="4765662" y="2540000"/>
                  </a:lnTo>
                  <a:lnTo>
                    <a:pt x="4807839" y="2514600"/>
                  </a:lnTo>
                  <a:lnTo>
                    <a:pt x="4847768" y="2489200"/>
                  </a:lnTo>
                  <a:lnTo>
                    <a:pt x="4885372" y="2451100"/>
                  </a:lnTo>
                  <a:lnTo>
                    <a:pt x="4920602" y="2425700"/>
                  </a:lnTo>
                  <a:lnTo>
                    <a:pt x="4953381" y="2387600"/>
                  </a:lnTo>
                  <a:lnTo>
                    <a:pt x="4983645" y="2349500"/>
                  </a:lnTo>
                  <a:lnTo>
                    <a:pt x="5011344" y="2311400"/>
                  </a:lnTo>
                  <a:lnTo>
                    <a:pt x="5036388" y="2273300"/>
                  </a:lnTo>
                  <a:lnTo>
                    <a:pt x="5058740" y="2222500"/>
                  </a:lnTo>
                  <a:lnTo>
                    <a:pt x="5078311" y="2184400"/>
                  </a:lnTo>
                  <a:lnTo>
                    <a:pt x="5095049" y="2133600"/>
                  </a:lnTo>
                  <a:lnTo>
                    <a:pt x="5108892" y="2095500"/>
                  </a:lnTo>
                  <a:lnTo>
                    <a:pt x="5119776" y="2044700"/>
                  </a:lnTo>
                  <a:lnTo>
                    <a:pt x="5127625" y="1993900"/>
                  </a:lnTo>
                  <a:lnTo>
                    <a:pt x="5132387" y="1955800"/>
                  </a:lnTo>
                  <a:lnTo>
                    <a:pt x="5133987" y="190500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817488"/>
            <a:ext cx="39173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204" dirty="0">
                <a:solidFill>
                  <a:srgbClr val="121212"/>
                </a:solidFill>
              </a:rPr>
              <a:t>P</a:t>
            </a:r>
            <a:r>
              <a:rPr sz="6400" spc="365" dirty="0">
                <a:solidFill>
                  <a:srgbClr val="121212"/>
                </a:solidFill>
              </a:rPr>
              <a:t>a</a:t>
            </a:r>
            <a:r>
              <a:rPr sz="6400" spc="-70" dirty="0">
                <a:solidFill>
                  <a:srgbClr val="121212"/>
                </a:solidFill>
              </a:rPr>
              <a:t>k</a:t>
            </a:r>
            <a:r>
              <a:rPr sz="6400" spc="35" dirty="0">
                <a:solidFill>
                  <a:srgbClr val="121212"/>
                </a:solidFill>
              </a:rPr>
              <a:t>li</a:t>
            </a:r>
            <a:r>
              <a:rPr sz="6400" spc="-175" dirty="0">
                <a:solidFill>
                  <a:srgbClr val="121212"/>
                </a:solidFill>
              </a:rPr>
              <a:t>m</a:t>
            </a:r>
            <a:r>
              <a:rPr sz="6400" spc="365" dirty="0">
                <a:solidFill>
                  <a:srgbClr val="121212"/>
                </a:solidFill>
              </a:rPr>
              <a:t>a</a:t>
            </a:r>
            <a:r>
              <a:rPr sz="6400" spc="385" dirty="0">
                <a:solidFill>
                  <a:srgbClr val="121212"/>
                </a:solidFill>
              </a:rPr>
              <a:t>t</a:t>
            </a:r>
            <a:r>
              <a:rPr sz="6400" spc="-25" dirty="0">
                <a:solidFill>
                  <a:srgbClr val="121212"/>
                </a:solidFill>
              </a:rPr>
              <a:t>e</a:t>
            </a:r>
            <a:endParaRPr sz="6400"/>
          </a:p>
        </p:txBody>
      </p:sp>
      <p:sp>
        <p:nvSpPr>
          <p:cNvPr id="10" name="object 10"/>
          <p:cNvSpPr/>
          <p:nvPr/>
        </p:nvSpPr>
        <p:spPr>
          <a:xfrm>
            <a:off x="1409700" y="2816732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9700" y="4131182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9700" y="5883782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9700" y="7636382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41971" y="2569146"/>
            <a:ext cx="8754745" cy="61633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32384">
              <a:lnSpc>
                <a:spcPts val="3450"/>
              </a:lnSpc>
              <a:spcBef>
                <a:spcPts val="240"/>
              </a:spcBef>
            </a:pPr>
            <a:r>
              <a:rPr sz="2900" spc="35" dirty="0">
                <a:solidFill>
                  <a:srgbClr val="262626"/>
                </a:solidFill>
                <a:latin typeface="Arial"/>
                <a:cs typeface="Arial"/>
              </a:rPr>
              <a:t>Climate </a:t>
            </a:r>
            <a:r>
              <a:rPr sz="2900" spc="-15" dirty="0">
                <a:solidFill>
                  <a:srgbClr val="262626"/>
                </a:solidFill>
                <a:latin typeface="Arial"/>
                <a:cs typeface="Arial"/>
              </a:rPr>
              <a:t>change </a:t>
            </a:r>
            <a:r>
              <a:rPr sz="2900" spc="40" dirty="0">
                <a:solidFill>
                  <a:srgbClr val="262626"/>
                </a:solidFill>
                <a:latin typeface="Arial"/>
                <a:cs typeface="Arial"/>
              </a:rPr>
              <a:t>in </a:t>
            </a:r>
            <a:r>
              <a:rPr sz="2900" spc="-5" dirty="0">
                <a:solidFill>
                  <a:srgbClr val="262626"/>
                </a:solidFill>
                <a:latin typeface="Arial"/>
                <a:cs typeface="Arial"/>
              </a:rPr>
              <a:t>Pakistan </a:t>
            </a:r>
            <a:r>
              <a:rPr sz="2900" spc="-90" dirty="0">
                <a:solidFill>
                  <a:srgbClr val="262626"/>
                </a:solidFill>
                <a:latin typeface="Arial"/>
                <a:cs typeface="Arial"/>
              </a:rPr>
              <a:t>is </a:t>
            </a:r>
            <a:r>
              <a:rPr sz="2900" spc="-20" dirty="0">
                <a:solidFill>
                  <a:srgbClr val="262626"/>
                </a:solidFill>
                <a:latin typeface="Arial"/>
                <a:cs typeface="Arial"/>
              </a:rPr>
              <a:t>expected </a:t>
            </a:r>
            <a:r>
              <a:rPr sz="2900" spc="100" dirty="0">
                <a:solidFill>
                  <a:srgbClr val="262626"/>
                </a:solidFill>
                <a:latin typeface="Arial"/>
                <a:cs typeface="Arial"/>
              </a:rPr>
              <a:t>to </a:t>
            </a:r>
            <a:r>
              <a:rPr sz="2900" spc="-95" dirty="0">
                <a:solidFill>
                  <a:srgbClr val="262626"/>
                </a:solidFill>
                <a:latin typeface="Arial"/>
                <a:cs typeface="Arial"/>
              </a:rPr>
              <a:t>cause  </a:t>
            </a:r>
            <a:r>
              <a:rPr sz="2900" spc="30" dirty="0">
                <a:solidFill>
                  <a:srgbClr val="262626"/>
                </a:solidFill>
                <a:latin typeface="Arial"/>
                <a:cs typeface="Arial"/>
              </a:rPr>
              <a:t>wide-ranging </a:t>
            </a:r>
            <a:r>
              <a:rPr sz="2900" spc="25" dirty="0">
                <a:solidFill>
                  <a:srgbClr val="262626"/>
                </a:solidFill>
                <a:latin typeface="Arial"/>
                <a:cs typeface="Arial"/>
              </a:rPr>
              <a:t>effects </a:t>
            </a:r>
            <a:r>
              <a:rPr sz="2900" spc="-25" dirty="0">
                <a:solidFill>
                  <a:srgbClr val="262626"/>
                </a:solidFill>
                <a:latin typeface="Arial"/>
                <a:cs typeface="Arial"/>
              </a:rPr>
              <a:t>on </a:t>
            </a:r>
            <a:r>
              <a:rPr sz="2900" spc="35" dirty="0">
                <a:solidFill>
                  <a:srgbClr val="262626"/>
                </a:solidFill>
                <a:latin typeface="Arial"/>
                <a:cs typeface="Arial"/>
              </a:rPr>
              <a:t>the </a:t>
            </a:r>
            <a:r>
              <a:rPr sz="2900" spc="5" dirty="0">
                <a:solidFill>
                  <a:srgbClr val="262626"/>
                </a:solidFill>
                <a:latin typeface="Arial"/>
                <a:cs typeface="Arial"/>
              </a:rPr>
              <a:t>environment </a:t>
            </a:r>
            <a:r>
              <a:rPr sz="2900" spc="55" dirty="0">
                <a:solidFill>
                  <a:srgbClr val="262626"/>
                </a:solidFill>
                <a:latin typeface="Arial"/>
                <a:cs typeface="Arial"/>
              </a:rPr>
              <a:t>and </a:t>
            </a:r>
            <a:r>
              <a:rPr sz="2900" spc="5" dirty="0">
                <a:solidFill>
                  <a:srgbClr val="262626"/>
                </a:solidFill>
                <a:latin typeface="Arial"/>
                <a:cs typeface="Arial"/>
              </a:rPr>
              <a:t>people  </a:t>
            </a:r>
            <a:r>
              <a:rPr sz="2900" spc="40" dirty="0">
                <a:solidFill>
                  <a:srgbClr val="262626"/>
                </a:solidFill>
                <a:latin typeface="Arial"/>
                <a:cs typeface="Arial"/>
              </a:rPr>
              <a:t>in</a:t>
            </a:r>
            <a:r>
              <a:rPr sz="2900" spc="10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900" spc="-40" dirty="0">
                <a:solidFill>
                  <a:srgbClr val="262626"/>
                </a:solidFill>
                <a:latin typeface="Arial"/>
                <a:cs typeface="Arial"/>
              </a:rPr>
              <a:t>Pakistan.</a:t>
            </a:r>
            <a:endParaRPr sz="2900">
              <a:latin typeface="Arial"/>
              <a:cs typeface="Arial"/>
            </a:endParaRPr>
          </a:p>
          <a:p>
            <a:pPr marL="12700" marR="381635">
              <a:lnSpc>
                <a:spcPts val="3450"/>
              </a:lnSpc>
            </a:pPr>
            <a:r>
              <a:rPr sz="2900" spc="-90" dirty="0">
                <a:solidFill>
                  <a:srgbClr val="262626"/>
                </a:solidFill>
                <a:latin typeface="Arial"/>
                <a:cs typeface="Arial"/>
              </a:rPr>
              <a:t>As </a:t>
            </a:r>
            <a:r>
              <a:rPr sz="2900" spc="85" dirty="0">
                <a:solidFill>
                  <a:srgbClr val="262626"/>
                </a:solidFill>
                <a:latin typeface="Arial"/>
                <a:cs typeface="Arial"/>
              </a:rPr>
              <a:t>a </a:t>
            </a:r>
            <a:r>
              <a:rPr sz="2900" spc="5" dirty="0">
                <a:solidFill>
                  <a:srgbClr val="262626"/>
                </a:solidFill>
                <a:latin typeface="Arial"/>
                <a:cs typeface="Arial"/>
              </a:rPr>
              <a:t>result </a:t>
            </a:r>
            <a:r>
              <a:rPr sz="2900" spc="125" dirty="0">
                <a:solidFill>
                  <a:srgbClr val="262626"/>
                </a:solidFill>
                <a:latin typeface="Arial"/>
                <a:cs typeface="Arial"/>
              </a:rPr>
              <a:t>of </a:t>
            </a:r>
            <a:r>
              <a:rPr sz="2900" spc="30" dirty="0">
                <a:solidFill>
                  <a:srgbClr val="262626"/>
                </a:solidFill>
                <a:latin typeface="Arial"/>
                <a:cs typeface="Arial"/>
              </a:rPr>
              <a:t>ongoing climate </a:t>
            </a:r>
            <a:r>
              <a:rPr sz="2900" spc="-45" dirty="0">
                <a:solidFill>
                  <a:srgbClr val="262626"/>
                </a:solidFill>
                <a:latin typeface="Arial"/>
                <a:cs typeface="Arial"/>
              </a:rPr>
              <a:t>change, </a:t>
            </a:r>
            <a:r>
              <a:rPr sz="2900" spc="35" dirty="0">
                <a:solidFill>
                  <a:srgbClr val="262626"/>
                </a:solidFill>
                <a:latin typeface="Arial"/>
                <a:cs typeface="Arial"/>
              </a:rPr>
              <a:t>the </a:t>
            </a:r>
            <a:r>
              <a:rPr sz="2900" spc="30" dirty="0">
                <a:solidFill>
                  <a:srgbClr val="262626"/>
                </a:solidFill>
                <a:latin typeface="Arial"/>
                <a:cs typeface="Arial"/>
              </a:rPr>
              <a:t>climate  </a:t>
            </a:r>
            <a:r>
              <a:rPr sz="2900" spc="125" dirty="0">
                <a:solidFill>
                  <a:srgbClr val="262626"/>
                </a:solidFill>
                <a:latin typeface="Arial"/>
                <a:cs typeface="Arial"/>
              </a:rPr>
              <a:t>of </a:t>
            </a:r>
            <a:r>
              <a:rPr sz="2900" spc="-5" dirty="0">
                <a:solidFill>
                  <a:srgbClr val="262626"/>
                </a:solidFill>
                <a:latin typeface="Arial"/>
                <a:cs typeface="Arial"/>
              </a:rPr>
              <a:t>Pakistan </a:t>
            </a:r>
            <a:r>
              <a:rPr sz="2900" spc="-70" dirty="0">
                <a:solidFill>
                  <a:srgbClr val="262626"/>
                </a:solidFill>
                <a:latin typeface="Arial"/>
                <a:cs typeface="Arial"/>
              </a:rPr>
              <a:t>has </a:t>
            </a:r>
            <a:r>
              <a:rPr sz="2900" spc="-55" dirty="0">
                <a:solidFill>
                  <a:srgbClr val="262626"/>
                </a:solidFill>
                <a:latin typeface="Arial"/>
                <a:cs typeface="Arial"/>
              </a:rPr>
              <a:t>become </a:t>
            </a:r>
            <a:r>
              <a:rPr sz="2900" dirty="0">
                <a:solidFill>
                  <a:srgbClr val="262626"/>
                </a:solidFill>
                <a:latin typeface="Arial"/>
                <a:cs typeface="Arial"/>
              </a:rPr>
              <a:t>increasingly </a:t>
            </a:r>
            <a:r>
              <a:rPr sz="2900" spc="50" dirty="0">
                <a:solidFill>
                  <a:srgbClr val="262626"/>
                </a:solidFill>
                <a:latin typeface="Arial"/>
                <a:cs typeface="Arial"/>
              </a:rPr>
              <a:t>volatile </a:t>
            </a:r>
            <a:r>
              <a:rPr sz="2900" spc="-15" dirty="0">
                <a:solidFill>
                  <a:srgbClr val="262626"/>
                </a:solidFill>
                <a:latin typeface="Arial"/>
                <a:cs typeface="Arial"/>
              </a:rPr>
              <a:t>over  </a:t>
            </a:r>
            <a:r>
              <a:rPr sz="2900" spc="35" dirty="0">
                <a:solidFill>
                  <a:srgbClr val="262626"/>
                </a:solidFill>
                <a:latin typeface="Arial"/>
                <a:cs typeface="Arial"/>
              </a:rPr>
              <a:t>the past </a:t>
            </a:r>
            <a:r>
              <a:rPr sz="2900" spc="-35" dirty="0">
                <a:solidFill>
                  <a:srgbClr val="262626"/>
                </a:solidFill>
                <a:latin typeface="Arial"/>
                <a:cs typeface="Arial"/>
              </a:rPr>
              <a:t>several </a:t>
            </a:r>
            <a:r>
              <a:rPr sz="2900" spc="-70" dirty="0">
                <a:solidFill>
                  <a:srgbClr val="262626"/>
                </a:solidFill>
                <a:latin typeface="Arial"/>
                <a:cs typeface="Arial"/>
              </a:rPr>
              <a:t>decades; </a:t>
            </a:r>
            <a:r>
              <a:rPr sz="2900" spc="10" dirty="0">
                <a:solidFill>
                  <a:srgbClr val="262626"/>
                </a:solidFill>
                <a:latin typeface="Arial"/>
                <a:cs typeface="Arial"/>
              </a:rPr>
              <a:t>this </a:t>
            </a:r>
            <a:r>
              <a:rPr sz="2900" spc="65" dirty="0">
                <a:solidFill>
                  <a:srgbClr val="262626"/>
                </a:solidFill>
                <a:latin typeface="Arial"/>
                <a:cs typeface="Arial"/>
              </a:rPr>
              <a:t>trend </a:t>
            </a:r>
            <a:r>
              <a:rPr sz="2900" spc="-90" dirty="0">
                <a:solidFill>
                  <a:srgbClr val="262626"/>
                </a:solidFill>
                <a:latin typeface="Arial"/>
                <a:cs typeface="Arial"/>
              </a:rPr>
              <a:t>is </a:t>
            </a:r>
            <a:r>
              <a:rPr sz="2900" spc="-20" dirty="0">
                <a:solidFill>
                  <a:srgbClr val="262626"/>
                </a:solidFill>
                <a:latin typeface="Arial"/>
                <a:cs typeface="Arial"/>
              </a:rPr>
              <a:t>expected </a:t>
            </a:r>
            <a:r>
              <a:rPr sz="2900" spc="100" dirty="0">
                <a:solidFill>
                  <a:srgbClr val="262626"/>
                </a:solidFill>
                <a:latin typeface="Arial"/>
                <a:cs typeface="Arial"/>
              </a:rPr>
              <a:t>to  </a:t>
            </a:r>
            <a:r>
              <a:rPr sz="2900" spc="-40" dirty="0">
                <a:solidFill>
                  <a:srgbClr val="262626"/>
                </a:solidFill>
                <a:latin typeface="Arial"/>
                <a:cs typeface="Arial"/>
              </a:rPr>
              <a:t>continue.</a:t>
            </a:r>
            <a:endParaRPr sz="2900">
              <a:latin typeface="Arial"/>
              <a:cs typeface="Arial"/>
            </a:endParaRPr>
          </a:p>
          <a:p>
            <a:pPr marL="12700" marR="16510" algn="just">
              <a:lnSpc>
                <a:spcPts val="3450"/>
              </a:lnSpc>
            </a:pPr>
            <a:r>
              <a:rPr sz="2900" spc="30" dirty="0">
                <a:solidFill>
                  <a:srgbClr val="262626"/>
                </a:solidFill>
                <a:latin typeface="Arial"/>
                <a:cs typeface="Arial"/>
              </a:rPr>
              <a:t>In </a:t>
            </a:r>
            <a:r>
              <a:rPr sz="2900" spc="80" dirty="0">
                <a:solidFill>
                  <a:srgbClr val="262626"/>
                </a:solidFill>
                <a:latin typeface="Arial"/>
                <a:cs typeface="Arial"/>
              </a:rPr>
              <a:t>addition </a:t>
            </a:r>
            <a:r>
              <a:rPr sz="2900" spc="100" dirty="0">
                <a:solidFill>
                  <a:srgbClr val="262626"/>
                </a:solidFill>
                <a:latin typeface="Arial"/>
                <a:cs typeface="Arial"/>
              </a:rPr>
              <a:t>to </a:t>
            </a:r>
            <a:r>
              <a:rPr sz="2900" spc="-30" dirty="0">
                <a:solidFill>
                  <a:srgbClr val="262626"/>
                </a:solidFill>
                <a:latin typeface="Arial"/>
                <a:cs typeface="Arial"/>
              </a:rPr>
              <a:t>increased </a:t>
            </a:r>
            <a:r>
              <a:rPr sz="2900" spc="-5" dirty="0">
                <a:solidFill>
                  <a:srgbClr val="262626"/>
                </a:solidFill>
                <a:latin typeface="Arial"/>
                <a:cs typeface="Arial"/>
              </a:rPr>
              <a:t>heat, </a:t>
            </a:r>
            <a:r>
              <a:rPr sz="2900" spc="30" dirty="0">
                <a:solidFill>
                  <a:srgbClr val="262626"/>
                </a:solidFill>
                <a:latin typeface="Arial"/>
                <a:cs typeface="Arial"/>
              </a:rPr>
              <a:t>drought, </a:t>
            </a:r>
            <a:r>
              <a:rPr sz="2900" spc="55" dirty="0">
                <a:solidFill>
                  <a:srgbClr val="262626"/>
                </a:solidFill>
                <a:latin typeface="Arial"/>
                <a:cs typeface="Arial"/>
              </a:rPr>
              <a:t>and </a:t>
            </a:r>
            <a:r>
              <a:rPr sz="2900" spc="-15" dirty="0">
                <a:solidFill>
                  <a:srgbClr val="262626"/>
                </a:solidFill>
                <a:latin typeface="Arial"/>
                <a:cs typeface="Arial"/>
              </a:rPr>
              <a:t>extreme  </a:t>
            </a:r>
            <a:r>
              <a:rPr sz="2900" spc="5" dirty="0">
                <a:solidFill>
                  <a:srgbClr val="262626"/>
                </a:solidFill>
                <a:latin typeface="Arial"/>
                <a:cs typeface="Arial"/>
              </a:rPr>
              <a:t>weather </a:t>
            </a:r>
            <a:r>
              <a:rPr sz="2900" dirty="0">
                <a:solidFill>
                  <a:srgbClr val="262626"/>
                </a:solidFill>
                <a:latin typeface="Arial"/>
                <a:cs typeface="Arial"/>
              </a:rPr>
              <a:t>conditions </a:t>
            </a:r>
            <a:r>
              <a:rPr sz="2900" spc="40" dirty="0">
                <a:solidFill>
                  <a:srgbClr val="262626"/>
                </a:solidFill>
                <a:latin typeface="Arial"/>
                <a:cs typeface="Arial"/>
              </a:rPr>
              <a:t>in </a:t>
            </a:r>
            <a:r>
              <a:rPr sz="2900" spc="-114" dirty="0">
                <a:solidFill>
                  <a:srgbClr val="262626"/>
                </a:solidFill>
                <a:latin typeface="Arial"/>
                <a:cs typeface="Arial"/>
              </a:rPr>
              <a:t>some </a:t>
            </a:r>
            <a:r>
              <a:rPr sz="2900" spc="50" dirty="0">
                <a:solidFill>
                  <a:srgbClr val="262626"/>
                </a:solidFill>
                <a:latin typeface="Arial"/>
                <a:cs typeface="Arial"/>
              </a:rPr>
              <a:t>parts </a:t>
            </a:r>
            <a:r>
              <a:rPr sz="2900" spc="125" dirty="0">
                <a:solidFill>
                  <a:srgbClr val="262626"/>
                </a:solidFill>
                <a:latin typeface="Arial"/>
                <a:cs typeface="Arial"/>
              </a:rPr>
              <a:t>of </a:t>
            </a:r>
            <a:r>
              <a:rPr sz="2900" spc="35" dirty="0">
                <a:solidFill>
                  <a:srgbClr val="262626"/>
                </a:solidFill>
                <a:latin typeface="Arial"/>
                <a:cs typeface="Arial"/>
              </a:rPr>
              <a:t>the </a:t>
            </a:r>
            <a:r>
              <a:rPr sz="2900" spc="-15" dirty="0">
                <a:solidFill>
                  <a:srgbClr val="262626"/>
                </a:solidFill>
                <a:latin typeface="Arial"/>
                <a:cs typeface="Arial"/>
              </a:rPr>
              <a:t>country, </a:t>
            </a:r>
            <a:r>
              <a:rPr sz="2900" spc="35" dirty="0">
                <a:solidFill>
                  <a:srgbClr val="262626"/>
                </a:solidFill>
                <a:latin typeface="Arial"/>
                <a:cs typeface="Arial"/>
              </a:rPr>
              <a:t>the  </a:t>
            </a:r>
            <a:r>
              <a:rPr sz="2900" spc="55" dirty="0">
                <a:solidFill>
                  <a:srgbClr val="262626"/>
                </a:solidFill>
                <a:latin typeface="Arial"/>
                <a:cs typeface="Arial"/>
              </a:rPr>
              <a:t>melting </a:t>
            </a:r>
            <a:r>
              <a:rPr sz="2900" spc="125" dirty="0">
                <a:solidFill>
                  <a:srgbClr val="262626"/>
                </a:solidFill>
                <a:latin typeface="Arial"/>
                <a:cs typeface="Arial"/>
              </a:rPr>
              <a:t>of </a:t>
            </a:r>
            <a:r>
              <a:rPr sz="2900" spc="-5" dirty="0">
                <a:solidFill>
                  <a:srgbClr val="262626"/>
                </a:solidFill>
                <a:latin typeface="Arial"/>
                <a:cs typeface="Arial"/>
              </a:rPr>
              <a:t>glaciers </a:t>
            </a:r>
            <a:r>
              <a:rPr sz="2900" spc="40" dirty="0">
                <a:solidFill>
                  <a:srgbClr val="262626"/>
                </a:solidFill>
                <a:latin typeface="Arial"/>
                <a:cs typeface="Arial"/>
              </a:rPr>
              <a:t>in </a:t>
            </a:r>
            <a:r>
              <a:rPr sz="2900" spc="35" dirty="0">
                <a:solidFill>
                  <a:srgbClr val="262626"/>
                </a:solidFill>
                <a:latin typeface="Arial"/>
                <a:cs typeface="Arial"/>
              </a:rPr>
              <a:t>the </a:t>
            </a:r>
            <a:r>
              <a:rPr sz="2900" spc="30" dirty="0">
                <a:solidFill>
                  <a:srgbClr val="262626"/>
                </a:solidFill>
                <a:latin typeface="Arial"/>
                <a:cs typeface="Arial"/>
              </a:rPr>
              <a:t>Himalayas </a:t>
            </a:r>
            <a:r>
              <a:rPr sz="2900" spc="15" dirty="0">
                <a:solidFill>
                  <a:srgbClr val="262626"/>
                </a:solidFill>
                <a:latin typeface="Arial"/>
                <a:cs typeface="Arial"/>
              </a:rPr>
              <a:t>threatens </a:t>
            </a:r>
            <a:r>
              <a:rPr sz="2900" spc="5" dirty="0">
                <a:solidFill>
                  <a:srgbClr val="262626"/>
                </a:solidFill>
                <a:latin typeface="Arial"/>
                <a:cs typeface="Arial"/>
              </a:rPr>
              <a:t>many  </a:t>
            </a:r>
            <a:r>
              <a:rPr sz="2900" spc="125" dirty="0">
                <a:solidFill>
                  <a:srgbClr val="262626"/>
                </a:solidFill>
                <a:latin typeface="Arial"/>
                <a:cs typeface="Arial"/>
              </a:rPr>
              <a:t>of </a:t>
            </a:r>
            <a:r>
              <a:rPr sz="2900" spc="35" dirty="0">
                <a:solidFill>
                  <a:srgbClr val="262626"/>
                </a:solidFill>
                <a:latin typeface="Arial"/>
                <a:cs typeface="Arial"/>
              </a:rPr>
              <a:t>the </a:t>
            </a:r>
            <a:r>
              <a:rPr sz="2900" spc="-25" dirty="0">
                <a:solidFill>
                  <a:srgbClr val="262626"/>
                </a:solidFill>
                <a:latin typeface="Arial"/>
                <a:cs typeface="Arial"/>
              </a:rPr>
              <a:t>most </a:t>
            </a:r>
            <a:r>
              <a:rPr sz="2900" spc="85" dirty="0">
                <a:solidFill>
                  <a:srgbClr val="262626"/>
                </a:solidFill>
                <a:latin typeface="Arial"/>
                <a:cs typeface="Arial"/>
              </a:rPr>
              <a:t>important </a:t>
            </a:r>
            <a:r>
              <a:rPr sz="2900" spc="-15" dirty="0">
                <a:solidFill>
                  <a:srgbClr val="262626"/>
                </a:solidFill>
                <a:latin typeface="Arial"/>
                <a:cs typeface="Arial"/>
              </a:rPr>
              <a:t>rivers </a:t>
            </a:r>
            <a:r>
              <a:rPr sz="2900" spc="125" dirty="0">
                <a:solidFill>
                  <a:srgbClr val="262626"/>
                </a:solidFill>
                <a:latin typeface="Arial"/>
                <a:cs typeface="Arial"/>
              </a:rPr>
              <a:t>of</a:t>
            </a:r>
            <a:r>
              <a:rPr sz="2900" spc="45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900" spc="-40" dirty="0">
                <a:solidFill>
                  <a:srgbClr val="262626"/>
                </a:solidFill>
                <a:latin typeface="Arial"/>
                <a:cs typeface="Arial"/>
              </a:rPr>
              <a:t>Pakistan.</a:t>
            </a:r>
            <a:endParaRPr sz="2900">
              <a:latin typeface="Arial"/>
              <a:cs typeface="Arial"/>
            </a:endParaRPr>
          </a:p>
          <a:p>
            <a:pPr marL="12700" marR="5080" algn="just">
              <a:lnSpc>
                <a:spcPts val="3450"/>
              </a:lnSpc>
            </a:pPr>
            <a:r>
              <a:rPr sz="2900" spc="-60" dirty="0">
                <a:solidFill>
                  <a:srgbClr val="262626"/>
                </a:solidFill>
                <a:latin typeface="Arial"/>
                <a:cs typeface="Arial"/>
              </a:rPr>
              <a:t>Between </a:t>
            </a:r>
            <a:r>
              <a:rPr sz="2900" spc="-210" dirty="0">
                <a:solidFill>
                  <a:srgbClr val="262626"/>
                </a:solidFill>
                <a:latin typeface="Arial"/>
                <a:cs typeface="Arial"/>
              </a:rPr>
              <a:t>1999 </a:t>
            </a:r>
            <a:r>
              <a:rPr sz="2900" spc="55" dirty="0">
                <a:solidFill>
                  <a:srgbClr val="262626"/>
                </a:solidFill>
                <a:latin typeface="Arial"/>
                <a:cs typeface="Arial"/>
              </a:rPr>
              <a:t>and </a:t>
            </a:r>
            <a:r>
              <a:rPr sz="2900" spc="-165" dirty="0">
                <a:solidFill>
                  <a:srgbClr val="262626"/>
                </a:solidFill>
                <a:latin typeface="Arial"/>
                <a:cs typeface="Arial"/>
              </a:rPr>
              <a:t>2018, </a:t>
            </a:r>
            <a:r>
              <a:rPr sz="2900" spc="-5" dirty="0">
                <a:solidFill>
                  <a:srgbClr val="262626"/>
                </a:solidFill>
                <a:latin typeface="Arial"/>
                <a:cs typeface="Arial"/>
              </a:rPr>
              <a:t>Pakistan </a:t>
            </a:r>
            <a:r>
              <a:rPr sz="2900" spc="-110" dirty="0">
                <a:solidFill>
                  <a:srgbClr val="262626"/>
                </a:solidFill>
                <a:latin typeface="Arial"/>
                <a:cs typeface="Arial"/>
              </a:rPr>
              <a:t>was </a:t>
            </a:r>
            <a:r>
              <a:rPr sz="2900" spc="25" dirty="0">
                <a:solidFill>
                  <a:srgbClr val="262626"/>
                </a:solidFill>
                <a:latin typeface="Arial"/>
                <a:cs typeface="Arial"/>
              </a:rPr>
              <a:t>ranked </a:t>
            </a:r>
            <a:r>
              <a:rPr sz="2900" spc="35" dirty="0">
                <a:solidFill>
                  <a:srgbClr val="262626"/>
                </a:solidFill>
                <a:latin typeface="Arial"/>
                <a:cs typeface="Arial"/>
              </a:rPr>
              <a:t>the </a:t>
            </a:r>
            <a:r>
              <a:rPr sz="2900" spc="40" dirty="0">
                <a:solidFill>
                  <a:srgbClr val="262626"/>
                </a:solidFill>
                <a:latin typeface="Arial"/>
                <a:cs typeface="Arial"/>
              </a:rPr>
              <a:t>5th  </a:t>
            </a:r>
            <a:r>
              <a:rPr sz="2900" spc="-20" dirty="0">
                <a:solidFill>
                  <a:srgbClr val="262626"/>
                </a:solidFill>
                <a:latin typeface="Arial"/>
                <a:cs typeface="Arial"/>
              </a:rPr>
              <a:t>worst </a:t>
            </a:r>
            <a:r>
              <a:rPr sz="2900" spc="80" dirty="0">
                <a:solidFill>
                  <a:srgbClr val="262626"/>
                </a:solidFill>
                <a:latin typeface="Arial"/>
                <a:cs typeface="Arial"/>
              </a:rPr>
              <a:t>affected </a:t>
            </a:r>
            <a:r>
              <a:rPr sz="2900" spc="15" dirty="0">
                <a:solidFill>
                  <a:srgbClr val="262626"/>
                </a:solidFill>
                <a:latin typeface="Arial"/>
                <a:cs typeface="Arial"/>
              </a:rPr>
              <a:t>country </a:t>
            </a:r>
            <a:r>
              <a:rPr sz="2900" spc="40" dirty="0">
                <a:solidFill>
                  <a:srgbClr val="262626"/>
                </a:solidFill>
                <a:latin typeface="Arial"/>
                <a:cs typeface="Arial"/>
              </a:rPr>
              <a:t>in </a:t>
            </a:r>
            <a:r>
              <a:rPr sz="2900" spc="-15" dirty="0">
                <a:solidFill>
                  <a:srgbClr val="262626"/>
                </a:solidFill>
                <a:latin typeface="Arial"/>
                <a:cs typeface="Arial"/>
              </a:rPr>
              <a:t>extreme </a:t>
            </a:r>
            <a:r>
              <a:rPr sz="2900" spc="30" dirty="0">
                <a:solidFill>
                  <a:srgbClr val="262626"/>
                </a:solidFill>
                <a:latin typeface="Arial"/>
                <a:cs typeface="Arial"/>
              </a:rPr>
              <a:t>climate </a:t>
            </a:r>
            <a:r>
              <a:rPr sz="2900" spc="-60" dirty="0">
                <a:solidFill>
                  <a:srgbClr val="262626"/>
                </a:solidFill>
                <a:latin typeface="Arial"/>
                <a:cs typeface="Arial"/>
              </a:rPr>
              <a:t>caused </a:t>
            </a:r>
            <a:r>
              <a:rPr sz="2900" spc="40" dirty="0">
                <a:solidFill>
                  <a:srgbClr val="262626"/>
                </a:solidFill>
                <a:latin typeface="Arial"/>
                <a:cs typeface="Arial"/>
              </a:rPr>
              <a:t>by  </a:t>
            </a:r>
            <a:r>
              <a:rPr sz="2900" spc="30" dirty="0">
                <a:solidFill>
                  <a:srgbClr val="262626"/>
                </a:solidFill>
                <a:latin typeface="Arial"/>
                <a:cs typeface="Arial"/>
              </a:rPr>
              <a:t>climate</a:t>
            </a:r>
            <a:r>
              <a:rPr sz="2900" spc="10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900" spc="-55" dirty="0">
                <a:solidFill>
                  <a:srgbClr val="262626"/>
                </a:solidFill>
                <a:latin typeface="Arial"/>
                <a:cs typeface="Arial"/>
              </a:rPr>
              <a:t>change.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F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7994" y="2519902"/>
            <a:ext cx="9429115" cy="1010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450" spc="-30" dirty="0">
                <a:solidFill>
                  <a:srgbClr val="1B538C"/>
                </a:solidFill>
              </a:rPr>
              <a:t>Objectives </a:t>
            </a:r>
            <a:r>
              <a:rPr sz="6450" spc="200" dirty="0">
                <a:solidFill>
                  <a:srgbClr val="1B538C"/>
                </a:solidFill>
              </a:rPr>
              <a:t>of</a:t>
            </a:r>
            <a:r>
              <a:rPr sz="6450" spc="615" dirty="0">
                <a:solidFill>
                  <a:srgbClr val="1B538C"/>
                </a:solidFill>
              </a:rPr>
              <a:t> </a:t>
            </a:r>
            <a:r>
              <a:rPr sz="6450" spc="85" dirty="0">
                <a:solidFill>
                  <a:srgbClr val="1B538C"/>
                </a:solidFill>
              </a:rPr>
              <a:t>Paklimate</a:t>
            </a:r>
            <a:endParaRPr sz="6450"/>
          </a:p>
        </p:txBody>
      </p:sp>
      <p:sp>
        <p:nvSpPr>
          <p:cNvPr id="4" name="object 4"/>
          <p:cNvSpPr/>
          <p:nvPr/>
        </p:nvSpPr>
        <p:spPr>
          <a:xfrm>
            <a:off x="1668823" y="4319666"/>
            <a:ext cx="76936" cy="76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8823" y="5165967"/>
            <a:ext cx="76936" cy="76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8823" y="6012267"/>
            <a:ext cx="76936" cy="76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81071" y="4060770"/>
            <a:ext cx="14971394" cy="2564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2400" spc="-45" dirty="0">
                <a:solidFill>
                  <a:srgbClr val="1B538C"/>
                </a:solidFill>
                <a:latin typeface="Arial"/>
                <a:cs typeface="Arial"/>
              </a:rPr>
              <a:t>This </a:t>
            </a:r>
            <a:r>
              <a:rPr sz="2400" spc="45" dirty="0">
                <a:solidFill>
                  <a:srgbClr val="1B538C"/>
                </a:solidFill>
                <a:latin typeface="Arial"/>
                <a:cs typeface="Arial"/>
              </a:rPr>
              <a:t>project </a:t>
            </a:r>
            <a:r>
              <a:rPr sz="2400" spc="-10" dirty="0">
                <a:solidFill>
                  <a:srgbClr val="1B538C"/>
                </a:solidFill>
                <a:latin typeface="Arial"/>
                <a:cs typeface="Arial"/>
              </a:rPr>
              <a:t>aims </a:t>
            </a:r>
            <a:r>
              <a:rPr sz="2400" spc="95" dirty="0">
                <a:solidFill>
                  <a:srgbClr val="1B538C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1B538C"/>
                </a:solidFill>
                <a:latin typeface="Arial"/>
                <a:cs typeface="Arial"/>
              </a:rPr>
              <a:t>provide </a:t>
            </a:r>
            <a:r>
              <a:rPr sz="2400" spc="45" dirty="0">
                <a:solidFill>
                  <a:srgbClr val="1B538C"/>
                </a:solidFill>
                <a:latin typeface="Arial"/>
                <a:cs typeface="Arial"/>
              </a:rPr>
              <a:t>in-depth </a:t>
            </a:r>
            <a:r>
              <a:rPr sz="2400" spc="80" dirty="0">
                <a:solidFill>
                  <a:srgbClr val="1B538C"/>
                </a:solidFill>
                <a:latin typeface="Arial"/>
                <a:cs typeface="Arial"/>
              </a:rPr>
              <a:t>detail </a:t>
            </a:r>
            <a:r>
              <a:rPr sz="2400" spc="70" dirty="0">
                <a:solidFill>
                  <a:srgbClr val="1B538C"/>
                </a:solidFill>
                <a:latin typeface="Arial"/>
                <a:cs typeface="Arial"/>
              </a:rPr>
              <a:t>about </a:t>
            </a:r>
            <a:r>
              <a:rPr sz="2400" spc="45" dirty="0">
                <a:solidFill>
                  <a:srgbClr val="1B538C"/>
                </a:solidFill>
                <a:latin typeface="Arial"/>
                <a:cs typeface="Arial"/>
              </a:rPr>
              <a:t>Climate </a:t>
            </a:r>
            <a:r>
              <a:rPr sz="2400" spc="10" dirty="0">
                <a:solidFill>
                  <a:srgbClr val="1B538C"/>
                </a:solidFill>
                <a:latin typeface="Arial"/>
                <a:cs typeface="Arial"/>
              </a:rPr>
              <a:t>Change </a:t>
            </a:r>
            <a:r>
              <a:rPr sz="2400" spc="65" dirty="0">
                <a:solidFill>
                  <a:srgbClr val="1B538C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1B538C"/>
                </a:solidFill>
                <a:latin typeface="Arial"/>
                <a:cs typeface="Arial"/>
              </a:rPr>
              <a:t>its </a:t>
            </a:r>
            <a:r>
              <a:rPr sz="2400" spc="35" dirty="0">
                <a:solidFill>
                  <a:srgbClr val="1B538C"/>
                </a:solidFill>
                <a:latin typeface="Arial"/>
                <a:cs typeface="Arial"/>
              </a:rPr>
              <a:t>effects </a:t>
            </a:r>
            <a:r>
              <a:rPr sz="2400" spc="45" dirty="0">
                <a:solidFill>
                  <a:srgbClr val="1B538C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1B538C"/>
                </a:solidFill>
                <a:latin typeface="Arial"/>
                <a:cs typeface="Arial"/>
              </a:rPr>
              <a:t>Pakistan </a:t>
            </a:r>
            <a:r>
              <a:rPr sz="2400" spc="45" dirty="0">
                <a:solidFill>
                  <a:srgbClr val="1B538C"/>
                </a:solidFill>
                <a:latin typeface="Arial"/>
                <a:cs typeface="Arial"/>
              </a:rPr>
              <a:t>by being </a:t>
            </a:r>
            <a:r>
              <a:rPr sz="2400" spc="50" dirty="0">
                <a:solidFill>
                  <a:srgbClr val="1B538C"/>
                </a:solidFill>
                <a:latin typeface="Arial"/>
                <a:cs typeface="Arial"/>
              </a:rPr>
              <a:t>able  </a:t>
            </a:r>
            <a:r>
              <a:rPr sz="2400" spc="95" dirty="0">
                <a:solidFill>
                  <a:srgbClr val="1B538C"/>
                </a:solidFill>
                <a:latin typeface="Arial"/>
                <a:cs typeface="Arial"/>
              </a:rPr>
              <a:t>to </a:t>
            </a:r>
            <a:r>
              <a:rPr sz="2400" spc="70" dirty="0">
                <a:solidFill>
                  <a:srgbClr val="1B538C"/>
                </a:solidFill>
                <a:latin typeface="Arial"/>
                <a:cs typeface="Arial"/>
              </a:rPr>
              <a:t>let </a:t>
            </a:r>
            <a:r>
              <a:rPr sz="2400" spc="45" dirty="0">
                <a:solidFill>
                  <a:srgbClr val="1B538C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1B538C"/>
                </a:solidFill>
                <a:latin typeface="Arial"/>
                <a:cs typeface="Arial"/>
              </a:rPr>
              <a:t>users </a:t>
            </a:r>
            <a:r>
              <a:rPr sz="2400" spc="35" dirty="0">
                <a:solidFill>
                  <a:srgbClr val="1B538C"/>
                </a:solidFill>
                <a:latin typeface="Arial"/>
                <a:cs typeface="Arial"/>
              </a:rPr>
              <a:t>retrieve </a:t>
            </a:r>
            <a:r>
              <a:rPr sz="2400" spc="70" dirty="0">
                <a:solidFill>
                  <a:srgbClr val="1B538C"/>
                </a:solidFill>
                <a:latin typeface="Arial"/>
                <a:cs typeface="Arial"/>
              </a:rPr>
              <a:t>information about </a:t>
            </a:r>
            <a:r>
              <a:rPr sz="2400" spc="-10" dirty="0">
                <a:solidFill>
                  <a:srgbClr val="1B538C"/>
                </a:solidFill>
                <a:latin typeface="Arial"/>
                <a:cs typeface="Arial"/>
              </a:rPr>
              <a:t>cities' </a:t>
            </a:r>
            <a:r>
              <a:rPr sz="2400" spc="10" dirty="0">
                <a:solidFill>
                  <a:srgbClr val="1B538C"/>
                </a:solidFill>
                <a:latin typeface="Arial"/>
                <a:cs typeface="Arial"/>
              </a:rPr>
              <a:t>status </a:t>
            </a:r>
            <a:r>
              <a:rPr sz="2400" spc="-5" dirty="0">
                <a:solidFill>
                  <a:srgbClr val="1B538C"/>
                </a:solidFill>
                <a:latin typeface="Arial"/>
                <a:cs typeface="Arial"/>
              </a:rPr>
              <a:t>on </a:t>
            </a:r>
            <a:r>
              <a:rPr sz="2400" spc="65" dirty="0">
                <a:solidFill>
                  <a:srgbClr val="1B538C"/>
                </a:solidFill>
                <a:latin typeface="Arial"/>
                <a:cs typeface="Arial"/>
              </a:rPr>
              <a:t>their </a:t>
            </a:r>
            <a:r>
              <a:rPr sz="2400" spc="20" dirty="0">
                <a:solidFill>
                  <a:srgbClr val="1B538C"/>
                </a:solidFill>
                <a:latin typeface="Arial"/>
                <a:cs typeface="Arial"/>
              </a:rPr>
              <a:t>environment </a:t>
            </a:r>
            <a:r>
              <a:rPr sz="2400" spc="65" dirty="0">
                <a:solidFill>
                  <a:srgbClr val="1B538C"/>
                </a:solidFill>
                <a:latin typeface="Arial"/>
                <a:cs typeface="Arial"/>
              </a:rPr>
              <a:t>and </a:t>
            </a:r>
            <a:r>
              <a:rPr sz="2400" spc="75" dirty="0">
                <a:solidFill>
                  <a:srgbClr val="1B538C"/>
                </a:solidFill>
                <a:latin typeface="Arial"/>
                <a:cs typeface="Arial"/>
              </a:rPr>
              <a:t>edit </a:t>
            </a:r>
            <a:r>
              <a:rPr sz="2400" spc="145" dirty="0">
                <a:solidFill>
                  <a:srgbClr val="1B538C"/>
                </a:solidFill>
                <a:latin typeface="Arial"/>
                <a:cs typeface="Arial"/>
              </a:rPr>
              <a:t>it</a:t>
            </a:r>
            <a:r>
              <a:rPr sz="2400" spc="935" dirty="0">
                <a:solidFill>
                  <a:srgbClr val="1B538C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1B538C"/>
                </a:solidFill>
                <a:latin typeface="Arial"/>
                <a:cs typeface="Arial"/>
              </a:rPr>
              <a:t>accordingly.</a:t>
            </a:r>
            <a:endParaRPr sz="2400">
              <a:latin typeface="Arial"/>
              <a:cs typeface="Arial"/>
            </a:endParaRPr>
          </a:p>
          <a:p>
            <a:pPr marL="12700" marR="608330">
              <a:lnSpc>
                <a:spcPct val="115700"/>
              </a:lnSpc>
            </a:pPr>
            <a:r>
              <a:rPr sz="2400" spc="45" dirty="0">
                <a:solidFill>
                  <a:srgbClr val="1B538C"/>
                </a:solidFill>
                <a:latin typeface="Arial"/>
                <a:cs typeface="Arial"/>
              </a:rPr>
              <a:t>Climate </a:t>
            </a:r>
            <a:r>
              <a:rPr sz="2400" spc="10" dirty="0">
                <a:solidFill>
                  <a:srgbClr val="1B538C"/>
                </a:solidFill>
                <a:latin typeface="Arial"/>
                <a:cs typeface="Arial"/>
              </a:rPr>
              <a:t>Change </a:t>
            </a:r>
            <a:r>
              <a:rPr sz="2400" spc="-65" dirty="0">
                <a:solidFill>
                  <a:srgbClr val="1B538C"/>
                </a:solidFill>
                <a:latin typeface="Arial"/>
                <a:cs typeface="Arial"/>
              </a:rPr>
              <a:t>is </a:t>
            </a:r>
            <a:r>
              <a:rPr sz="2400" spc="-30" dirty="0">
                <a:solidFill>
                  <a:srgbClr val="1B538C"/>
                </a:solidFill>
                <a:latin typeface="Arial"/>
                <a:cs typeface="Arial"/>
              </a:rPr>
              <a:t>one </a:t>
            </a:r>
            <a:r>
              <a:rPr sz="2400" spc="114" dirty="0">
                <a:solidFill>
                  <a:srgbClr val="1B538C"/>
                </a:solidFill>
                <a:latin typeface="Arial"/>
                <a:cs typeface="Arial"/>
              </a:rPr>
              <a:t>of </a:t>
            </a:r>
            <a:r>
              <a:rPr sz="2400" spc="45" dirty="0">
                <a:solidFill>
                  <a:srgbClr val="1B538C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1B538C"/>
                </a:solidFill>
                <a:latin typeface="Arial"/>
                <a:cs typeface="Arial"/>
              </a:rPr>
              <a:t>Sustainable </a:t>
            </a:r>
            <a:r>
              <a:rPr sz="2400" spc="20" dirty="0">
                <a:solidFill>
                  <a:srgbClr val="1B538C"/>
                </a:solidFill>
                <a:latin typeface="Arial"/>
                <a:cs typeface="Arial"/>
              </a:rPr>
              <a:t>Development </a:t>
            </a:r>
            <a:r>
              <a:rPr sz="2400" spc="-20" dirty="0">
                <a:solidFill>
                  <a:srgbClr val="1B538C"/>
                </a:solidFill>
                <a:latin typeface="Arial"/>
                <a:cs typeface="Arial"/>
              </a:rPr>
              <a:t>Goals </a:t>
            </a:r>
            <a:r>
              <a:rPr sz="2400" spc="-65" dirty="0">
                <a:solidFill>
                  <a:srgbClr val="1B538C"/>
                </a:solidFill>
                <a:latin typeface="Arial"/>
                <a:cs typeface="Arial"/>
              </a:rPr>
              <a:t>(13) </a:t>
            </a:r>
            <a:r>
              <a:rPr sz="2400" spc="55" dirty="0">
                <a:solidFill>
                  <a:srgbClr val="1B538C"/>
                </a:solidFill>
                <a:latin typeface="Arial"/>
                <a:cs typeface="Arial"/>
              </a:rPr>
              <a:t>defined </a:t>
            </a:r>
            <a:r>
              <a:rPr sz="2400" spc="45" dirty="0">
                <a:solidFill>
                  <a:srgbClr val="1B538C"/>
                </a:solidFill>
                <a:latin typeface="Arial"/>
                <a:cs typeface="Arial"/>
              </a:rPr>
              <a:t>by the </a:t>
            </a:r>
            <a:r>
              <a:rPr sz="2400" spc="60" dirty="0">
                <a:solidFill>
                  <a:srgbClr val="1B538C"/>
                </a:solidFill>
                <a:latin typeface="Arial"/>
                <a:cs typeface="Arial"/>
              </a:rPr>
              <a:t>United </a:t>
            </a:r>
            <a:r>
              <a:rPr sz="2400" spc="65" dirty="0">
                <a:solidFill>
                  <a:srgbClr val="1B538C"/>
                </a:solidFill>
                <a:latin typeface="Arial"/>
                <a:cs typeface="Arial"/>
              </a:rPr>
              <a:t>Nations </a:t>
            </a:r>
            <a:r>
              <a:rPr sz="2400" spc="95" dirty="0">
                <a:solidFill>
                  <a:srgbClr val="1B538C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1B538C"/>
                </a:solidFill>
                <a:latin typeface="Arial"/>
                <a:cs typeface="Arial"/>
              </a:rPr>
              <a:t>be  </a:t>
            </a:r>
            <a:r>
              <a:rPr sz="2400" dirty="0">
                <a:solidFill>
                  <a:srgbClr val="1B538C"/>
                </a:solidFill>
                <a:latin typeface="Arial"/>
                <a:cs typeface="Arial"/>
              </a:rPr>
              <a:t>achieved </a:t>
            </a:r>
            <a:r>
              <a:rPr sz="2400" spc="45" dirty="0">
                <a:solidFill>
                  <a:srgbClr val="1B538C"/>
                </a:solidFill>
                <a:latin typeface="Arial"/>
                <a:cs typeface="Arial"/>
              </a:rPr>
              <a:t>by </a:t>
            </a:r>
            <a:r>
              <a:rPr sz="2400" spc="65" dirty="0">
                <a:solidFill>
                  <a:srgbClr val="1B538C"/>
                </a:solidFill>
                <a:latin typeface="Arial"/>
                <a:cs typeface="Arial"/>
              </a:rPr>
              <a:t>2030 </a:t>
            </a:r>
            <a:r>
              <a:rPr sz="2400" spc="85" dirty="0">
                <a:solidFill>
                  <a:srgbClr val="1B538C"/>
                </a:solidFill>
                <a:latin typeface="Arial"/>
                <a:cs typeface="Arial"/>
              </a:rPr>
              <a:t>initiated </a:t>
            </a:r>
            <a:r>
              <a:rPr sz="2400" spc="45" dirty="0">
                <a:solidFill>
                  <a:srgbClr val="1B538C"/>
                </a:solidFill>
                <a:latin typeface="Arial"/>
                <a:cs typeface="Arial"/>
              </a:rPr>
              <a:t>in</a:t>
            </a:r>
            <a:r>
              <a:rPr sz="2400" spc="275" dirty="0">
                <a:solidFill>
                  <a:srgbClr val="1B538C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1B538C"/>
                </a:solidFill>
                <a:latin typeface="Arial"/>
                <a:cs typeface="Arial"/>
              </a:rPr>
              <a:t>2015.</a:t>
            </a:r>
            <a:endParaRPr sz="2400">
              <a:latin typeface="Arial"/>
              <a:cs typeface="Arial"/>
            </a:endParaRPr>
          </a:p>
          <a:p>
            <a:pPr marL="12700" marR="546100">
              <a:lnSpc>
                <a:spcPct val="115700"/>
              </a:lnSpc>
            </a:pPr>
            <a:r>
              <a:rPr sz="2400" spc="50" dirty="0">
                <a:solidFill>
                  <a:srgbClr val="1B538C"/>
                </a:solidFill>
                <a:latin typeface="Arial"/>
                <a:cs typeface="Arial"/>
              </a:rPr>
              <a:t>We </a:t>
            </a:r>
            <a:r>
              <a:rPr sz="2400" spc="20" dirty="0">
                <a:solidFill>
                  <a:srgbClr val="1B538C"/>
                </a:solidFill>
                <a:latin typeface="Arial"/>
                <a:cs typeface="Arial"/>
              </a:rPr>
              <a:t>decided </a:t>
            </a:r>
            <a:r>
              <a:rPr sz="2400" spc="95" dirty="0">
                <a:solidFill>
                  <a:srgbClr val="1B538C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1B538C"/>
                </a:solidFill>
                <a:latin typeface="Arial"/>
                <a:cs typeface="Arial"/>
              </a:rPr>
              <a:t>make </a:t>
            </a:r>
            <a:r>
              <a:rPr sz="2400" spc="85" dirty="0">
                <a:solidFill>
                  <a:srgbClr val="1B538C"/>
                </a:solidFill>
                <a:latin typeface="Arial"/>
                <a:cs typeface="Arial"/>
              </a:rPr>
              <a:t>a </a:t>
            </a:r>
            <a:r>
              <a:rPr sz="2400" spc="45" dirty="0">
                <a:solidFill>
                  <a:srgbClr val="1B538C"/>
                </a:solidFill>
                <a:latin typeface="Arial"/>
                <a:cs typeface="Arial"/>
              </a:rPr>
              <a:t>project </a:t>
            </a:r>
            <a:r>
              <a:rPr sz="2400" spc="125" dirty="0">
                <a:solidFill>
                  <a:srgbClr val="1B538C"/>
                </a:solidFill>
                <a:latin typeface="Arial"/>
                <a:cs typeface="Arial"/>
              </a:rPr>
              <a:t>that </a:t>
            </a:r>
            <a:r>
              <a:rPr sz="2400" spc="10" dirty="0">
                <a:solidFill>
                  <a:srgbClr val="1B538C"/>
                </a:solidFill>
                <a:latin typeface="Arial"/>
                <a:cs typeface="Arial"/>
              </a:rPr>
              <a:t>provides </a:t>
            </a:r>
            <a:r>
              <a:rPr sz="2400" spc="-10" dirty="0">
                <a:solidFill>
                  <a:srgbClr val="1B538C"/>
                </a:solidFill>
                <a:latin typeface="Arial"/>
                <a:cs typeface="Arial"/>
              </a:rPr>
              <a:t>solutions </a:t>
            </a:r>
            <a:r>
              <a:rPr sz="2400" spc="95" dirty="0">
                <a:solidFill>
                  <a:srgbClr val="1B538C"/>
                </a:solidFill>
                <a:latin typeface="Arial"/>
                <a:cs typeface="Arial"/>
              </a:rPr>
              <a:t>to </a:t>
            </a:r>
            <a:r>
              <a:rPr sz="2400" spc="55" dirty="0">
                <a:solidFill>
                  <a:srgbClr val="1B538C"/>
                </a:solidFill>
                <a:latin typeface="Arial"/>
                <a:cs typeface="Arial"/>
              </a:rPr>
              <a:t>real-life </a:t>
            </a:r>
            <a:r>
              <a:rPr sz="2400" spc="10" dirty="0">
                <a:solidFill>
                  <a:srgbClr val="1B538C"/>
                </a:solidFill>
                <a:latin typeface="Arial"/>
                <a:cs typeface="Arial"/>
              </a:rPr>
              <a:t>problems </a:t>
            </a:r>
            <a:r>
              <a:rPr sz="2400" spc="45" dirty="0">
                <a:solidFill>
                  <a:srgbClr val="1B538C"/>
                </a:solidFill>
                <a:latin typeface="Arial"/>
                <a:cs typeface="Arial"/>
              </a:rPr>
              <a:t>by </a:t>
            </a:r>
            <a:r>
              <a:rPr sz="2400" spc="85" dirty="0">
                <a:solidFill>
                  <a:srgbClr val="1B538C"/>
                </a:solidFill>
                <a:latin typeface="Arial"/>
                <a:cs typeface="Arial"/>
              </a:rPr>
              <a:t>first </a:t>
            </a:r>
            <a:r>
              <a:rPr sz="2400" spc="35" dirty="0">
                <a:solidFill>
                  <a:srgbClr val="1B538C"/>
                </a:solidFill>
                <a:latin typeface="Arial"/>
                <a:cs typeface="Arial"/>
              </a:rPr>
              <a:t>spreading </a:t>
            </a:r>
            <a:r>
              <a:rPr sz="2400" spc="-45" dirty="0">
                <a:solidFill>
                  <a:srgbClr val="1B538C"/>
                </a:solidFill>
                <a:latin typeface="Arial"/>
                <a:cs typeface="Arial"/>
              </a:rPr>
              <a:t>awareness  </a:t>
            </a:r>
            <a:r>
              <a:rPr sz="2400" spc="60" dirty="0">
                <a:solidFill>
                  <a:srgbClr val="1B538C"/>
                </a:solidFill>
                <a:latin typeface="Arial"/>
                <a:cs typeface="Arial"/>
              </a:rPr>
              <a:t>through </a:t>
            </a:r>
            <a:r>
              <a:rPr sz="2400" spc="120" dirty="0">
                <a:solidFill>
                  <a:srgbClr val="1B538C"/>
                </a:solidFill>
                <a:latin typeface="Arial"/>
                <a:cs typeface="Arial"/>
              </a:rPr>
              <a:t>data</a:t>
            </a:r>
            <a:r>
              <a:rPr sz="2400" spc="125" dirty="0">
                <a:solidFill>
                  <a:srgbClr val="1B538C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1B538C"/>
                </a:solidFill>
                <a:latin typeface="Arial"/>
                <a:cs typeface="Arial"/>
              </a:rPr>
              <a:t>statistics.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93" y="0"/>
            <a:ext cx="4592320" cy="1866900"/>
            <a:chOff x="4193" y="0"/>
            <a:chExt cx="4592320" cy="1866900"/>
          </a:xfrm>
        </p:grpSpPr>
        <p:sp>
          <p:nvSpPr>
            <p:cNvPr id="9" name="object 9"/>
            <p:cNvSpPr/>
            <p:nvPr/>
          </p:nvSpPr>
          <p:spPr>
            <a:xfrm>
              <a:off x="63654" y="0"/>
              <a:ext cx="4467860" cy="1791970"/>
            </a:xfrm>
            <a:custGeom>
              <a:avLst/>
              <a:gdLst/>
              <a:ahLst/>
              <a:cxnLst/>
              <a:rect l="l" t="t" r="r" b="b"/>
              <a:pathLst>
                <a:path w="4467860" h="1791970">
                  <a:moveTo>
                    <a:pt x="2672066" y="1779178"/>
                  </a:moveTo>
                  <a:lnTo>
                    <a:pt x="2672066" y="1756354"/>
                  </a:lnTo>
                  <a:lnTo>
                    <a:pt x="1345638" y="990364"/>
                  </a:lnTo>
                  <a:lnTo>
                    <a:pt x="1345638" y="972104"/>
                  </a:lnTo>
                  <a:lnTo>
                    <a:pt x="0" y="196071"/>
                  </a:lnTo>
                  <a:lnTo>
                    <a:pt x="0" y="52734"/>
                  </a:lnTo>
                  <a:lnTo>
                    <a:pt x="91923" y="0"/>
                  </a:lnTo>
                  <a:lnTo>
                    <a:pt x="3712272" y="0"/>
                  </a:lnTo>
                  <a:lnTo>
                    <a:pt x="3777145" y="40388"/>
                  </a:lnTo>
                  <a:lnTo>
                    <a:pt x="3816436" y="67218"/>
                  </a:lnTo>
                  <a:lnTo>
                    <a:pt x="3854185" y="94828"/>
                  </a:lnTo>
                  <a:lnTo>
                    <a:pt x="3890360" y="123199"/>
                  </a:lnTo>
                  <a:lnTo>
                    <a:pt x="3924930" y="152312"/>
                  </a:lnTo>
                  <a:lnTo>
                    <a:pt x="3957863" y="182149"/>
                  </a:lnTo>
                  <a:lnTo>
                    <a:pt x="3989127" y="212692"/>
                  </a:lnTo>
                  <a:lnTo>
                    <a:pt x="4018690" y="243921"/>
                  </a:lnTo>
                  <a:lnTo>
                    <a:pt x="4046522" y="275820"/>
                  </a:lnTo>
                  <a:lnTo>
                    <a:pt x="4100406" y="342994"/>
                  </a:lnTo>
                  <a:lnTo>
                    <a:pt x="4130178" y="376875"/>
                  </a:lnTo>
                  <a:lnTo>
                    <a:pt x="4161900" y="410013"/>
                  </a:lnTo>
                  <a:lnTo>
                    <a:pt x="4195565" y="442407"/>
                  </a:lnTo>
                  <a:lnTo>
                    <a:pt x="4231165" y="474057"/>
                  </a:lnTo>
                  <a:lnTo>
                    <a:pt x="4268692" y="504963"/>
                  </a:lnTo>
                  <a:lnTo>
                    <a:pt x="4308139" y="535125"/>
                  </a:lnTo>
                  <a:lnTo>
                    <a:pt x="4349499" y="564543"/>
                  </a:lnTo>
                  <a:lnTo>
                    <a:pt x="4392763" y="593218"/>
                  </a:lnTo>
                  <a:lnTo>
                    <a:pt x="4467775" y="630650"/>
                  </a:lnTo>
                  <a:lnTo>
                    <a:pt x="4467775" y="743859"/>
                  </a:lnTo>
                  <a:lnTo>
                    <a:pt x="4466860" y="743859"/>
                  </a:lnTo>
                  <a:lnTo>
                    <a:pt x="2736100" y="1741746"/>
                  </a:lnTo>
                  <a:lnTo>
                    <a:pt x="2736100" y="1767309"/>
                  </a:lnTo>
                  <a:lnTo>
                    <a:pt x="2692191" y="1767309"/>
                  </a:lnTo>
                  <a:lnTo>
                    <a:pt x="2672066" y="1779178"/>
                  </a:lnTo>
                  <a:close/>
                </a:path>
                <a:path w="4467860" h="1791970">
                  <a:moveTo>
                    <a:pt x="2736100" y="1791960"/>
                  </a:moveTo>
                  <a:lnTo>
                    <a:pt x="2692191" y="1767309"/>
                  </a:lnTo>
                  <a:lnTo>
                    <a:pt x="2736100" y="1767309"/>
                  </a:lnTo>
                  <a:lnTo>
                    <a:pt x="2736100" y="1791960"/>
                  </a:lnTo>
                  <a:close/>
                </a:path>
              </a:pathLst>
            </a:custGeom>
            <a:solidFill>
              <a:srgbClr val="FFF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3" y="0"/>
              <a:ext cx="4592185" cy="1866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0552342" y="390595"/>
            <a:ext cx="2075704" cy="1269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3139684" y="0"/>
            <a:ext cx="3836035" cy="1666875"/>
            <a:chOff x="13139684" y="0"/>
            <a:chExt cx="3836035" cy="1666875"/>
          </a:xfrm>
        </p:grpSpPr>
        <p:sp>
          <p:nvSpPr>
            <p:cNvPr id="13" name="object 13"/>
            <p:cNvSpPr/>
            <p:nvPr/>
          </p:nvSpPr>
          <p:spPr>
            <a:xfrm>
              <a:off x="13153668" y="0"/>
              <a:ext cx="3808729" cy="1651635"/>
            </a:xfrm>
            <a:custGeom>
              <a:avLst/>
              <a:gdLst/>
              <a:ahLst/>
              <a:cxnLst/>
              <a:rect l="l" t="t" r="r" b="b"/>
              <a:pathLst>
                <a:path w="3808730" h="1651635">
                  <a:moveTo>
                    <a:pt x="1904305" y="1651176"/>
                  </a:moveTo>
                  <a:lnTo>
                    <a:pt x="0" y="551539"/>
                  </a:lnTo>
                  <a:lnTo>
                    <a:pt x="0" y="0"/>
                  </a:lnTo>
                  <a:lnTo>
                    <a:pt x="3808611" y="0"/>
                  </a:lnTo>
                  <a:lnTo>
                    <a:pt x="3808611" y="551539"/>
                  </a:lnTo>
                  <a:lnTo>
                    <a:pt x="1904305" y="1651176"/>
                  </a:lnTo>
                  <a:close/>
                </a:path>
              </a:pathLst>
            </a:custGeom>
            <a:solidFill>
              <a:srgbClr val="E9B1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96329" y="0"/>
              <a:ext cx="1437005" cy="964565"/>
            </a:xfrm>
            <a:custGeom>
              <a:avLst/>
              <a:gdLst/>
              <a:ahLst/>
              <a:cxnLst/>
              <a:rect l="l" t="t" r="r" b="b"/>
              <a:pathLst>
                <a:path w="1437005" h="964565">
                  <a:moveTo>
                    <a:pt x="698868" y="0"/>
                  </a:moveTo>
                  <a:lnTo>
                    <a:pt x="692848" y="0"/>
                  </a:lnTo>
                  <a:lnTo>
                    <a:pt x="0" y="692188"/>
                  </a:lnTo>
                  <a:lnTo>
                    <a:pt x="4114" y="694651"/>
                  </a:lnTo>
                  <a:lnTo>
                    <a:pt x="698868" y="0"/>
                  </a:lnTo>
                  <a:close/>
                </a:path>
                <a:path w="1437005" h="964565">
                  <a:moveTo>
                    <a:pt x="862558" y="0"/>
                  </a:moveTo>
                  <a:lnTo>
                    <a:pt x="856805" y="0"/>
                  </a:lnTo>
                  <a:lnTo>
                    <a:pt x="104470" y="752233"/>
                  </a:lnTo>
                  <a:lnTo>
                    <a:pt x="107759" y="754697"/>
                  </a:lnTo>
                  <a:lnTo>
                    <a:pt x="862558" y="0"/>
                  </a:lnTo>
                  <a:close/>
                </a:path>
                <a:path w="1437005" h="964565">
                  <a:moveTo>
                    <a:pt x="944829" y="0"/>
                  </a:moveTo>
                  <a:lnTo>
                    <a:pt x="939063" y="0"/>
                  </a:lnTo>
                  <a:lnTo>
                    <a:pt x="156286" y="782662"/>
                  </a:lnTo>
                  <a:lnTo>
                    <a:pt x="160401" y="784301"/>
                  </a:lnTo>
                  <a:lnTo>
                    <a:pt x="944829" y="0"/>
                  </a:lnTo>
                  <a:close/>
                </a:path>
                <a:path w="1437005" h="964565">
                  <a:moveTo>
                    <a:pt x="1026934" y="0"/>
                  </a:moveTo>
                  <a:lnTo>
                    <a:pt x="1021016" y="0"/>
                  </a:lnTo>
                  <a:lnTo>
                    <a:pt x="208114" y="812266"/>
                  </a:lnTo>
                  <a:lnTo>
                    <a:pt x="212229" y="814730"/>
                  </a:lnTo>
                  <a:lnTo>
                    <a:pt x="1026934" y="0"/>
                  </a:lnTo>
                  <a:close/>
                </a:path>
                <a:path w="1437005" h="964565">
                  <a:moveTo>
                    <a:pt x="1108519" y="0"/>
                  </a:moveTo>
                  <a:lnTo>
                    <a:pt x="1103083" y="0"/>
                  </a:lnTo>
                  <a:lnTo>
                    <a:pt x="260756" y="842695"/>
                  </a:lnTo>
                  <a:lnTo>
                    <a:pt x="264045" y="844346"/>
                  </a:lnTo>
                  <a:lnTo>
                    <a:pt x="1108519" y="0"/>
                  </a:lnTo>
                  <a:close/>
                </a:path>
                <a:path w="1437005" h="964565">
                  <a:moveTo>
                    <a:pt x="1190777" y="0"/>
                  </a:moveTo>
                  <a:lnTo>
                    <a:pt x="1185024" y="0"/>
                  </a:lnTo>
                  <a:lnTo>
                    <a:pt x="312585" y="872312"/>
                  </a:lnTo>
                  <a:lnTo>
                    <a:pt x="315874" y="874776"/>
                  </a:lnTo>
                  <a:lnTo>
                    <a:pt x="1190777" y="0"/>
                  </a:lnTo>
                  <a:close/>
                </a:path>
                <a:path w="1437005" h="964565">
                  <a:moveTo>
                    <a:pt x="1273035" y="0"/>
                  </a:moveTo>
                  <a:lnTo>
                    <a:pt x="1266888" y="0"/>
                  </a:lnTo>
                  <a:lnTo>
                    <a:pt x="364413" y="902741"/>
                  </a:lnTo>
                  <a:lnTo>
                    <a:pt x="368515" y="904379"/>
                  </a:lnTo>
                  <a:lnTo>
                    <a:pt x="1273035" y="0"/>
                  </a:lnTo>
                  <a:close/>
                </a:path>
                <a:path w="1437005" h="964565">
                  <a:moveTo>
                    <a:pt x="1354556" y="0"/>
                  </a:moveTo>
                  <a:lnTo>
                    <a:pt x="1349070" y="0"/>
                  </a:lnTo>
                  <a:lnTo>
                    <a:pt x="416229" y="932345"/>
                  </a:lnTo>
                  <a:lnTo>
                    <a:pt x="420344" y="934808"/>
                  </a:lnTo>
                  <a:lnTo>
                    <a:pt x="1280782" y="74510"/>
                  </a:lnTo>
                  <a:lnTo>
                    <a:pt x="1354556" y="0"/>
                  </a:lnTo>
                  <a:close/>
                </a:path>
                <a:path w="1437005" h="964565">
                  <a:moveTo>
                    <a:pt x="1436941" y="0"/>
                  </a:moveTo>
                  <a:lnTo>
                    <a:pt x="1430972" y="0"/>
                  </a:lnTo>
                  <a:lnTo>
                    <a:pt x="538797" y="892048"/>
                  </a:lnTo>
                  <a:lnTo>
                    <a:pt x="468871" y="962774"/>
                  </a:lnTo>
                  <a:lnTo>
                    <a:pt x="472173" y="964425"/>
                  </a:lnTo>
                  <a:lnTo>
                    <a:pt x="1436941" y="0"/>
                  </a:lnTo>
                  <a:close/>
                </a:path>
              </a:pathLst>
            </a:custGeom>
            <a:solidFill>
              <a:srgbClr val="3C6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53668" y="0"/>
              <a:ext cx="202720" cy="2028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153657" y="0"/>
              <a:ext cx="1904364" cy="1506220"/>
            </a:xfrm>
            <a:custGeom>
              <a:avLst/>
              <a:gdLst/>
              <a:ahLst/>
              <a:cxnLst/>
              <a:rect l="l" t="t" r="r" b="b"/>
              <a:pathLst>
                <a:path w="1904365" h="1506220">
                  <a:moveTo>
                    <a:pt x="284289" y="0"/>
                  </a:moveTo>
                  <a:lnTo>
                    <a:pt x="278523" y="0"/>
                  </a:lnTo>
                  <a:lnTo>
                    <a:pt x="42786" y="235724"/>
                  </a:lnTo>
                  <a:lnTo>
                    <a:pt x="0" y="279311"/>
                  </a:lnTo>
                  <a:lnTo>
                    <a:pt x="0" y="285064"/>
                  </a:lnTo>
                  <a:lnTo>
                    <a:pt x="284289" y="0"/>
                  </a:lnTo>
                  <a:close/>
                </a:path>
                <a:path w="1904365" h="1506220">
                  <a:moveTo>
                    <a:pt x="366547" y="0"/>
                  </a:moveTo>
                  <a:lnTo>
                    <a:pt x="360794" y="0"/>
                  </a:lnTo>
                  <a:lnTo>
                    <a:pt x="0" y="361556"/>
                  </a:lnTo>
                  <a:lnTo>
                    <a:pt x="0" y="367309"/>
                  </a:lnTo>
                  <a:lnTo>
                    <a:pt x="366547" y="0"/>
                  </a:lnTo>
                  <a:close/>
                </a:path>
                <a:path w="1904365" h="1506220">
                  <a:moveTo>
                    <a:pt x="448805" y="0"/>
                  </a:moveTo>
                  <a:lnTo>
                    <a:pt x="443052" y="0"/>
                  </a:lnTo>
                  <a:lnTo>
                    <a:pt x="0" y="442976"/>
                  </a:lnTo>
                  <a:lnTo>
                    <a:pt x="0" y="448741"/>
                  </a:lnTo>
                  <a:lnTo>
                    <a:pt x="448805" y="0"/>
                  </a:lnTo>
                  <a:close/>
                </a:path>
                <a:path w="1904365" h="1506220">
                  <a:moveTo>
                    <a:pt x="531063" y="0"/>
                  </a:moveTo>
                  <a:lnTo>
                    <a:pt x="524916" y="0"/>
                  </a:lnTo>
                  <a:lnTo>
                    <a:pt x="0" y="525221"/>
                  </a:lnTo>
                  <a:lnTo>
                    <a:pt x="0" y="530987"/>
                  </a:lnTo>
                  <a:lnTo>
                    <a:pt x="531063" y="0"/>
                  </a:lnTo>
                  <a:close/>
                </a:path>
                <a:path w="1904365" h="1506220">
                  <a:moveTo>
                    <a:pt x="612584" y="0"/>
                  </a:moveTo>
                  <a:lnTo>
                    <a:pt x="606742" y="0"/>
                  </a:lnTo>
                  <a:lnTo>
                    <a:pt x="34556" y="572109"/>
                  </a:lnTo>
                  <a:lnTo>
                    <a:pt x="38671" y="574573"/>
                  </a:lnTo>
                  <a:lnTo>
                    <a:pt x="538810" y="74510"/>
                  </a:lnTo>
                  <a:lnTo>
                    <a:pt x="612584" y="0"/>
                  </a:lnTo>
                  <a:close/>
                </a:path>
                <a:path w="1904365" h="1506220">
                  <a:moveTo>
                    <a:pt x="694766" y="0"/>
                  </a:moveTo>
                  <a:lnTo>
                    <a:pt x="689000" y="0"/>
                  </a:lnTo>
                  <a:lnTo>
                    <a:pt x="453250" y="235724"/>
                  </a:lnTo>
                  <a:lnTo>
                    <a:pt x="87198" y="602538"/>
                  </a:lnTo>
                  <a:lnTo>
                    <a:pt x="90487" y="604177"/>
                  </a:lnTo>
                  <a:lnTo>
                    <a:pt x="694766" y="0"/>
                  </a:lnTo>
                  <a:close/>
                </a:path>
                <a:path w="1904365" h="1506220">
                  <a:moveTo>
                    <a:pt x="777024" y="0"/>
                  </a:moveTo>
                  <a:lnTo>
                    <a:pt x="771258" y="0"/>
                  </a:lnTo>
                  <a:lnTo>
                    <a:pt x="139026" y="632142"/>
                  </a:lnTo>
                  <a:lnTo>
                    <a:pt x="142316" y="634619"/>
                  </a:lnTo>
                  <a:lnTo>
                    <a:pt x="777024" y="0"/>
                  </a:lnTo>
                  <a:close/>
                </a:path>
                <a:path w="1904365" h="1506220">
                  <a:moveTo>
                    <a:pt x="1843925" y="0"/>
                  </a:moveTo>
                  <a:lnTo>
                    <a:pt x="1838172" y="0"/>
                  </a:lnTo>
                  <a:lnTo>
                    <a:pt x="815200" y="1022819"/>
                  </a:lnTo>
                  <a:lnTo>
                    <a:pt x="819315" y="1024458"/>
                  </a:lnTo>
                  <a:lnTo>
                    <a:pt x="1843925" y="0"/>
                  </a:lnTo>
                  <a:close/>
                </a:path>
                <a:path w="1904365" h="1506220">
                  <a:moveTo>
                    <a:pt x="1904314" y="1246530"/>
                  </a:moveTo>
                  <a:lnTo>
                    <a:pt x="1647659" y="1503133"/>
                  </a:lnTo>
                  <a:lnTo>
                    <a:pt x="1651774" y="1505610"/>
                  </a:lnTo>
                  <a:lnTo>
                    <a:pt x="1904314" y="1253109"/>
                  </a:lnTo>
                  <a:lnTo>
                    <a:pt x="1904314" y="1246530"/>
                  </a:lnTo>
                  <a:close/>
                </a:path>
                <a:path w="1904365" h="1506220">
                  <a:moveTo>
                    <a:pt x="1904314" y="1165110"/>
                  </a:moveTo>
                  <a:lnTo>
                    <a:pt x="1848370" y="1220216"/>
                  </a:lnTo>
                  <a:lnTo>
                    <a:pt x="1766112" y="1302461"/>
                  </a:lnTo>
                  <a:lnTo>
                    <a:pt x="1595843" y="1473530"/>
                  </a:lnTo>
                  <a:lnTo>
                    <a:pt x="1599133" y="1475181"/>
                  </a:lnTo>
                  <a:lnTo>
                    <a:pt x="1904314" y="1170863"/>
                  </a:lnTo>
                  <a:lnTo>
                    <a:pt x="1904314" y="1165110"/>
                  </a:lnTo>
                  <a:close/>
                </a:path>
                <a:path w="1904365" h="1506220">
                  <a:moveTo>
                    <a:pt x="1904314" y="1082852"/>
                  </a:moveTo>
                  <a:lnTo>
                    <a:pt x="1766112" y="1220216"/>
                  </a:lnTo>
                  <a:lnTo>
                    <a:pt x="1544015" y="1443101"/>
                  </a:lnTo>
                  <a:lnTo>
                    <a:pt x="1547304" y="1445564"/>
                  </a:lnTo>
                  <a:lnTo>
                    <a:pt x="1604886" y="1387170"/>
                  </a:lnTo>
                  <a:lnTo>
                    <a:pt x="1904314" y="1088618"/>
                  </a:lnTo>
                  <a:lnTo>
                    <a:pt x="1904314" y="1082852"/>
                  </a:lnTo>
                  <a:close/>
                </a:path>
                <a:path w="1904365" h="1506220">
                  <a:moveTo>
                    <a:pt x="1904314" y="1000607"/>
                  </a:moveTo>
                  <a:lnTo>
                    <a:pt x="1491373" y="1413484"/>
                  </a:lnTo>
                  <a:lnTo>
                    <a:pt x="1495475" y="1415135"/>
                  </a:lnTo>
                  <a:lnTo>
                    <a:pt x="1904314" y="1006373"/>
                  </a:lnTo>
                  <a:lnTo>
                    <a:pt x="1904314" y="1000607"/>
                  </a:lnTo>
                  <a:close/>
                </a:path>
                <a:path w="1904365" h="1506220">
                  <a:moveTo>
                    <a:pt x="1904314" y="918362"/>
                  </a:moveTo>
                  <a:lnTo>
                    <a:pt x="1439545" y="1383055"/>
                  </a:lnTo>
                  <a:lnTo>
                    <a:pt x="1443659" y="1385531"/>
                  </a:lnTo>
                  <a:lnTo>
                    <a:pt x="1769402" y="1059002"/>
                  </a:lnTo>
                  <a:lnTo>
                    <a:pt x="1904314" y="924128"/>
                  </a:lnTo>
                  <a:lnTo>
                    <a:pt x="1904314" y="918362"/>
                  </a:lnTo>
                  <a:close/>
                </a:path>
                <a:path w="1904365" h="1506220">
                  <a:moveTo>
                    <a:pt x="1904314" y="16116"/>
                  </a:moveTo>
                  <a:lnTo>
                    <a:pt x="1684680" y="235724"/>
                  </a:lnTo>
                  <a:lnTo>
                    <a:pt x="867016" y="1052423"/>
                  </a:lnTo>
                  <a:lnTo>
                    <a:pt x="871131" y="1054900"/>
                  </a:lnTo>
                  <a:lnTo>
                    <a:pt x="1604886" y="320433"/>
                  </a:lnTo>
                  <a:lnTo>
                    <a:pt x="1851660" y="74510"/>
                  </a:lnTo>
                  <a:lnTo>
                    <a:pt x="1904314" y="21882"/>
                  </a:lnTo>
                  <a:lnTo>
                    <a:pt x="1904314" y="16116"/>
                  </a:lnTo>
                  <a:close/>
                </a:path>
              </a:pathLst>
            </a:custGeom>
            <a:solidFill>
              <a:srgbClr val="3C6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53148" y="1328769"/>
              <a:ext cx="204825" cy="2969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344500" y="0"/>
              <a:ext cx="1713864" cy="1355090"/>
            </a:xfrm>
            <a:custGeom>
              <a:avLst/>
              <a:gdLst/>
              <a:ahLst/>
              <a:cxnLst/>
              <a:rect l="l" t="t" r="r" b="b"/>
              <a:pathLst>
                <a:path w="1713865" h="1355090">
                  <a:moveTo>
                    <a:pt x="668439" y="0"/>
                  </a:moveTo>
                  <a:lnTo>
                    <a:pt x="662686" y="0"/>
                  </a:lnTo>
                  <a:lnTo>
                    <a:pt x="0" y="662584"/>
                  </a:lnTo>
                  <a:lnTo>
                    <a:pt x="4114" y="664222"/>
                  </a:lnTo>
                  <a:lnTo>
                    <a:pt x="668439" y="0"/>
                  </a:lnTo>
                  <a:close/>
                </a:path>
                <a:path w="1713865" h="1355090">
                  <a:moveTo>
                    <a:pt x="832129" y="0"/>
                  </a:moveTo>
                  <a:lnTo>
                    <a:pt x="826643" y="0"/>
                  </a:lnTo>
                  <a:lnTo>
                    <a:pt x="104470" y="722617"/>
                  </a:lnTo>
                  <a:lnTo>
                    <a:pt x="107759" y="724268"/>
                  </a:lnTo>
                  <a:lnTo>
                    <a:pt x="832129" y="0"/>
                  </a:lnTo>
                  <a:close/>
                </a:path>
                <a:path w="1713865" h="1355090">
                  <a:moveTo>
                    <a:pt x="1571104" y="0"/>
                  </a:moveTo>
                  <a:lnTo>
                    <a:pt x="1565071" y="0"/>
                  </a:lnTo>
                  <a:lnTo>
                    <a:pt x="572528" y="992390"/>
                  </a:lnTo>
                  <a:lnTo>
                    <a:pt x="575818" y="994854"/>
                  </a:lnTo>
                  <a:lnTo>
                    <a:pt x="1571104" y="0"/>
                  </a:lnTo>
                  <a:close/>
                </a:path>
                <a:path w="1713865" h="1355090">
                  <a:moveTo>
                    <a:pt x="1713471" y="836942"/>
                  </a:moveTo>
                  <a:lnTo>
                    <a:pt x="1575269" y="974293"/>
                  </a:lnTo>
                  <a:lnTo>
                    <a:pt x="1329321" y="1220216"/>
                  </a:lnTo>
                  <a:lnTo>
                    <a:pt x="1196873" y="1353451"/>
                  </a:lnTo>
                  <a:lnTo>
                    <a:pt x="1200175" y="1355090"/>
                  </a:lnTo>
                  <a:lnTo>
                    <a:pt x="1496301" y="1059002"/>
                  </a:lnTo>
                  <a:lnTo>
                    <a:pt x="1713471" y="842695"/>
                  </a:lnTo>
                  <a:lnTo>
                    <a:pt x="1713471" y="836942"/>
                  </a:lnTo>
                  <a:close/>
                </a:path>
                <a:path w="1713865" h="1355090">
                  <a:moveTo>
                    <a:pt x="1713471" y="754697"/>
                  </a:moveTo>
                  <a:lnTo>
                    <a:pt x="1575269" y="892048"/>
                  </a:lnTo>
                  <a:lnTo>
                    <a:pt x="1247051" y="1220216"/>
                  </a:lnTo>
                  <a:lnTo>
                    <a:pt x="1145057" y="1323022"/>
                  </a:lnTo>
                  <a:lnTo>
                    <a:pt x="1148346" y="1325486"/>
                  </a:lnTo>
                  <a:lnTo>
                    <a:pt x="1414043" y="1059002"/>
                  </a:lnTo>
                  <a:lnTo>
                    <a:pt x="1713471" y="760450"/>
                  </a:lnTo>
                  <a:lnTo>
                    <a:pt x="1713471" y="754697"/>
                  </a:lnTo>
                  <a:close/>
                </a:path>
                <a:path w="1713865" h="1355090">
                  <a:moveTo>
                    <a:pt x="1713471" y="672452"/>
                  </a:moveTo>
                  <a:lnTo>
                    <a:pt x="1575269" y="809802"/>
                  </a:lnTo>
                  <a:lnTo>
                    <a:pt x="1165618" y="1220216"/>
                  </a:lnTo>
                  <a:lnTo>
                    <a:pt x="1092403" y="1293406"/>
                  </a:lnTo>
                  <a:lnTo>
                    <a:pt x="1096518" y="1295057"/>
                  </a:lnTo>
                  <a:lnTo>
                    <a:pt x="1332611" y="1059002"/>
                  </a:lnTo>
                  <a:lnTo>
                    <a:pt x="1414043" y="976757"/>
                  </a:lnTo>
                  <a:lnTo>
                    <a:pt x="1713471" y="678205"/>
                  </a:lnTo>
                  <a:lnTo>
                    <a:pt x="1713471" y="672452"/>
                  </a:lnTo>
                  <a:close/>
                </a:path>
                <a:path w="1713865" h="1355090">
                  <a:moveTo>
                    <a:pt x="1713471" y="590207"/>
                  </a:moveTo>
                  <a:lnTo>
                    <a:pt x="1040587" y="1262976"/>
                  </a:lnTo>
                  <a:lnTo>
                    <a:pt x="1044702" y="1265440"/>
                  </a:lnTo>
                  <a:lnTo>
                    <a:pt x="1250353" y="1059002"/>
                  </a:lnTo>
                  <a:lnTo>
                    <a:pt x="1713471" y="595960"/>
                  </a:lnTo>
                  <a:lnTo>
                    <a:pt x="1713471" y="590207"/>
                  </a:lnTo>
                  <a:close/>
                </a:path>
                <a:path w="1713865" h="1355090">
                  <a:moveTo>
                    <a:pt x="1713471" y="508774"/>
                  </a:moveTo>
                  <a:lnTo>
                    <a:pt x="1575269" y="646125"/>
                  </a:lnTo>
                  <a:lnTo>
                    <a:pt x="988758" y="1232547"/>
                  </a:lnTo>
                  <a:lnTo>
                    <a:pt x="992047" y="1235011"/>
                  </a:lnTo>
                  <a:lnTo>
                    <a:pt x="1414043" y="813092"/>
                  </a:lnTo>
                  <a:lnTo>
                    <a:pt x="1713471" y="514540"/>
                  </a:lnTo>
                  <a:lnTo>
                    <a:pt x="1713471" y="508774"/>
                  </a:lnTo>
                  <a:close/>
                </a:path>
                <a:path w="1713865" h="1355090">
                  <a:moveTo>
                    <a:pt x="1713471" y="426529"/>
                  </a:moveTo>
                  <a:lnTo>
                    <a:pt x="1575269" y="563880"/>
                  </a:lnTo>
                  <a:lnTo>
                    <a:pt x="936942" y="1202944"/>
                  </a:lnTo>
                  <a:lnTo>
                    <a:pt x="940231" y="1205407"/>
                  </a:lnTo>
                  <a:lnTo>
                    <a:pt x="1085824" y="1059002"/>
                  </a:lnTo>
                  <a:lnTo>
                    <a:pt x="1414043" y="730846"/>
                  </a:lnTo>
                  <a:lnTo>
                    <a:pt x="1713471" y="432282"/>
                  </a:lnTo>
                  <a:lnTo>
                    <a:pt x="1713471" y="426529"/>
                  </a:lnTo>
                  <a:close/>
                </a:path>
                <a:path w="1713865" h="1355090">
                  <a:moveTo>
                    <a:pt x="1713471" y="344284"/>
                  </a:moveTo>
                  <a:lnTo>
                    <a:pt x="1575269" y="481634"/>
                  </a:lnTo>
                  <a:lnTo>
                    <a:pt x="884288" y="1172502"/>
                  </a:lnTo>
                  <a:lnTo>
                    <a:pt x="888403" y="1174978"/>
                  </a:lnTo>
                  <a:lnTo>
                    <a:pt x="1004392" y="1059002"/>
                  </a:lnTo>
                  <a:lnTo>
                    <a:pt x="1414043" y="648601"/>
                  </a:lnTo>
                  <a:lnTo>
                    <a:pt x="1713471" y="350037"/>
                  </a:lnTo>
                  <a:lnTo>
                    <a:pt x="1713471" y="344284"/>
                  </a:lnTo>
                  <a:close/>
                </a:path>
                <a:path w="1713865" h="1355090">
                  <a:moveTo>
                    <a:pt x="1713471" y="262039"/>
                  </a:moveTo>
                  <a:lnTo>
                    <a:pt x="832472" y="1142898"/>
                  </a:lnTo>
                  <a:lnTo>
                    <a:pt x="836587" y="1145362"/>
                  </a:lnTo>
                  <a:lnTo>
                    <a:pt x="922134" y="1059002"/>
                  </a:lnTo>
                  <a:lnTo>
                    <a:pt x="1713471" y="267792"/>
                  </a:lnTo>
                  <a:lnTo>
                    <a:pt x="1713471" y="262039"/>
                  </a:lnTo>
                  <a:close/>
                </a:path>
                <a:path w="1713865" h="1355090">
                  <a:moveTo>
                    <a:pt x="1713471" y="180619"/>
                  </a:moveTo>
                  <a:lnTo>
                    <a:pt x="1657527" y="235724"/>
                  </a:lnTo>
                  <a:lnTo>
                    <a:pt x="780643" y="1112469"/>
                  </a:lnTo>
                  <a:lnTo>
                    <a:pt x="783932" y="1114933"/>
                  </a:lnTo>
                  <a:lnTo>
                    <a:pt x="1414043" y="484924"/>
                  </a:lnTo>
                  <a:lnTo>
                    <a:pt x="1713471" y="186372"/>
                  </a:lnTo>
                  <a:lnTo>
                    <a:pt x="1713471" y="180619"/>
                  </a:lnTo>
                  <a:close/>
                </a:path>
                <a:path w="1713865" h="1355090">
                  <a:moveTo>
                    <a:pt x="1713471" y="98361"/>
                  </a:moveTo>
                  <a:lnTo>
                    <a:pt x="1575269" y="235724"/>
                  </a:lnTo>
                  <a:lnTo>
                    <a:pt x="728827" y="1082852"/>
                  </a:lnTo>
                  <a:lnTo>
                    <a:pt x="732116" y="1084503"/>
                  </a:lnTo>
                  <a:lnTo>
                    <a:pt x="1414043" y="402678"/>
                  </a:lnTo>
                  <a:lnTo>
                    <a:pt x="1713471" y="104127"/>
                  </a:lnTo>
                  <a:lnTo>
                    <a:pt x="1713471" y="98361"/>
                  </a:lnTo>
                  <a:close/>
                </a:path>
              </a:pathLst>
            </a:custGeom>
            <a:solidFill>
              <a:srgbClr val="3C6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99884" y="0"/>
              <a:ext cx="255904" cy="102235"/>
            </a:xfrm>
            <a:custGeom>
              <a:avLst/>
              <a:gdLst/>
              <a:ahLst/>
              <a:cxnLst/>
              <a:rect l="l" t="t" r="r" b="b"/>
              <a:pathLst>
                <a:path w="255905" h="102235">
                  <a:moveTo>
                    <a:pt x="174980" y="101650"/>
                  </a:moveTo>
                  <a:lnTo>
                    <a:pt x="129122" y="0"/>
                  </a:lnTo>
                  <a:lnTo>
                    <a:pt x="255595" y="0"/>
                  </a:lnTo>
                  <a:lnTo>
                    <a:pt x="255595" y="15291"/>
                  </a:lnTo>
                  <a:lnTo>
                    <a:pt x="174980" y="101650"/>
                  </a:lnTo>
                  <a:close/>
                </a:path>
                <a:path w="255905" h="102235">
                  <a:moveTo>
                    <a:pt x="590" y="1309"/>
                  </a:moveTo>
                  <a:lnTo>
                    <a:pt x="0" y="0"/>
                  </a:lnTo>
                  <a:lnTo>
                    <a:pt x="1819" y="0"/>
                  </a:lnTo>
                  <a:lnTo>
                    <a:pt x="590" y="1309"/>
                  </a:lnTo>
                  <a:close/>
                </a:path>
              </a:pathLst>
            </a:custGeom>
            <a:solidFill>
              <a:srgbClr val="5DB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139684" y="0"/>
              <a:ext cx="3836035" cy="1666875"/>
            </a:xfrm>
            <a:custGeom>
              <a:avLst/>
              <a:gdLst/>
              <a:ahLst/>
              <a:cxnLst/>
              <a:rect l="l" t="t" r="r" b="b"/>
              <a:pathLst>
                <a:path w="3836034" h="1666875">
                  <a:moveTo>
                    <a:pt x="1918289" y="1666803"/>
                  </a:moveTo>
                  <a:lnTo>
                    <a:pt x="0" y="559764"/>
                  </a:lnTo>
                  <a:lnTo>
                    <a:pt x="0" y="0"/>
                  </a:lnTo>
                  <a:lnTo>
                    <a:pt x="27145" y="0"/>
                  </a:lnTo>
                  <a:lnTo>
                    <a:pt x="27145" y="544137"/>
                  </a:lnTo>
                  <a:lnTo>
                    <a:pt x="1904305" y="1627325"/>
                  </a:lnTo>
                  <a:lnTo>
                    <a:pt x="1986668" y="1627325"/>
                  </a:lnTo>
                  <a:lnTo>
                    <a:pt x="1918289" y="1666803"/>
                  </a:lnTo>
                  <a:close/>
                </a:path>
                <a:path w="3836034" h="1666875">
                  <a:moveTo>
                    <a:pt x="955854" y="25983"/>
                  </a:moveTo>
                  <a:lnTo>
                    <a:pt x="944132" y="0"/>
                  </a:lnTo>
                  <a:lnTo>
                    <a:pt x="980232" y="0"/>
                  </a:lnTo>
                  <a:lnTo>
                    <a:pt x="955854" y="25983"/>
                  </a:lnTo>
                  <a:close/>
                </a:path>
                <a:path w="3836034" h="1666875">
                  <a:moveTo>
                    <a:pt x="1130244" y="126324"/>
                  </a:moveTo>
                  <a:lnTo>
                    <a:pt x="1073255" y="0"/>
                  </a:lnTo>
                  <a:lnTo>
                    <a:pt x="1104566" y="0"/>
                  </a:lnTo>
                  <a:lnTo>
                    <a:pt x="1139293" y="76976"/>
                  </a:lnTo>
                  <a:lnTo>
                    <a:pt x="1176515" y="76976"/>
                  </a:lnTo>
                  <a:lnTo>
                    <a:pt x="1130244" y="126324"/>
                  </a:lnTo>
                  <a:close/>
                </a:path>
                <a:path w="3836034" h="1666875">
                  <a:moveTo>
                    <a:pt x="1176515" y="76976"/>
                  </a:moveTo>
                  <a:lnTo>
                    <a:pt x="1139293" y="76976"/>
                  </a:lnTo>
                  <a:lnTo>
                    <a:pt x="1201810" y="9534"/>
                  </a:lnTo>
                  <a:lnTo>
                    <a:pt x="1201810" y="0"/>
                  </a:lnTo>
                  <a:lnTo>
                    <a:pt x="1228955" y="0"/>
                  </a:lnTo>
                  <a:lnTo>
                    <a:pt x="1228955" y="21048"/>
                  </a:lnTo>
                  <a:lnTo>
                    <a:pt x="1176515" y="76976"/>
                  </a:lnTo>
                  <a:close/>
                </a:path>
                <a:path w="3836034" h="1666875">
                  <a:moveTo>
                    <a:pt x="1931451" y="1627325"/>
                  </a:moveTo>
                  <a:lnTo>
                    <a:pt x="1904305" y="1627325"/>
                  </a:lnTo>
                  <a:lnTo>
                    <a:pt x="1904305" y="0"/>
                  </a:lnTo>
                  <a:lnTo>
                    <a:pt x="1931451" y="0"/>
                  </a:lnTo>
                  <a:lnTo>
                    <a:pt x="1931451" y="1627325"/>
                  </a:lnTo>
                  <a:close/>
                </a:path>
                <a:path w="3836034" h="1666875">
                  <a:moveTo>
                    <a:pt x="1986668" y="1627325"/>
                  </a:moveTo>
                  <a:lnTo>
                    <a:pt x="1931451" y="1627325"/>
                  </a:lnTo>
                  <a:lnTo>
                    <a:pt x="3808611" y="544137"/>
                  </a:lnTo>
                  <a:lnTo>
                    <a:pt x="3808611" y="0"/>
                  </a:lnTo>
                  <a:lnTo>
                    <a:pt x="3836000" y="0"/>
                  </a:lnTo>
                  <a:lnTo>
                    <a:pt x="3835756" y="559764"/>
                  </a:lnTo>
                  <a:lnTo>
                    <a:pt x="1986668" y="1627325"/>
                  </a:lnTo>
                  <a:close/>
                </a:path>
                <a:path w="3836034" h="1666875">
                  <a:moveTo>
                    <a:pt x="3201536" y="730837"/>
                  </a:moveTo>
                  <a:lnTo>
                    <a:pt x="3201536" y="442973"/>
                  </a:lnTo>
                  <a:lnTo>
                    <a:pt x="3700028" y="155110"/>
                  </a:lnTo>
                  <a:lnTo>
                    <a:pt x="3700028" y="442973"/>
                  </a:lnTo>
                  <a:lnTo>
                    <a:pt x="3201536" y="730837"/>
                  </a:lnTo>
                  <a:close/>
                </a:path>
                <a:path w="3836034" h="1666875">
                  <a:moveTo>
                    <a:pt x="2121470" y="1181548"/>
                  </a:moveTo>
                  <a:lnTo>
                    <a:pt x="2263779" y="840225"/>
                  </a:lnTo>
                  <a:lnTo>
                    <a:pt x="2406088" y="1017055"/>
                  </a:lnTo>
                  <a:lnTo>
                    <a:pt x="2336990" y="1058178"/>
                  </a:lnTo>
                  <a:lnTo>
                    <a:pt x="2336990" y="1141247"/>
                  </a:lnTo>
                  <a:lnTo>
                    <a:pt x="2190568" y="1141247"/>
                  </a:lnTo>
                  <a:lnTo>
                    <a:pt x="2121470" y="1181548"/>
                  </a:lnTo>
                  <a:close/>
                </a:path>
                <a:path w="3836034" h="1666875">
                  <a:moveTo>
                    <a:pt x="2190568" y="1277777"/>
                  </a:moveTo>
                  <a:lnTo>
                    <a:pt x="2190568" y="1141247"/>
                  </a:lnTo>
                  <a:lnTo>
                    <a:pt x="2336990" y="1141247"/>
                  </a:lnTo>
                  <a:lnTo>
                    <a:pt x="2336990" y="1193885"/>
                  </a:lnTo>
                  <a:lnTo>
                    <a:pt x="2190568" y="1277777"/>
                  </a:lnTo>
                  <a:close/>
                </a:path>
              </a:pathLst>
            </a:custGeom>
            <a:solidFill>
              <a:srgbClr val="3C6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999076" y="0"/>
            <a:ext cx="5344795" cy="1828800"/>
            <a:chOff x="4999076" y="0"/>
            <a:chExt cx="5344795" cy="1828800"/>
          </a:xfrm>
        </p:grpSpPr>
        <p:sp>
          <p:nvSpPr>
            <p:cNvPr id="22" name="object 22"/>
            <p:cNvSpPr/>
            <p:nvPr/>
          </p:nvSpPr>
          <p:spPr>
            <a:xfrm>
              <a:off x="5011406" y="0"/>
              <a:ext cx="5320030" cy="1821180"/>
            </a:xfrm>
            <a:custGeom>
              <a:avLst/>
              <a:gdLst/>
              <a:ahLst/>
              <a:cxnLst/>
              <a:rect l="l" t="t" r="r" b="b"/>
              <a:pathLst>
                <a:path w="5320030" h="1821180">
                  <a:moveTo>
                    <a:pt x="3119512" y="1820771"/>
                  </a:moveTo>
                  <a:lnTo>
                    <a:pt x="3060804" y="1814321"/>
                  </a:lnTo>
                  <a:lnTo>
                    <a:pt x="3013025" y="1796091"/>
                  </a:lnTo>
                  <a:lnTo>
                    <a:pt x="39232" y="77455"/>
                  </a:lnTo>
                  <a:lnTo>
                    <a:pt x="3135" y="38962"/>
                  </a:lnTo>
                  <a:lnTo>
                    <a:pt x="0" y="23607"/>
                  </a:lnTo>
                  <a:lnTo>
                    <a:pt x="0" y="0"/>
                  </a:lnTo>
                  <a:lnTo>
                    <a:pt x="112033" y="0"/>
                  </a:lnTo>
                  <a:lnTo>
                    <a:pt x="3020872" y="1680543"/>
                  </a:lnTo>
                  <a:lnTo>
                    <a:pt x="3041994" y="1690201"/>
                  </a:lnTo>
                  <a:lnTo>
                    <a:pt x="3066269" y="1697230"/>
                  </a:lnTo>
                  <a:lnTo>
                    <a:pt x="3093066" y="1701525"/>
                  </a:lnTo>
                  <a:lnTo>
                    <a:pt x="3121754" y="1702980"/>
                  </a:lnTo>
                  <a:lnTo>
                    <a:pt x="3404432" y="1702980"/>
                  </a:lnTo>
                  <a:lnTo>
                    <a:pt x="3260748" y="1785995"/>
                  </a:lnTo>
                  <a:lnTo>
                    <a:pt x="3229853" y="1800894"/>
                  </a:lnTo>
                  <a:lnTo>
                    <a:pt x="3195174" y="1811797"/>
                  </a:lnTo>
                  <a:lnTo>
                    <a:pt x="3157974" y="1818493"/>
                  </a:lnTo>
                  <a:lnTo>
                    <a:pt x="3119512" y="1820771"/>
                  </a:lnTo>
                  <a:close/>
                </a:path>
                <a:path w="5320030" h="1821180">
                  <a:moveTo>
                    <a:pt x="3404432" y="1702980"/>
                  </a:moveTo>
                  <a:lnTo>
                    <a:pt x="3121754" y="1702980"/>
                  </a:lnTo>
                  <a:lnTo>
                    <a:pt x="3158552" y="1700719"/>
                  </a:lnTo>
                  <a:lnTo>
                    <a:pt x="3194193" y="1694145"/>
                  </a:lnTo>
                  <a:lnTo>
                    <a:pt x="3257385" y="1669325"/>
                  </a:lnTo>
                  <a:lnTo>
                    <a:pt x="5122591" y="591251"/>
                  </a:lnTo>
                  <a:lnTo>
                    <a:pt x="5158461" y="563906"/>
                  </a:lnTo>
                  <a:lnTo>
                    <a:pt x="5174154" y="534038"/>
                  </a:lnTo>
                  <a:lnTo>
                    <a:pt x="5174154" y="636124"/>
                  </a:lnTo>
                  <a:lnTo>
                    <a:pt x="5171054" y="656422"/>
                  </a:lnTo>
                  <a:lnTo>
                    <a:pt x="5160282" y="676509"/>
                  </a:lnTo>
                  <a:lnTo>
                    <a:pt x="5142155" y="695756"/>
                  </a:lnTo>
                  <a:lnTo>
                    <a:pt x="5116987" y="713530"/>
                  </a:lnTo>
                  <a:lnTo>
                    <a:pt x="3404432" y="1702980"/>
                  </a:lnTo>
                  <a:close/>
                </a:path>
                <a:path w="5320030" h="1821180">
                  <a:moveTo>
                    <a:pt x="5201422" y="496897"/>
                  </a:moveTo>
                  <a:lnTo>
                    <a:pt x="5217467" y="483503"/>
                  </a:lnTo>
                  <a:lnTo>
                    <a:pt x="5230900" y="461820"/>
                  </a:lnTo>
                  <a:lnTo>
                    <a:pt x="5239500" y="433617"/>
                  </a:lnTo>
                  <a:lnTo>
                    <a:pt x="5242530" y="399419"/>
                  </a:lnTo>
                  <a:lnTo>
                    <a:pt x="5242530" y="0"/>
                  </a:lnTo>
                  <a:lnTo>
                    <a:pt x="5319873" y="0"/>
                  </a:lnTo>
                  <a:lnTo>
                    <a:pt x="5319873" y="361277"/>
                  </a:lnTo>
                  <a:lnTo>
                    <a:pt x="5317176" y="394195"/>
                  </a:lnTo>
                  <a:lnTo>
                    <a:pt x="5309224" y="421855"/>
                  </a:lnTo>
                  <a:lnTo>
                    <a:pt x="5296228" y="443626"/>
                  </a:lnTo>
                  <a:lnTo>
                    <a:pt x="5278399" y="458875"/>
                  </a:lnTo>
                  <a:lnTo>
                    <a:pt x="5277278" y="458875"/>
                  </a:lnTo>
                  <a:lnTo>
                    <a:pt x="5211424" y="492250"/>
                  </a:lnTo>
                  <a:lnTo>
                    <a:pt x="5202877" y="496421"/>
                  </a:lnTo>
                  <a:lnTo>
                    <a:pt x="5201422" y="496897"/>
                  </a:lnTo>
                  <a:close/>
                </a:path>
                <a:path w="5320030" h="1821180">
                  <a:moveTo>
                    <a:pt x="5201056" y="497203"/>
                  </a:moveTo>
                  <a:lnTo>
                    <a:pt x="5201056" y="497017"/>
                  </a:lnTo>
                  <a:lnTo>
                    <a:pt x="5201422" y="496897"/>
                  </a:lnTo>
                  <a:lnTo>
                    <a:pt x="5201056" y="497203"/>
                  </a:lnTo>
                  <a:close/>
                </a:path>
                <a:path w="5320030" h="1821180">
                  <a:moveTo>
                    <a:pt x="5201056" y="498139"/>
                  </a:moveTo>
                  <a:lnTo>
                    <a:pt x="5199935" y="498139"/>
                  </a:lnTo>
                  <a:lnTo>
                    <a:pt x="5201056" y="497203"/>
                  </a:lnTo>
                  <a:lnTo>
                    <a:pt x="5201056" y="498139"/>
                  </a:lnTo>
                  <a:close/>
                </a:path>
              </a:pathLst>
            </a:custGeom>
            <a:solidFill>
              <a:srgbClr val="E9B1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23418" y="0"/>
              <a:ext cx="5062220" cy="1704339"/>
            </a:xfrm>
            <a:custGeom>
              <a:avLst/>
              <a:gdLst/>
              <a:ahLst/>
              <a:cxnLst/>
              <a:rect l="l" t="t" r="r" b="b"/>
              <a:pathLst>
                <a:path w="5062220" h="1704339">
                  <a:moveTo>
                    <a:pt x="3010863" y="1704102"/>
                  </a:moveTo>
                  <a:lnTo>
                    <a:pt x="2955378" y="1698352"/>
                  </a:lnTo>
                  <a:lnTo>
                    <a:pt x="2909981" y="1681665"/>
                  </a:lnTo>
                  <a:lnTo>
                    <a:pt x="0" y="0"/>
                  </a:lnTo>
                  <a:lnTo>
                    <a:pt x="4192652" y="0"/>
                  </a:lnTo>
                  <a:lnTo>
                    <a:pt x="5029635" y="483555"/>
                  </a:lnTo>
                  <a:lnTo>
                    <a:pt x="5060058" y="515580"/>
                  </a:lnTo>
                  <a:lnTo>
                    <a:pt x="5062142" y="527307"/>
                  </a:lnTo>
                  <a:lnTo>
                    <a:pt x="5058657" y="543608"/>
                  </a:lnTo>
                  <a:lnTo>
                    <a:pt x="5032350" y="576211"/>
                  </a:lnTo>
                  <a:lnTo>
                    <a:pt x="3145373" y="1670447"/>
                  </a:lnTo>
                  <a:lnTo>
                    <a:pt x="3082322" y="1695267"/>
                  </a:lnTo>
                  <a:lnTo>
                    <a:pt x="3010863" y="1704102"/>
                  </a:lnTo>
                  <a:close/>
                </a:path>
              </a:pathLst>
            </a:custGeom>
            <a:solidFill>
              <a:srgbClr val="5DB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87879" y="0"/>
              <a:ext cx="3350895" cy="1193800"/>
            </a:xfrm>
            <a:custGeom>
              <a:avLst/>
              <a:gdLst/>
              <a:ahLst/>
              <a:cxnLst/>
              <a:rect l="l" t="t" r="r" b="b"/>
              <a:pathLst>
                <a:path w="3350895" h="1193800">
                  <a:moveTo>
                    <a:pt x="2064910" y="1193671"/>
                  </a:moveTo>
                  <a:lnTo>
                    <a:pt x="0" y="0"/>
                  </a:lnTo>
                  <a:lnTo>
                    <a:pt x="2057533" y="0"/>
                  </a:lnTo>
                  <a:lnTo>
                    <a:pt x="3093912" y="599104"/>
                  </a:lnTo>
                  <a:lnTo>
                    <a:pt x="2064910" y="1193671"/>
                  </a:lnTo>
                  <a:close/>
                </a:path>
                <a:path w="3350895" h="1193800">
                  <a:moveTo>
                    <a:pt x="3350602" y="328744"/>
                  </a:moveTo>
                  <a:lnTo>
                    <a:pt x="2781853" y="0"/>
                  </a:lnTo>
                  <a:lnTo>
                    <a:pt x="3350602" y="0"/>
                  </a:lnTo>
                  <a:lnTo>
                    <a:pt x="3350602" y="328744"/>
                  </a:lnTo>
                  <a:close/>
                </a:path>
              </a:pathLst>
            </a:custGeom>
            <a:solidFill>
              <a:srgbClr val="E9E1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9076" y="0"/>
              <a:ext cx="5344795" cy="1828800"/>
            </a:xfrm>
            <a:custGeom>
              <a:avLst/>
              <a:gdLst/>
              <a:ahLst/>
              <a:cxnLst/>
              <a:rect l="l" t="t" r="r" b="b"/>
              <a:pathLst>
                <a:path w="5344795" h="1828800">
                  <a:moveTo>
                    <a:pt x="3170707" y="1828799"/>
                  </a:moveTo>
                  <a:lnTo>
                    <a:pt x="3100439" y="1828799"/>
                  </a:lnTo>
                  <a:lnTo>
                    <a:pt x="3070612" y="1816099"/>
                  </a:lnTo>
                  <a:lnTo>
                    <a:pt x="3043097" y="1816099"/>
                  </a:lnTo>
                  <a:lnTo>
                    <a:pt x="44836" y="76199"/>
                  </a:lnTo>
                  <a:lnTo>
                    <a:pt x="11909" y="50799"/>
                  </a:lnTo>
                  <a:lnTo>
                    <a:pt x="0" y="12699"/>
                  </a:lnTo>
                  <a:lnTo>
                    <a:pt x="0" y="0"/>
                  </a:lnTo>
                  <a:lnTo>
                    <a:pt x="24660" y="0"/>
                  </a:lnTo>
                  <a:lnTo>
                    <a:pt x="24660" y="12699"/>
                  </a:lnTo>
                  <a:lnTo>
                    <a:pt x="27690" y="25399"/>
                  </a:lnTo>
                  <a:lnTo>
                    <a:pt x="35449" y="38099"/>
                  </a:lnTo>
                  <a:lnTo>
                    <a:pt x="45940" y="50799"/>
                  </a:lnTo>
                  <a:lnTo>
                    <a:pt x="57166" y="63499"/>
                  </a:lnTo>
                  <a:lnTo>
                    <a:pt x="3032081" y="1777999"/>
                  </a:lnTo>
                  <a:lnTo>
                    <a:pt x="3053045" y="1790699"/>
                  </a:lnTo>
                  <a:lnTo>
                    <a:pt x="3077057" y="1790699"/>
                  </a:lnTo>
                  <a:lnTo>
                    <a:pt x="3103802" y="1803399"/>
                  </a:lnTo>
                  <a:lnTo>
                    <a:pt x="3245493" y="1803399"/>
                  </a:lnTo>
                  <a:lnTo>
                    <a:pt x="3209046" y="1816099"/>
                  </a:lnTo>
                  <a:lnTo>
                    <a:pt x="3170707" y="1828799"/>
                  </a:lnTo>
                  <a:close/>
                </a:path>
                <a:path w="5344795" h="1828800">
                  <a:moveTo>
                    <a:pt x="3210026" y="1701799"/>
                  </a:moveTo>
                  <a:lnTo>
                    <a:pt x="3050401" y="1701799"/>
                  </a:lnTo>
                  <a:lnTo>
                    <a:pt x="3027597" y="1689099"/>
                  </a:lnTo>
                  <a:lnTo>
                    <a:pt x="101242" y="0"/>
                  </a:lnTo>
                  <a:lnTo>
                    <a:pt x="149358" y="0"/>
                  </a:lnTo>
                  <a:lnTo>
                    <a:pt x="3039927" y="1663699"/>
                  </a:lnTo>
                  <a:lnTo>
                    <a:pt x="3059386" y="1676399"/>
                  </a:lnTo>
                  <a:lnTo>
                    <a:pt x="3082102" y="1676399"/>
                  </a:lnTo>
                  <a:lnTo>
                    <a:pt x="3107550" y="1689099"/>
                  </a:lnTo>
                  <a:lnTo>
                    <a:pt x="3244915" y="1689099"/>
                  </a:lnTo>
                  <a:lnTo>
                    <a:pt x="3210026" y="1701799"/>
                  </a:lnTo>
                  <a:close/>
                </a:path>
                <a:path w="5344795" h="1828800">
                  <a:moveTo>
                    <a:pt x="2742884" y="546099"/>
                  </a:moveTo>
                  <a:lnTo>
                    <a:pt x="1831578" y="25399"/>
                  </a:lnTo>
                  <a:lnTo>
                    <a:pt x="1876351" y="0"/>
                  </a:lnTo>
                  <a:lnTo>
                    <a:pt x="2136543" y="0"/>
                  </a:lnTo>
                  <a:lnTo>
                    <a:pt x="2917747" y="444499"/>
                  </a:lnTo>
                  <a:lnTo>
                    <a:pt x="2742884" y="546099"/>
                  </a:lnTo>
                  <a:close/>
                </a:path>
                <a:path w="5344795" h="1828800">
                  <a:moveTo>
                    <a:pt x="2385311" y="76199"/>
                  </a:moveTo>
                  <a:lnTo>
                    <a:pt x="2230799" y="0"/>
                  </a:lnTo>
                  <a:lnTo>
                    <a:pt x="2538744" y="0"/>
                  </a:lnTo>
                  <a:lnTo>
                    <a:pt x="2385311" y="76199"/>
                  </a:lnTo>
                  <a:close/>
                </a:path>
                <a:path w="5344795" h="1828800">
                  <a:moveTo>
                    <a:pt x="2704773" y="25399"/>
                  </a:moveTo>
                  <a:lnTo>
                    <a:pt x="2647999" y="0"/>
                  </a:lnTo>
                  <a:lnTo>
                    <a:pt x="2761150" y="0"/>
                  </a:lnTo>
                  <a:lnTo>
                    <a:pt x="2704773" y="25399"/>
                  </a:lnTo>
                  <a:close/>
                </a:path>
                <a:path w="5344795" h="1828800">
                  <a:moveTo>
                    <a:pt x="2905417" y="139699"/>
                  </a:moveTo>
                  <a:lnTo>
                    <a:pt x="2745126" y="50799"/>
                  </a:lnTo>
                  <a:lnTo>
                    <a:pt x="2844207" y="0"/>
                  </a:lnTo>
                  <a:lnTo>
                    <a:pt x="2964808" y="0"/>
                  </a:lnTo>
                  <a:lnTo>
                    <a:pt x="3064587" y="50799"/>
                  </a:lnTo>
                  <a:lnTo>
                    <a:pt x="2905417" y="139699"/>
                  </a:lnTo>
                  <a:close/>
                </a:path>
                <a:path w="5344795" h="1828800">
                  <a:moveTo>
                    <a:pt x="3258506" y="101599"/>
                  </a:moveTo>
                  <a:lnTo>
                    <a:pt x="3098215" y="12699"/>
                  </a:lnTo>
                  <a:lnTo>
                    <a:pt x="3135181" y="0"/>
                  </a:lnTo>
                  <a:lnTo>
                    <a:pt x="3380450" y="0"/>
                  </a:lnTo>
                  <a:lnTo>
                    <a:pt x="3417676" y="12699"/>
                  </a:lnTo>
                  <a:lnTo>
                    <a:pt x="3258506" y="101599"/>
                  </a:lnTo>
                  <a:close/>
                </a:path>
                <a:path w="5344795" h="1828800">
                  <a:moveTo>
                    <a:pt x="4684623" y="723899"/>
                  </a:moveTo>
                  <a:lnTo>
                    <a:pt x="4638355" y="723899"/>
                  </a:lnTo>
                  <a:lnTo>
                    <a:pt x="4686555" y="685799"/>
                  </a:lnTo>
                  <a:lnTo>
                    <a:pt x="3477406" y="0"/>
                  </a:lnTo>
                  <a:lnTo>
                    <a:pt x="3741058" y="0"/>
                  </a:lnTo>
                  <a:lnTo>
                    <a:pt x="4818823" y="622299"/>
                  </a:lnTo>
                  <a:lnTo>
                    <a:pt x="4862825" y="622299"/>
                  </a:lnTo>
                  <a:lnTo>
                    <a:pt x="4684623" y="723899"/>
                  </a:lnTo>
                  <a:close/>
                </a:path>
                <a:path w="5344795" h="1828800">
                  <a:moveTo>
                    <a:pt x="4862825" y="622299"/>
                  </a:moveTo>
                  <a:lnTo>
                    <a:pt x="4818823" y="622299"/>
                  </a:lnTo>
                  <a:lnTo>
                    <a:pt x="4859176" y="596899"/>
                  </a:lnTo>
                  <a:lnTo>
                    <a:pt x="3822189" y="0"/>
                  </a:lnTo>
                  <a:lnTo>
                    <a:pt x="3872452" y="0"/>
                  </a:lnTo>
                  <a:lnTo>
                    <a:pt x="4907375" y="596899"/>
                  </a:lnTo>
                  <a:lnTo>
                    <a:pt x="4862825" y="622299"/>
                  </a:lnTo>
                  <a:close/>
                </a:path>
                <a:path w="5344795" h="1828800">
                  <a:moveTo>
                    <a:pt x="4431371" y="139699"/>
                  </a:moveTo>
                  <a:lnTo>
                    <a:pt x="4334902" y="139699"/>
                  </a:lnTo>
                  <a:lnTo>
                    <a:pt x="4294234" y="126999"/>
                  </a:lnTo>
                  <a:lnTo>
                    <a:pt x="4066956" y="0"/>
                  </a:lnTo>
                  <a:lnTo>
                    <a:pt x="4566655" y="0"/>
                  </a:lnTo>
                  <a:lnTo>
                    <a:pt x="4774601" y="114299"/>
                  </a:lnTo>
                  <a:lnTo>
                    <a:pt x="4475822" y="114299"/>
                  </a:lnTo>
                  <a:lnTo>
                    <a:pt x="4431371" y="139699"/>
                  </a:lnTo>
                  <a:close/>
                </a:path>
                <a:path w="5344795" h="1828800">
                  <a:moveTo>
                    <a:pt x="5254860" y="317499"/>
                  </a:moveTo>
                  <a:lnTo>
                    <a:pt x="5138284" y="317499"/>
                  </a:lnTo>
                  <a:lnTo>
                    <a:pt x="5138284" y="0"/>
                  </a:lnTo>
                  <a:lnTo>
                    <a:pt x="5254860" y="0"/>
                  </a:lnTo>
                  <a:lnTo>
                    <a:pt x="5254860" y="317499"/>
                  </a:lnTo>
                  <a:close/>
                </a:path>
                <a:path w="5344795" h="1828800">
                  <a:moveTo>
                    <a:pt x="5274292" y="469899"/>
                  </a:moveTo>
                  <a:lnTo>
                    <a:pt x="5238046" y="469899"/>
                  </a:lnTo>
                  <a:lnTo>
                    <a:pt x="5246453" y="457199"/>
                  </a:lnTo>
                  <a:lnTo>
                    <a:pt x="5256541" y="457199"/>
                  </a:lnTo>
                  <a:lnTo>
                    <a:pt x="5268311" y="444499"/>
                  </a:lnTo>
                  <a:lnTo>
                    <a:pt x="5284003" y="444499"/>
                  </a:lnTo>
                  <a:lnTo>
                    <a:pt x="5298891" y="431799"/>
                  </a:lnTo>
                  <a:lnTo>
                    <a:pt x="5309785" y="406399"/>
                  </a:lnTo>
                  <a:lnTo>
                    <a:pt x="5316475" y="380999"/>
                  </a:lnTo>
                  <a:lnTo>
                    <a:pt x="5318752" y="355599"/>
                  </a:lnTo>
                  <a:lnTo>
                    <a:pt x="5318941" y="0"/>
                  </a:lnTo>
                  <a:lnTo>
                    <a:pt x="5344533" y="0"/>
                  </a:lnTo>
                  <a:lnTo>
                    <a:pt x="5344533" y="355599"/>
                  </a:lnTo>
                  <a:lnTo>
                    <a:pt x="5341258" y="393699"/>
                  </a:lnTo>
                  <a:lnTo>
                    <a:pt x="5331783" y="419099"/>
                  </a:lnTo>
                  <a:lnTo>
                    <a:pt x="5316633" y="444499"/>
                  </a:lnTo>
                  <a:lnTo>
                    <a:pt x="5296334" y="457199"/>
                  </a:lnTo>
                  <a:lnTo>
                    <a:pt x="5274292" y="469899"/>
                  </a:lnTo>
                  <a:close/>
                </a:path>
                <a:path w="5344795" h="1828800">
                  <a:moveTo>
                    <a:pt x="2588197" y="203199"/>
                  </a:moveTo>
                  <a:lnTo>
                    <a:pt x="2427906" y="101599"/>
                  </a:lnTo>
                  <a:lnTo>
                    <a:pt x="2587077" y="12699"/>
                  </a:lnTo>
                  <a:lnTo>
                    <a:pt x="2747368" y="101599"/>
                  </a:lnTo>
                  <a:lnTo>
                    <a:pt x="2588197" y="203199"/>
                  </a:lnTo>
                  <a:close/>
                </a:path>
                <a:path w="5344795" h="1828800">
                  <a:moveTo>
                    <a:pt x="3462513" y="228599"/>
                  </a:moveTo>
                  <a:lnTo>
                    <a:pt x="3302222" y="126999"/>
                  </a:lnTo>
                  <a:lnTo>
                    <a:pt x="3461392" y="38099"/>
                  </a:lnTo>
                  <a:lnTo>
                    <a:pt x="3621683" y="126999"/>
                  </a:lnTo>
                  <a:lnTo>
                    <a:pt x="3462513" y="228599"/>
                  </a:lnTo>
                  <a:close/>
                </a:path>
                <a:path w="5344795" h="1828800">
                  <a:moveTo>
                    <a:pt x="4782953" y="76199"/>
                  </a:moveTo>
                  <a:lnTo>
                    <a:pt x="4779591" y="76199"/>
                  </a:lnTo>
                  <a:lnTo>
                    <a:pt x="4779591" y="38099"/>
                  </a:lnTo>
                  <a:lnTo>
                    <a:pt x="4782953" y="38099"/>
                  </a:lnTo>
                  <a:lnTo>
                    <a:pt x="4782953" y="76199"/>
                  </a:lnTo>
                  <a:close/>
                </a:path>
                <a:path w="5344795" h="1828800">
                  <a:moveTo>
                    <a:pt x="4960058" y="76199"/>
                  </a:moveTo>
                  <a:lnTo>
                    <a:pt x="4956696" y="76199"/>
                  </a:lnTo>
                  <a:lnTo>
                    <a:pt x="4956696" y="38099"/>
                  </a:lnTo>
                  <a:lnTo>
                    <a:pt x="4960058" y="38099"/>
                  </a:lnTo>
                  <a:lnTo>
                    <a:pt x="4960058" y="76199"/>
                  </a:lnTo>
                  <a:close/>
                </a:path>
                <a:path w="5344795" h="1828800">
                  <a:moveTo>
                    <a:pt x="5137163" y="76199"/>
                  </a:moveTo>
                  <a:lnTo>
                    <a:pt x="5132680" y="76199"/>
                  </a:lnTo>
                  <a:lnTo>
                    <a:pt x="5132680" y="38099"/>
                  </a:lnTo>
                  <a:lnTo>
                    <a:pt x="5137163" y="38099"/>
                  </a:lnTo>
                  <a:lnTo>
                    <a:pt x="5137163" y="76199"/>
                  </a:lnTo>
                  <a:close/>
                </a:path>
                <a:path w="5344795" h="1828800">
                  <a:moveTo>
                    <a:pt x="3107182" y="253999"/>
                  </a:moveTo>
                  <a:lnTo>
                    <a:pt x="2946891" y="165099"/>
                  </a:lnTo>
                  <a:lnTo>
                    <a:pt x="3106061" y="76199"/>
                  </a:lnTo>
                  <a:lnTo>
                    <a:pt x="3266352" y="165099"/>
                  </a:lnTo>
                  <a:lnTo>
                    <a:pt x="3107182" y="253999"/>
                  </a:lnTo>
                  <a:close/>
                </a:path>
                <a:path w="5344795" h="1828800">
                  <a:moveTo>
                    <a:pt x="2287792" y="1104899"/>
                  </a:moveTo>
                  <a:lnTo>
                    <a:pt x="1231888" y="482599"/>
                  </a:lnTo>
                  <a:lnTo>
                    <a:pt x="1870810" y="114299"/>
                  </a:lnTo>
                  <a:lnTo>
                    <a:pt x="2926714" y="723899"/>
                  </a:lnTo>
                  <a:lnTo>
                    <a:pt x="2287792" y="1104899"/>
                  </a:lnTo>
                  <a:close/>
                </a:path>
                <a:path w="5344795" h="1828800">
                  <a:moveTo>
                    <a:pt x="5229499" y="495299"/>
                  </a:moveTo>
                  <a:lnTo>
                    <a:pt x="5128196" y="495299"/>
                  </a:lnTo>
                  <a:lnTo>
                    <a:pt x="4475822" y="114299"/>
                  </a:lnTo>
                  <a:lnTo>
                    <a:pt x="4774601" y="114299"/>
                  </a:lnTo>
                  <a:lnTo>
                    <a:pt x="4867022" y="165099"/>
                  </a:lnTo>
                  <a:lnTo>
                    <a:pt x="4870385" y="165099"/>
                  </a:lnTo>
                  <a:lnTo>
                    <a:pt x="5138284" y="317499"/>
                  </a:lnTo>
                  <a:lnTo>
                    <a:pt x="5254860" y="317499"/>
                  </a:lnTo>
                  <a:lnTo>
                    <a:pt x="5254860" y="393699"/>
                  </a:lnTo>
                  <a:lnTo>
                    <a:pt x="5253809" y="419099"/>
                  </a:lnTo>
                  <a:lnTo>
                    <a:pt x="5250656" y="431799"/>
                  </a:lnTo>
                  <a:lnTo>
                    <a:pt x="5245402" y="444499"/>
                  </a:lnTo>
                  <a:lnTo>
                    <a:pt x="5238046" y="469899"/>
                  </a:lnTo>
                  <a:lnTo>
                    <a:pt x="5274292" y="469899"/>
                  </a:lnTo>
                  <a:lnTo>
                    <a:pt x="5252250" y="482599"/>
                  </a:lnTo>
                  <a:lnTo>
                    <a:pt x="5229499" y="495299"/>
                  </a:lnTo>
                  <a:close/>
                </a:path>
                <a:path w="5344795" h="1828800">
                  <a:moveTo>
                    <a:pt x="2791083" y="317499"/>
                  </a:moveTo>
                  <a:lnTo>
                    <a:pt x="2630792" y="228599"/>
                  </a:lnTo>
                  <a:lnTo>
                    <a:pt x="2789963" y="126999"/>
                  </a:lnTo>
                  <a:lnTo>
                    <a:pt x="2950254" y="228599"/>
                  </a:lnTo>
                  <a:lnTo>
                    <a:pt x="2791083" y="317499"/>
                  </a:lnTo>
                  <a:close/>
                </a:path>
                <a:path w="5344795" h="1828800">
                  <a:moveTo>
                    <a:pt x="4870385" y="165099"/>
                  </a:moveTo>
                  <a:lnTo>
                    <a:pt x="4867022" y="165099"/>
                  </a:lnTo>
                  <a:lnTo>
                    <a:pt x="4867022" y="126999"/>
                  </a:lnTo>
                  <a:lnTo>
                    <a:pt x="4870385" y="126999"/>
                  </a:lnTo>
                  <a:lnTo>
                    <a:pt x="4870385" y="165099"/>
                  </a:lnTo>
                  <a:close/>
                </a:path>
                <a:path w="5344795" h="1828800">
                  <a:moveTo>
                    <a:pt x="5049732" y="165099"/>
                  </a:moveTo>
                  <a:lnTo>
                    <a:pt x="5046369" y="165099"/>
                  </a:lnTo>
                  <a:lnTo>
                    <a:pt x="5046369" y="126999"/>
                  </a:lnTo>
                  <a:lnTo>
                    <a:pt x="5049732" y="126999"/>
                  </a:lnTo>
                  <a:lnTo>
                    <a:pt x="5049732" y="165099"/>
                  </a:lnTo>
                  <a:close/>
                </a:path>
                <a:path w="5344795" h="1828800">
                  <a:moveTo>
                    <a:pt x="3666520" y="342899"/>
                  </a:moveTo>
                  <a:lnTo>
                    <a:pt x="3506229" y="253999"/>
                  </a:lnTo>
                  <a:lnTo>
                    <a:pt x="3665399" y="152399"/>
                  </a:lnTo>
                  <a:lnTo>
                    <a:pt x="3825690" y="253999"/>
                  </a:lnTo>
                  <a:lnTo>
                    <a:pt x="3666520" y="342899"/>
                  </a:lnTo>
                  <a:close/>
                </a:path>
                <a:path w="5344795" h="1828800">
                  <a:moveTo>
                    <a:pt x="3307826" y="380999"/>
                  </a:moveTo>
                  <a:lnTo>
                    <a:pt x="3147535" y="279399"/>
                  </a:lnTo>
                  <a:lnTo>
                    <a:pt x="3306705" y="190499"/>
                  </a:lnTo>
                  <a:lnTo>
                    <a:pt x="3466997" y="279399"/>
                  </a:lnTo>
                  <a:lnTo>
                    <a:pt x="3307826" y="380999"/>
                  </a:lnTo>
                  <a:close/>
                </a:path>
                <a:path w="5344795" h="1828800">
                  <a:moveTo>
                    <a:pt x="5137163" y="253999"/>
                  </a:moveTo>
                  <a:lnTo>
                    <a:pt x="5132680" y="253999"/>
                  </a:lnTo>
                  <a:lnTo>
                    <a:pt x="5132680" y="215899"/>
                  </a:lnTo>
                  <a:lnTo>
                    <a:pt x="5137163" y="215899"/>
                  </a:lnTo>
                  <a:lnTo>
                    <a:pt x="5137163" y="253999"/>
                  </a:lnTo>
                  <a:close/>
                </a:path>
                <a:path w="5344795" h="1828800">
                  <a:moveTo>
                    <a:pt x="2993970" y="431799"/>
                  </a:moveTo>
                  <a:lnTo>
                    <a:pt x="2833678" y="342899"/>
                  </a:lnTo>
                  <a:lnTo>
                    <a:pt x="2992849" y="253999"/>
                  </a:lnTo>
                  <a:lnTo>
                    <a:pt x="3153140" y="342899"/>
                  </a:lnTo>
                  <a:lnTo>
                    <a:pt x="2993970" y="431799"/>
                  </a:lnTo>
                  <a:close/>
                </a:path>
                <a:path w="5344795" h="1828800">
                  <a:moveTo>
                    <a:pt x="3870527" y="457199"/>
                  </a:moveTo>
                  <a:lnTo>
                    <a:pt x="3710236" y="368299"/>
                  </a:lnTo>
                  <a:lnTo>
                    <a:pt x="3869406" y="279399"/>
                  </a:lnTo>
                  <a:lnTo>
                    <a:pt x="4029697" y="368299"/>
                  </a:lnTo>
                  <a:lnTo>
                    <a:pt x="3870527" y="457199"/>
                  </a:lnTo>
                  <a:close/>
                </a:path>
                <a:path w="5344795" h="1828800">
                  <a:moveTo>
                    <a:pt x="3509591" y="495299"/>
                  </a:moveTo>
                  <a:lnTo>
                    <a:pt x="3349300" y="393699"/>
                  </a:lnTo>
                  <a:lnTo>
                    <a:pt x="3508471" y="304799"/>
                  </a:lnTo>
                  <a:lnTo>
                    <a:pt x="3668762" y="393699"/>
                  </a:lnTo>
                  <a:lnTo>
                    <a:pt x="3509591" y="495299"/>
                  </a:lnTo>
                  <a:close/>
                </a:path>
                <a:path w="5344795" h="1828800">
                  <a:moveTo>
                    <a:pt x="3195735" y="546099"/>
                  </a:moveTo>
                  <a:lnTo>
                    <a:pt x="3035443" y="457199"/>
                  </a:lnTo>
                  <a:lnTo>
                    <a:pt x="3194614" y="368299"/>
                  </a:lnTo>
                  <a:lnTo>
                    <a:pt x="3354905" y="457199"/>
                  </a:lnTo>
                  <a:lnTo>
                    <a:pt x="3195735" y="546099"/>
                  </a:lnTo>
                  <a:close/>
                </a:path>
                <a:path w="5344795" h="1828800">
                  <a:moveTo>
                    <a:pt x="4074534" y="584199"/>
                  </a:moveTo>
                  <a:lnTo>
                    <a:pt x="3914243" y="482599"/>
                  </a:lnTo>
                  <a:lnTo>
                    <a:pt x="4073413" y="393699"/>
                  </a:lnTo>
                  <a:lnTo>
                    <a:pt x="4233704" y="482599"/>
                  </a:lnTo>
                  <a:lnTo>
                    <a:pt x="4074534" y="584199"/>
                  </a:lnTo>
                  <a:close/>
                </a:path>
                <a:path w="5344795" h="1828800">
                  <a:moveTo>
                    <a:pt x="3710236" y="609599"/>
                  </a:moveTo>
                  <a:lnTo>
                    <a:pt x="3549944" y="520699"/>
                  </a:lnTo>
                  <a:lnTo>
                    <a:pt x="3709115" y="419099"/>
                  </a:lnTo>
                  <a:lnTo>
                    <a:pt x="3869406" y="520699"/>
                  </a:lnTo>
                  <a:lnTo>
                    <a:pt x="3710236" y="609599"/>
                  </a:lnTo>
                  <a:close/>
                </a:path>
                <a:path w="5344795" h="1828800">
                  <a:moveTo>
                    <a:pt x="2988365" y="685799"/>
                  </a:moveTo>
                  <a:lnTo>
                    <a:pt x="2782116" y="571499"/>
                  </a:lnTo>
                  <a:lnTo>
                    <a:pt x="2956979" y="469899"/>
                  </a:lnTo>
                  <a:lnTo>
                    <a:pt x="3163228" y="584199"/>
                  </a:lnTo>
                  <a:lnTo>
                    <a:pt x="2988365" y="685799"/>
                  </a:lnTo>
                  <a:close/>
                </a:path>
                <a:path w="5344795" h="1828800">
                  <a:moveTo>
                    <a:pt x="3398621" y="673099"/>
                  </a:moveTo>
                  <a:lnTo>
                    <a:pt x="3238329" y="571499"/>
                  </a:lnTo>
                  <a:lnTo>
                    <a:pt x="3397500" y="482599"/>
                  </a:lnTo>
                  <a:lnTo>
                    <a:pt x="3557791" y="571499"/>
                  </a:lnTo>
                  <a:lnTo>
                    <a:pt x="3398621" y="673099"/>
                  </a:lnTo>
                  <a:close/>
                </a:path>
                <a:path w="5344795" h="1828800">
                  <a:moveTo>
                    <a:pt x="5212265" y="507999"/>
                  </a:moveTo>
                  <a:lnTo>
                    <a:pt x="5149914" y="507999"/>
                  </a:lnTo>
                  <a:lnTo>
                    <a:pt x="5139107" y="495299"/>
                  </a:lnTo>
                  <a:lnTo>
                    <a:pt x="5218990" y="495299"/>
                  </a:lnTo>
                  <a:lnTo>
                    <a:pt x="5212265" y="507999"/>
                  </a:lnTo>
                  <a:close/>
                </a:path>
                <a:path w="5344795" h="1828800">
                  <a:moveTo>
                    <a:pt x="4277420" y="698499"/>
                  </a:moveTo>
                  <a:lnTo>
                    <a:pt x="4117129" y="609599"/>
                  </a:lnTo>
                  <a:lnTo>
                    <a:pt x="4276299" y="507999"/>
                  </a:lnTo>
                  <a:lnTo>
                    <a:pt x="4436590" y="609599"/>
                  </a:lnTo>
                  <a:lnTo>
                    <a:pt x="4277420" y="698499"/>
                  </a:lnTo>
                  <a:close/>
                </a:path>
                <a:path w="5344795" h="1828800">
                  <a:moveTo>
                    <a:pt x="3244915" y="1689099"/>
                  </a:moveTo>
                  <a:lnTo>
                    <a:pt x="3170321" y="1689099"/>
                  </a:lnTo>
                  <a:lnTo>
                    <a:pt x="3204282" y="1676399"/>
                  </a:lnTo>
                  <a:lnTo>
                    <a:pt x="3235930" y="1663699"/>
                  </a:lnTo>
                  <a:lnTo>
                    <a:pt x="5129317" y="571499"/>
                  </a:lnTo>
                  <a:lnTo>
                    <a:pt x="5162244" y="546099"/>
                  </a:lnTo>
                  <a:lnTo>
                    <a:pt x="5174154" y="520699"/>
                  </a:lnTo>
                  <a:lnTo>
                    <a:pt x="5173033" y="507999"/>
                  </a:lnTo>
                  <a:lnTo>
                    <a:pt x="5197693" y="507999"/>
                  </a:lnTo>
                  <a:lnTo>
                    <a:pt x="5198814" y="520699"/>
                  </a:lnTo>
                  <a:lnTo>
                    <a:pt x="5198814" y="571499"/>
                  </a:lnTo>
                  <a:lnTo>
                    <a:pt x="5174154" y="571499"/>
                  </a:lnTo>
                  <a:lnTo>
                    <a:pt x="5167025" y="584199"/>
                  </a:lnTo>
                  <a:lnTo>
                    <a:pt x="5159161" y="584199"/>
                  </a:lnTo>
                  <a:lnTo>
                    <a:pt x="5150667" y="596899"/>
                  </a:lnTo>
                  <a:lnTo>
                    <a:pt x="5141647" y="596899"/>
                  </a:lnTo>
                  <a:lnTo>
                    <a:pt x="3276441" y="1676399"/>
                  </a:lnTo>
                  <a:lnTo>
                    <a:pt x="3244915" y="1689099"/>
                  </a:lnTo>
                  <a:close/>
                </a:path>
                <a:path w="5344795" h="1828800">
                  <a:moveTo>
                    <a:pt x="3910880" y="723899"/>
                  </a:moveTo>
                  <a:lnTo>
                    <a:pt x="3750589" y="634999"/>
                  </a:lnTo>
                  <a:lnTo>
                    <a:pt x="3909759" y="546099"/>
                  </a:lnTo>
                  <a:lnTo>
                    <a:pt x="4070050" y="634999"/>
                  </a:lnTo>
                  <a:lnTo>
                    <a:pt x="3910880" y="723899"/>
                  </a:lnTo>
                  <a:close/>
                </a:path>
                <a:path w="5344795" h="1828800">
                  <a:moveTo>
                    <a:pt x="3245493" y="1803399"/>
                  </a:moveTo>
                  <a:lnTo>
                    <a:pt x="3169113" y="1803399"/>
                  </a:lnTo>
                  <a:lnTo>
                    <a:pt x="3204422" y="1790699"/>
                  </a:lnTo>
                  <a:lnTo>
                    <a:pt x="3237629" y="1777999"/>
                  </a:lnTo>
                  <a:lnTo>
                    <a:pt x="3267473" y="1765299"/>
                  </a:lnTo>
                  <a:lnTo>
                    <a:pt x="5145465" y="685799"/>
                  </a:lnTo>
                  <a:lnTo>
                    <a:pt x="5161543" y="660399"/>
                  </a:lnTo>
                  <a:lnTo>
                    <a:pt x="5171316" y="647699"/>
                  </a:lnTo>
                  <a:lnTo>
                    <a:pt x="5174154" y="634999"/>
                  </a:lnTo>
                  <a:lnTo>
                    <a:pt x="5174154" y="571499"/>
                  </a:lnTo>
                  <a:lnTo>
                    <a:pt x="5198814" y="571499"/>
                  </a:lnTo>
                  <a:lnTo>
                    <a:pt x="5198814" y="634999"/>
                  </a:lnTo>
                  <a:lnTo>
                    <a:pt x="5195451" y="647699"/>
                  </a:lnTo>
                  <a:lnTo>
                    <a:pt x="5183681" y="673099"/>
                  </a:lnTo>
                  <a:lnTo>
                    <a:pt x="5163505" y="698499"/>
                  </a:lnTo>
                  <a:lnTo>
                    <a:pt x="5134921" y="711199"/>
                  </a:lnTo>
                  <a:lnTo>
                    <a:pt x="3278682" y="1790699"/>
                  </a:lnTo>
                  <a:lnTo>
                    <a:pt x="3245493" y="1803399"/>
                  </a:lnTo>
                  <a:close/>
                </a:path>
                <a:path w="5344795" h="1828800">
                  <a:moveTo>
                    <a:pt x="3601507" y="787399"/>
                  </a:moveTo>
                  <a:lnTo>
                    <a:pt x="3441215" y="698499"/>
                  </a:lnTo>
                  <a:lnTo>
                    <a:pt x="3600386" y="596899"/>
                  </a:lnTo>
                  <a:lnTo>
                    <a:pt x="3760677" y="698499"/>
                  </a:lnTo>
                  <a:lnTo>
                    <a:pt x="3601507" y="787399"/>
                  </a:lnTo>
                  <a:close/>
                </a:path>
                <a:path w="5344795" h="1828800">
                  <a:moveTo>
                    <a:pt x="3202460" y="812799"/>
                  </a:moveTo>
                  <a:lnTo>
                    <a:pt x="3026476" y="711199"/>
                  </a:lnTo>
                  <a:lnTo>
                    <a:pt x="3201339" y="609599"/>
                  </a:lnTo>
                  <a:lnTo>
                    <a:pt x="3377323" y="711199"/>
                  </a:lnTo>
                  <a:lnTo>
                    <a:pt x="3202460" y="812799"/>
                  </a:lnTo>
                  <a:close/>
                </a:path>
                <a:path w="5344795" h="1828800">
                  <a:moveTo>
                    <a:pt x="4484146" y="838199"/>
                  </a:moveTo>
                  <a:lnTo>
                    <a:pt x="4428744" y="838199"/>
                  </a:lnTo>
                  <a:lnTo>
                    <a:pt x="4479185" y="812799"/>
                  </a:lnTo>
                  <a:lnTo>
                    <a:pt x="4323377" y="723899"/>
                  </a:lnTo>
                  <a:lnTo>
                    <a:pt x="4482548" y="634999"/>
                  </a:lnTo>
                  <a:lnTo>
                    <a:pt x="4638355" y="723899"/>
                  </a:lnTo>
                  <a:lnTo>
                    <a:pt x="4684623" y="723899"/>
                  </a:lnTo>
                  <a:lnTo>
                    <a:pt x="4484146" y="838199"/>
                  </a:lnTo>
                  <a:close/>
                </a:path>
                <a:path w="5344795" h="1828800">
                  <a:moveTo>
                    <a:pt x="4261393" y="965199"/>
                  </a:moveTo>
                  <a:lnTo>
                    <a:pt x="4219132" y="965199"/>
                  </a:lnTo>
                  <a:lnTo>
                    <a:pt x="4274057" y="927099"/>
                  </a:lnTo>
                  <a:lnTo>
                    <a:pt x="3955717" y="749299"/>
                  </a:lnTo>
                  <a:lnTo>
                    <a:pt x="4110403" y="660399"/>
                  </a:lnTo>
                  <a:lnTo>
                    <a:pt x="4428744" y="838199"/>
                  </a:lnTo>
                  <a:lnTo>
                    <a:pt x="4484146" y="838199"/>
                  </a:lnTo>
                  <a:lnTo>
                    <a:pt x="4261393" y="965199"/>
                  </a:lnTo>
                  <a:close/>
                </a:path>
                <a:path w="5344795" h="1828800">
                  <a:moveTo>
                    <a:pt x="4060916" y="1079499"/>
                  </a:moveTo>
                  <a:lnTo>
                    <a:pt x="4016246" y="1079499"/>
                  </a:lnTo>
                  <a:lnTo>
                    <a:pt x="4064445" y="1054099"/>
                  </a:lnTo>
                  <a:lnTo>
                    <a:pt x="3645222" y="812799"/>
                  </a:lnTo>
                  <a:lnTo>
                    <a:pt x="3799909" y="723899"/>
                  </a:lnTo>
                  <a:lnTo>
                    <a:pt x="4219132" y="965199"/>
                  </a:lnTo>
                  <a:lnTo>
                    <a:pt x="4261393" y="965199"/>
                  </a:lnTo>
                  <a:lnTo>
                    <a:pt x="4060916" y="1079499"/>
                  </a:lnTo>
                  <a:close/>
                </a:path>
                <a:path w="5344795" h="1828800">
                  <a:moveTo>
                    <a:pt x="3416555" y="939799"/>
                  </a:moveTo>
                  <a:lnTo>
                    <a:pt x="3240571" y="838199"/>
                  </a:lnTo>
                  <a:lnTo>
                    <a:pt x="3415434" y="736599"/>
                  </a:lnTo>
                  <a:lnTo>
                    <a:pt x="3591418" y="838199"/>
                  </a:lnTo>
                  <a:lnTo>
                    <a:pt x="3416555" y="939799"/>
                  </a:lnTo>
                  <a:close/>
                </a:path>
                <a:path w="5344795" h="1828800">
                  <a:moveTo>
                    <a:pt x="3631771" y="1054099"/>
                  </a:moveTo>
                  <a:lnTo>
                    <a:pt x="3455787" y="952499"/>
                  </a:lnTo>
                  <a:lnTo>
                    <a:pt x="3630651" y="850899"/>
                  </a:lnTo>
                  <a:lnTo>
                    <a:pt x="3806635" y="952499"/>
                  </a:lnTo>
                  <a:lnTo>
                    <a:pt x="3631771" y="1054099"/>
                  </a:lnTo>
                  <a:close/>
                </a:path>
                <a:path w="5344795" h="1828800">
                  <a:moveTo>
                    <a:pt x="3860439" y="1193799"/>
                  </a:moveTo>
                  <a:lnTo>
                    <a:pt x="3850350" y="1181099"/>
                  </a:lnTo>
                  <a:lnTo>
                    <a:pt x="3845867" y="1181099"/>
                  </a:lnTo>
                  <a:lnTo>
                    <a:pt x="3669883" y="1079499"/>
                  </a:lnTo>
                  <a:lnTo>
                    <a:pt x="3844746" y="977899"/>
                  </a:lnTo>
                  <a:lnTo>
                    <a:pt x="4016246" y="1079499"/>
                  </a:lnTo>
                  <a:lnTo>
                    <a:pt x="4060916" y="1079499"/>
                  </a:lnTo>
                  <a:lnTo>
                    <a:pt x="3860439" y="1193799"/>
                  </a:lnTo>
                  <a:close/>
                </a:path>
                <a:path w="5344795" h="1828800">
                  <a:moveTo>
                    <a:pt x="3135205" y="1714499"/>
                  </a:moveTo>
                  <a:lnTo>
                    <a:pt x="3104835" y="1714499"/>
                  </a:lnTo>
                  <a:lnTo>
                    <a:pt x="3076357" y="1701799"/>
                  </a:lnTo>
                  <a:lnTo>
                    <a:pt x="3173036" y="1701799"/>
                  </a:lnTo>
                  <a:lnTo>
                    <a:pt x="3135205" y="1714499"/>
                  </a:lnTo>
                  <a:close/>
                </a:path>
              </a:pathLst>
            </a:custGeom>
            <a:solidFill>
              <a:srgbClr val="3C6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571478" y="6855165"/>
            <a:ext cx="15401939" cy="30956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9F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452" y="377302"/>
            <a:ext cx="7890509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60" dirty="0">
                <a:solidFill>
                  <a:srgbClr val="4E7344"/>
                </a:solidFill>
              </a:rPr>
              <a:t>Problem</a:t>
            </a:r>
            <a:r>
              <a:rPr sz="6400" spc="254" dirty="0">
                <a:solidFill>
                  <a:srgbClr val="4E7344"/>
                </a:solidFill>
              </a:rPr>
              <a:t> </a:t>
            </a:r>
            <a:r>
              <a:rPr sz="6400" spc="-60" dirty="0">
                <a:solidFill>
                  <a:srgbClr val="4E7344"/>
                </a:solidFill>
              </a:rPr>
              <a:t>Description</a:t>
            </a:r>
            <a:endParaRPr sz="6400"/>
          </a:p>
        </p:txBody>
      </p:sp>
      <p:sp>
        <p:nvSpPr>
          <p:cNvPr id="4" name="object 4"/>
          <p:cNvSpPr txBox="1"/>
          <p:nvPr/>
        </p:nvSpPr>
        <p:spPr>
          <a:xfrm>
            <a:off x="726452" y="1564029"/>
            <a:ext cx="82029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0420" algn="l"/>
                <a:tab pos="4231005" algn="l"/>
                <a:tab pos="6065520" algn="l"/>
              </a:tabLst>
            </a:pPr>
            <a:r>
              <a:rPr sz="3100" spc="105" dirty="0">
                <a:solidFill>
                  <a:srgbClr val="2A3725"/>
                </a:solidFill>
                <a:latin typeface="Arial"/>
                <a:cs typeface="Arial"/>
              </a:rPr>
              <a:t>A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90" dirty="0">
                <a:solidFill>
                  <a:srgbClr val="2A3725"/>
                </a:solidFill>
                <a:latin typeface="Arial"/>
                <a:cs typeface="Arial"/>
              </a:rPr>
              <a:t>T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90" dirty="0">
                <a:solidFill>
                  <a:srgbClr val="2A3725"/>
                </a:solidFill>
                <a:latin typeface="Arial"/>
                <a:cs typeface="Arial"/>
              </a:rPr>
              <a:t>T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45" dirty="0">
                <a:solidFill>
                  <a:srgbClr val="2A3725"/>
                </a:solidFill>
                <a:latin typeface="Arial"/>
                <a:cs typeface="Arial"/>
              </a:rPr>
              <a:t>E</a:t>
            </a:r>
            <a:r>
              <a:rPr sz="3100" spc="-39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290" dirty="0">
                <a:solidFill>
                  <a:srgbClr val="2A3725"/>
                </a:solidFill>
                <a:latin typeface="Arial"/>
                <a:cs typeface="Arial"/>
              </a:rPr>
              <a:t>M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225" dirty="0">
                <a:solidFill>
                  <a:srgbClr val="2A3725"/>
                </a:solidFill>
                <a:latin typeface="Arial"/>
                <a:cs typeface="Arial"/>
              </a:rPr>
              <a:t>P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90" dirty="0">
                <a:solidFill>
                  <a:srgbClr val="2A3725"/>
                </a:solidFill>
                <a:latin typeface="Arial"/>
                <a:cs typeface="Arial"/>
              </a:rPr>
              <a:t>T</a:t>
            </a:r>
            <a:r>
              <a:rPr sz="3100" spc="-39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80" dirty="0">
                <a:solidFill>
                  <a:srgbClr val="2A3725"/>
                </a:solidFill>
                <a:latin typeface="Arial"/>
                <a:cs typeface="Arial"/>
              </a:rPr>
              <a:t>I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355" dirty="0">
                <a:solidFill>
                  <a:srgbClr val="2A3725"/>
                </a:solidFill>
                <a:latin typeface="Arial"/>
                <a:cs typeface="Arial"/>
              </a:rPr>
              <a:t>N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85" dirty="0">
                <a:solidFill>
                  <a:srgbClr val="2A3725"/>
                </a:solidFill>
                <a:latin typeface="Arial"/>
                <a:cs typeface="Arial"/>
              </a:rPr>
              <a:t>G	</a:t>
            </a:r>
            <a:r>
              <a:rPr sz="3100" spc="-90" dirty="0">
                <a:solidFill>
                  <a:srgbClr val="2A3725"/>
                </a:solidFill>
                <a:latin typeface="Arial"/>
                <a:cs typeface="Arial"/>
              </a:rPr>
              <a:t>T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245" dirty="0">
                <a:solidFill>
                  <a:srgbClr val="2A3725"/>
                </a:solidFill>
                <a:latin typeface="Arial"/>
                <a:cs typeface="Arial"/>
              </a:rPr>
              <a:t>O	</a:t>
            </a:r>
            <a:r>
              <a:rPr sz="3100" spc="-265" dirty="0">
                <a:solidFill>
                  <a:srgbClr val="2A3725"/>
                </a:solidFill>
                <a:latin typeface="Arial"/>
                <a:cs typeface="Arial"/>
              </a:rPr>
              <a:t>S</a:t>
            </a:r>
            <a:r>
              <a:rPr sz="3100" spc="-39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245" dirty="0">
                <a:solidFill>
                  <a:srgbClr val="2A3725"/>
                </a:solidFill>
                <a:latin typeface="Arial"/>
                <a:cs typeface="Arial"/>
              </a:rPr>
              <a:t>O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200" dirty="0">
                <a:solidFill>
                  <a:srgbClr val="2A3725"/>
                </a:solidFill>
                <a:latin typeface="Arial"/>
                <a:cs typeface="Arial"/>
              </a:rPr>
              <a:t>L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160" dirty="0">
                <a:solidFill>
                  <a:srgbClr val="2A3725"/>
                </a:solidFill>
                <a:latin typeface="Arial"/>
                <a:cs typeface="Arial"/>
              </a:rPr>
              <a:t>V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45" dirty="0">
                <a:solidFill>
                  <a:srgbClr val="2A3725"/>
                </a:solidFill>
                <a:latin typeface="Arial"/>
                <a:cs typeface="Arial"/>
              </a:rPr>
              <a:t>E	</a:t>
            </a:r>
            <a:r>
              <a:rPr sz="3100" spc="-90" dirty="0">
                <a:solidFill>
                  <a:srgbClr val="2A3725"/>
                </a:solidFill>
                <a:latin typeface="Arial"/>
                <a:cs typeface="Arial"/>
              </a:rPr>
              <a:t>C</a:t>
            </a:r>
            <a:r>
              <a:rPr sz="3100" spc="-40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200" dirty="0">
                <a:solidFill>
                  <a:srgbClr val="2A3725"/>
                </a:solidFill>
                <a:latin typeface="Arial"/>
                <a:cs typeface="Arial"/>
              </a:rPr>
              <a:t>L</a:t>
            </a:r>
            <a:r>
              <a:rPr sz="3100" spc="-409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80" dirty="0">
                <a:solidFill>
                  <a:srgbClr val="2A3725"/>
                </a:solidFill>
                <a:latin typeface="Arial"/>
                <a:cs typeface="Arial"/>
              </a:rPr>
              <a:t>I</a:t>
            </a:r>
            <a:r>
              <a:rPr sz="3100" spc="-409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290" dirty="0">
                <a:solidFill>
                  <a:srgbClr val="2A3725"/>
                </a:solidFill>
                <a:latin typeface="Arial"/>
                <a:cs typeface="Arial"/>
              </a:rPr>
              <a:t>M</a:t>
            </a:r>
            <a:r>
              <a:rPr sz="3100" spc="-409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105" dirty="0">
                <a:solidFill>
                  <a:srgbClr val="2A3725"/>
                </a:solidFill>
                <a:latin typeface="Arial"/>
                <a:cs typeface="Arial"/>
              </a:rPr>
              <a:t>A</a:t>
            </a:r>
            <a:r>
              <a:rPr sz="3100" spc="-40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90" dirty="0">
                <a:solidFill>
                  <a:srgbClr val="2A3725"/>
                </a:solidFill>
                <a:latin typeface="Arial"/>
                <a:cs typeface="Arial"/>
              </a:rPr>
              <a:t>T</a:t>
            </a:r>
            <a:r>
              <a:rPr sz="3100" spc="-409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45" dirty="0">
                <a:solidFill>
                  <a:srgbClr val="2A3725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8036" y="1564029"/>
            <a:ext cx="20643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90" dirty="0">
                <a:solidFill>
                  <a:srgbClr val="2A3725"/>
                </a:solidFill>
                <a:latin typeface="Arial"/>
                <a:cs typeface="Arial"/>
              </a:rPr>
              <a:t>C</a:t>
            </a:r>
            <a:r>
              <a:rPr sz="3100" spc="-41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180" dirty="0">
                <a:solidFill>
                  <a:srgbClr val="2A3725"/>
                </a:solidFill>
                <a:latin typeface="Arial"/>
                <a:cs typeface="Arial"/>
              </a:rPr>
              <a:t>H</a:t>
            </a:r>
            <a:r>
              <a:rPr sz="3100" spc="-409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105" dirty="0">
                <a:solidFill>
                  <a:srgbClr val="2A3725"/>
                </a:solidFill>
                <a:latin typeface="Arial"/>
                <a:cs typeface="Arial"/>
              </a:rPr>
              <a:t>A</a:t>
            </a:r>
            <a:r>
              <a:rPr sz="3100" spc="-409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355" dirty="0">
                <a:solidFill>
                  <a:srgbClr val="2A3725"/>
                </a:solidFill>
                <a:latin typeface="Arial"/>
                <a:cs typeface="Arial"/>
              </a:rPr>
              <a:t>N</a:t>
            </a:r>
            <a:r>
              <a:rPr sz="3100" spc="-409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85" dirty="0">
                <a:solidFill>
                  <a:srgbClr val="2A3725"/>
                </a:solidFill>
                <a:latin typeface="Arial"/>
                <a:cs typeface="Arial"/>
              </a:rPr>
              <a:t>G</a:t>
            </a:r>
            <a:r>
              <a:rPr sz="3100" spc="-409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45" dirty="0">
                <a:solidFill>
                  <a:srgbClr val="2A3725"/>
                </a:solidFill>
                <a:latin typeface="Arial"/>
                <a:cs typeface="Arial"/>
              </a:rPr>
              <a:t>E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0152" y="3858737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152" y="4887437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152" y="6430487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6452" y="2059329"/>
            <a:ext cx="10455275" cy="72707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80"/>
              </a:spcBef>
              <a:tabLst>
                <a:tab pos="2277745" algn="l"/>
                <a:tab pos="2846070" algn="l"/>
                <a:tab pos="4592955" algn="l"/>
                <a:tab pos="6094095" algn="l"/>
                <a:tab pos="9419590" algn="l"/>
              </a:tabLst>
            </a:pPr>
            <a:r>
              <a:rPr sz="3100" spc="-225" dirty="0">
                <a:solidFill>
                  <a:srgbClr val="2A3725"/>
                </a:solidFill>
                <a:latin typeface="Arial"/>
                <a:cs typeface="Arial"/>
              </a:rPr>
              <a:t>P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195" dirty="0">
                <a:solidFill>
                  <a:srgbClr val="2A3725"/>
                </a:solidFill>
                <a:latin typeface="Arial"/>
                <a:cs typeface="Arial"/>
              </a:rPr>
              <a:t>R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245" dirty="0">
                <a:solidFill>
                  <a:srgbClr val="2A3725"/>
                </a:solidFill>
                <a:latin typeface="Arial"/>
                <a:cs typeface="Arial"/>
              </a:rPr>
              <a:t>O</a:t>
            </a:r>
            <a:r>
              <a:rPr sz="3100" spc="-39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150" dirty="0">
                <a:solidFill>
                  <a:srgbClr val="2A3725"/>
                </a:solidFill>
                <a:latin typeface="Arial"/>
                <a:cs typeface="Arial"/>
              </a:rPr>
              <a:t>B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200" dirty="0">
                <a:solidFill>
                  <a:srgbClr val="2A3725"/>
                </a:solidFill>
                <a:latin typeface="Arial"/>
                <a:cs typeface="Arial"/>
              </a:rPr>
              <a:t>L</a:t>
            </a:r>
            <a:r>
              <a:rPr sz="3100" spc="-39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45" dirty="0">
                <a:solidFill>
                  <a:srgbClr val="2A3725"/>
                </a:solidFill>
                <a:latin typeface="Arial"/>
                <a:cs typeface="Arial"/>
              </a:rPr>
              <a:t>E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290" dirty="0">
                <a:solidFill>
                  <a:srgbClr val="2A3725"/>
                </a:solidFill>
                <a:latin typeface="Arial"/>
                <a:cs typeface="Arial"/>
              </a:rPr>
              <a:t>M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265" dirty="0">
                <a:solidFill>
                  <a:srgbClr val="2A3725"/>
                </a:solidFill>
                <a:latin typeface="Arial"/>
                <a:cs typeface="Arial"/>
              </a:rPr>
              <a:t>S	</a:t>
            </a:r>
            <a:r>
              <a:rPr sz="3100" spc="30" dirty="0">
                <a:solidFill>
                  <a:srgbClr val="2A3725"/>
                </a:solidFill>
                <a:latin typeface="Arial"/>
                <a:cs typeface="Arial"/>
              </a:rPr>
              <a:t>U</a:t>
            </a:r>
            <a:r>
              <a:rPr sz="3100" spc="-39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265" dirty="0">
                <a:solidFill>
                  <a:srgbClr val="2A3725"/>
                </a:solidFill>
                <a:latin typeface="Arial"/>
                <a:cs typeface="Arial"/>
              </a:rPr>
              <a:t>S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80" dirty="0">
                <a:solidFill>
                  <a:srgbClr val="2A3725"/>
                </a:solidFill>
                <a:latin typeface="Arial"/>
                <a:cs typeface="Arial"/>
              </a:rPr>
              <a:t>I</a:t>
            </a:r>
            <a:r>
              <a:rPr sz="3100" spc="-39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355" dirty="0">
                <a:solidFill>
                  <a:srgbClr val="2A3725"/>
                </a:solidFill>
                <a:latin typeface="Arial"/>
                <a:cs typeface="Arial"/>
              </a:rPr>
              <a:t>N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85" dirty="0">
                <a:solidFill>
                  <a:srgbClr val="2A3725"/>
                </a:solidFill>
                <a:latin typeface="Arial"/>
                <a:cs typeface="Arial"/>
              </a:rPr>
              <a:t>G	</a:t>
            </a:r>
            <a:r>
              <a:rPr sz="3100" spc="95" dirty="0">
                <a:solidFill>
                  <a:srgbClr val="2A3725"/>
                </a:solidFill>
                <a:latin typeface="Arial"/>
                <a:cs typeface="Arial"/>
              </a:rPr>
              <a:t>D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105" dirty="0">
                <a:solidFill>
                  <a:srgbClr val="2A3725"/>
                </a:solidFill>
                <a:latin typeface="Arial"/>
                <a:cs typeface="Arial"/>
              </a:rPr>
              <a:t>A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90" dirty="0">
                <a:solidFill>
                  <a:srgbClr val="2A3725"/>
                </a:solidFill>
                <a:latin typeface="Arial"/>
                <a:cs typeface="Arial"/>
              </a:rPr>
              <a:t>T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105" dirty="0">
                <a:solidFill>
                  <a:srgbClr val="2A3725"/>
                </a:solidFill>
                <a:latin typeface="Arial"/>
                <a:cs typeface="Arial"/>
              </a:rPr>
              <a:t>A	</a:t>
            </a:r>
            <a:r>
              <a:rPr sz="3100" spc="-265" dirty="0">
                <a:solidFill>
                  <a:srgbClr val="2A3725"/>
                </a:solidFill>
                <a:latin typeface="Arial"/>
                <a:cs typeface="Arial"/>
              </a:rPr>
              <a:t>S</a:t>
            </a:r>
            <a:r>
              <a:rPr sz="3100" spc="-39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90" dirty="0">
                <a:solidFill>
                  <a:srgbClr val="2A3725"/>
                </a:solidFill>
                <a:latin typeface="Arial"/>
                <a:cs typeface="Arial"/>
              </a:rPr>
              <a:t>T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195" dirty="0">
                <a:solidFill>
                  <a:srgbClr val="2A3725"/>
                </a:solidFill>
                <a:latin typeface="Arial"/>
                <a:cs typeface="Arial"/>
              </a:rPr>
              <a:t>R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30" dirty="0">
                <a:solidFill>
                  <a:srgbClr val="2A3725"/>
                </a:solidFill>
                <a:latin typeface="Arial"/>
                <a:cs typeface="Arial"/>
              </a:rPr>
              <a:t>U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90" dirty="0">
                <a:solidFill>
                  <a:srgbClr val="2A3725"/>
                </a:solidFill>
                <a:latin typeface="Arial"/>
                <a:cs typeface="Arial"/>
              </a:rPr>
              <a:t>C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90" dirty="0">
                <a:solidFill>
                  <a:srgbClr val="2A3725"/>
                </a:solidFill>
                <a:latin typeface="Arial"/>
                <a:cs typeface="Arial"/>
              </a:rPr>
              <a:t>T</a:t>
            </a:r>
            <a:r>
              <a:rPr sz="3100" spc="-39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30" dirty="0">
                <a:solidFill>
                  <a:srgbClr val="2A3725"/>
                </a:solidFill>
                <a:latin typeface="Arial"/>
                <a:cs typeface="Arial"/>
              </a:rPr>
              <a:t>U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195" dirty="0">
                <a:solidFill>
                  <a:srgbClr val="2A3725"/>
                </a:solidFill>
                <a:latin typeface="Arial"/>
                <a:cs typeface="Arial"/>
              </a:rPr>
              <a:t>R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45" dirty="0">
                <a:solidFill>
                  <a:srgbClr val="2A3725"/>
                </a:solidFill>
                <a:latin typeface="Arial"/>
                <a:cs typeface="Arial"/>
              </a:rPr>
              <a:t>E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265" dirty="0">
                <a:solidFill>
                  <a:srgbClr val="2A3725"/>
                </a:solidFill>
                <a:latin typeface="Arial"/>
                <a:cs typeface="Arial"/>
              </a:rPr>
              <a:t>S	</a:t>
            </a:r>
            <a:r>
              <a:rPr sz="3100" spc="105" dirty="0">
                <a:solidFill>
                  <a:srgbClr val="2A3725"/>
                </a:solidFill>
                <a:latin typeface="Arial"/>
                <a:cs typeface="Arial"/>
              </a:rPr>
              <a:t>A</a:t>
            </a:r>
            <a:r>
              <a:rPr sz="3100" spc="-44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355" dirty="0">
                <a:solidFill>
                  <a:srgbClr val="2A3725"/>
                </a:solidFill>
                <a:latin typeface="Arial"/>
                <a:cs typeface="Arial"/>
              </a:rPr>
              <a:t>N</a:t>
            </a:r>
            <a:r>
              <a:rPr sz="3100" spc="-44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95" dirty="0">
                <a:solidFill>
                  <a:srgbClr val="2A3725"/>
                </a:solidFill>
                <a:latin typeface="Arial"/>
                <a:cs typeface="Arial"/>
              </a:rPr>
              <a:t>D  </a:t>
            </a:r>
            <a:r>
              <a:rPr sz="3100" spc="-90" dirty="0">
                <a:solidFill>
                  <a:srgbClr val="2A3725"/>
                </a:solidFill>
                <a:latin typeface="Arial"/>
                <a:cs typeface="Arial"/>
              </a:rPr>
              <a:t>C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30" dirty="0">
                <a:solidFill>
                  <a:srgbClr val="2A3725"/>
                </a:solidFill>
                <a:latin typeface="Arial"/>
                <a:cs typeface="Arial"/>
              </a:rPr>
              <a:t>U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265" dirty="0">
                <a:solidFill>
                  <a:srgbClr val="2A3725"/>
                </a:solidFill>
                <a:latin typeface="Arial"/>
                <a:cs typeface="Arial"/>
              </a:rPr>
              <a:t>S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90" dirty="0">
                <a:solidFill>
                  <a:srgbClr val="2A3725"/>
                </a:solidFill>
                <a:latin typeface="Arial"/>
                <a:cs typeface="Arial"/>
              </a:rPr>
              <a:t>T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245" dirty="0">
                <a:solidFill>
                  <a:srgbClr val="2A3725"/>
                </a:solidFill>
                <a:latin typeface="Arial"/>
                <a:cs typeface="Arial"/>
              </a:rPr>
              <a:t>O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290" dirty="0">
                <a:solidFill>
                  <a:srgbClr val="2A3725"/>
                </a:solidFill>
                <a:latin typeface="Arial"/>
                <a:cs typeface="Arial"/>
              </a:rPr>
              <a:t>M	</a:t>
            </a:r>
            <a:r>
              <a:rPr sz="3100" spc="105" dirty="0">
                <a:solidFill>
                  <a:srgbClr val="2A3725"/>
                </a:solidFill>
                <a:latin typeface="Arial"/>
                <a:cs typeface="Arial"/>
              </a:rPr>
              <a:t>A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200" dirty="0">
                <a:solidFill>
                  <a:srgbClr val="2A3725"/>
                </a:solidFill>
                <a:latin typeface="Arial"/>
                <a:cs typeface="Arial"/>
              </a:rPr>
              <a:t>L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85" dirty="0">
                <a:solidFill>
                  <a:srgbClr val="2A3725"/>
                </a:solidFill>
                <a:latin typeface="Arial"/>
                <a:cs typeface="Arial"/>
              </a:rPr>
              <a:t>G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245" dirty="0">
                <a:solidFill>
                  <a:srgbClr val="2A3725"/>
                </a:solidFill>
                <a:latin typeface="Arial"/>
                <a:cs typeface="Arial"/>
              </a:rPr>
              <a:t>O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195" dirty="0">
                <a:solidFill>
                  <a:srgbClr val="2A3725"/>
                </a:solidFill>
                <a:latin typeface="Arial"/>
                <a:cs typeface="Arial"/>
              </a:rPr>
              <a:t>R</a:t>
            </a:r>
            <a:r>
              <a:rPr sz="3100" spc="-40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80" dirty="0">
                <a:solidFill>
                  <a:srgbClr val="2A3725"/>
                </a:solidFill>
                <a:latin typeface="Arial"/>
                <a:cs typeface="Arial"/>
              </a:rPr>
              <a:t>I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90" dirty="0">
                <a:solidFill>
                  <a:srgbClr val="2A3725"/>
                </a:solidFill>
                <a:latin typeface="Arial"/>
                <a:cs typeface="Arial"/>
              </a:rPr>
              <a:t>T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180" dirty="0">
                <a:solidFill>
                  <a:srgbClr val="2A3725"/>
                </a:solidFill>
                <a:latin typeface="Arial"/>
                <a:cs typeface="Arial"/>
              </a:rPr>
              <a:t>H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290" dirty="0">
                <a:solidFill>
                  <a:srgbClr val="2A3725"/>
                </a:solidFill>
                <a:latin typeface="Arial"/>
                <a:cs typeface="Arial"/>
              </a:rPr>
              <a:t>M</a:t>
            </a:r>
            <a:r>
              <a:rPr sz="3100" spc="-39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3100" spc="-265" dirty="0">
                <a:solidFill>
                  <a:srgbClr val="2A3725"/>
                </a:solidFill>
                <a:latin typeface="Arial"/>
                <a:cs typeface="Arial"/>
              </a:rPr>
              <a:t>S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638175" marR="911860">
              <a:lnSpc>
                <a:spcPct val="116399"/>
              </a:lnSpc>
            </a:pPr>
            <a:r>
              <a:rPr sz="2900" spc="5" dirty="0">
                <a:solidFill>
                  <a:srgbClr val="2A3725"/>
                </a:solidFill>
                <a:latin typeface="Arial"/>
                <a:cs typeface="Arial"/>
              </a:rPr>
              <a:t>Describing </a:t>
            </a:r>
            <a:r>
              <a:rPr sz="2900" spc="40" dirty="0">
                <a:solidFill>
                  <a:srgbClr val="2A3725"/>
                </a:solidFill>
                <a:latin typeface="Arial"/>
                <a:cs typeface="Arial"/>
              </a:rPr>
              <a:t>in </a:t>
            </a:r>
            <a:r>
              <a:rPr sz="2900" spc="10" dirty="0">
                <a:solidFill>
                  <a:srgbClr val="2A3725"/>
                </a:solidFill>
                <a:latin typeface="Arial"/>
                <a:cs typeface="Arial"/>
              </a:rPr>
              <a:t>this </a:t>
            </a:r>
            <a:r>
              <a:rPr sz="2900" spc="40" dirty="0">
                <a:solidFill>
                  <a:srgbClr val="2A3725"/>
                </a:solidFill>
                <a:latin typeface="Arial"/>
                <a:cs typeface="Arial"/>
              </a:rPr>
              <a:t>project </a:t>
            </a:r>
            <a:r>
              <a:rPr sz="2900" spc="135" dirty="0">
                <a:solidFill>
                  <a:srgbClr val="2A3725"/>
                </a:solidFill>
                <a:latin typeface="Arial"/>
                <a:cs typeface="Arial"/>
              </a:rPr>
              <a:t>that </a:t>
            </a:r>
            <a:r>
              <a:rPr sz="2900" spc="-65" dirty="0">
                <a:solidFill>
                  <a:srgbClr val="2A3725"/>
                </a:solidFill>
                <a:latin typeface="Arial"/>
                <a:cs typeface="Arial"/>
              </a:rPr>
              <a:t>how </a:t>
            </a:r>
            <a:r>
              <a:rPr sz="2900" spc="45" dirty="0">
                <a:solidFill>
                  <a:srgbClr val="2A3725"/>
                </a:solidFill>
                <a:latin typeface="Arial"/>
                <a:cs typeface="Arial"/>
              </a:rPr>
              <a:t>temperature </a:t>
            </a:r>
            <a:r>
              <a:rPr sz="2900" spc="55" dirty="0">
                <a:solidFill>
                  <a:srgbClr val="2A3725"/>
                </a:solidFill>
                <a:latin typeface="Arial"/>
                <a:cs typeface="Arial"/>
              </a:rPr>
              <a:t>and  </a:t>
            </a:r>
            <a:r>
              <a:rPr sz="2900" spc="25" dirty="0">
                <a:solidFill>
                  <a:srgbClr val="2A3725"/>
                </a:solidFill>
                <a:latin typeface="Arial"/>
                <a:cs typeface="Arial"/>
              </a:rPr>
              <a:t>pollution, among </a:t>
            </a:r>
            <a:r>
              <a:rPr sz="2900" spc="35" dirty="0">
                <a:solidFill>
                  <a:srgbClr val="2A3725"/>
                </a:solidFill>
                <a:latin typeface="Arial"/>
                <a:cs typeface="Arial"/>
              </a:rPr>
              <a:t>other </a:t>
            </a:r>
            <a:r>
              <a:rPr sz="2900" spc="5" dirty="0">
                <a:solidFill>
                  <a:srgbClr val="2A3725"/>
                </a:solidFill>
                <a:latin typeface="Arial"/>
                <a:cs typeface="Arial"/>
              </a:rPr>
              <a:t>factors, </a:t>
            </a:r>
            <a:r>
              <a:rPr sz="2900" spc="110" dirty="0">
                <a:solidFill>
                  <a:srgbClr val="2A3725"/>
                </a:solidFill>
                <a:latin typeface="Arial"/>
                <a:cs typeface="Arial"/>
              </a:rPr>
              <a:t>affect </a:t>
            </a:r>
            <a:r>
              <a:rPr sz="2900" spc="30" dirty="0">
                <a:solidFill>
                  <a:srgbClr val="2A3725"/>
                </a:solidFill>
                <a:latin typeface="Arial"/>
                <a:cs typeface="Arial"/>
              </a:rPr>
              <a:t>climate </a:t>
            </a:r>
            <a:r>
              <a:rPr sz="2900" spc="-55" dirty="0">
                <a:solidFill>
                  <a:srgbClr val="2A3725"/>
                </a:solidFill>
                <a:latin typeface="Arial"/>
                <a:cs typeface="Arial"/>
              </a:rPr>
              <a:t>change.  </a:t>
            </a:r>
            <a:r>
              <a:rPr sz="2900" spc="5" dirty="0">
                <a:solidFill>
                  <a:srgbClr val="2A3725"/>
                </a:solidFill>
                <a:latin typeface="Arial"/>
                <a:cs typeface="Arial"/>
              </a:rPr>
              <a:t>For </a:t>
            </a:r>
            <a:r>
              <a:rPr sz="2900" spc="-40" dirty="0">
                <a:solidFill>
                  <a:srgbClr val="2A3725"/>
                </a:solidFill>
                <a:latin typeface="Arial"/>
                <a:cs typeface="Arial"/>
              </a:rPr>
              <a:t>example; </a:t>
            </a:r>
            <a:r>
              <a:rPr sz="2900" spc="60" dirty="0">
                <a:solidFill>
                  <a:srgbClr val="2A3725"/>
                </a:solidFill>
                <a:latin typeface="Arial"/>
                <a:cs typeface="Arial"/>
              </a:rPr>
              <a:t>Higher </a:t>
            </a:r>
            <a:r>
              <a:rPr sz="2900" spc="15" dirty="0">
                <a:solidFill>
                  <a:srgbClr val="2A3725"/>
                </a:solidFill>
                <a:latin typeface="Arial"/>
                <a:cs typeface="Arial"/>
              </a:rPr>
              <a:t>temperatures </a:t>
            </a:r>
            <a:r>
              <a:rPr sz="2900" spc="-20" dirty="0">
                <a:solidFill>
                  <a:srgbClr val="2A3725"/>
                </a:solidFill>
                <a:latin typeface="Arial"/>
                <a:cs typeface="Arial"/>
              </a:rPr>
              <a:t>mean </a:t>
            </a:r>
            <a:r>
              <a:rPr sz="2900" spc="135" dirty="0">
                <a:solidFill>
                  <a:srgbClr val="2A3725"/>
                </a:solidFill>
                <a:latin typeface="Arial"/>
                <a:cs typeface="Arial"/>
              </a:rPr>
              <a:t>that  </a:t>
            </a:r>
            <a:r>
              <a:rPr sz="2900" spc="-30" dirty="0">
                <a:solidFill>
                  <a:srgbClr val="2A3725"/>
                </a:solidFill>
                <a:latin typeface="Arial"/>
                <a:cs typeface="Arial"/>
              </a:rPr>
              <a:t>heatwaves </a:t>
            </a:r>
            <a:r>
              <a:rPr sz="2900" spc="30" dirty="0">
                <a:solidFill>
                  <a:srgbClr val="2A3725"/>
                </a:solidFill>
                <a:latin typeface="Arial"/>
                <a:cs typeface="Arial"/>
              </a:rPr>
              <a:t>are </a:t>
            </a:r>
            <a:r>
              <a:rPr sz="2900" spc="20" dirty="0">
                <a:solidFill>
                  <a:srgbClr val="2A3725"/>
                </a:solidFill>
                <a:latin typeface="Arial"/>
                <a:cs typeface="Arial"/>
              </a:rPr>
              <a:t>likely </a:t>
            </a:r>
            <a:r>
              <a:rPr sz="2900" spc="100" dirty="0">
                <a:solidFill>
                  <a:srgbClr val="2A3725"/>
                </a:solidFill>
                <a:latin typeface="Arial"/>
                <a:cs typeface="Arial"/>
              </a:rPr>
              <a:t>to </a:t>
            </a:r>
            <a:r>
              <a:rPr sz="2900" spc="25" dirty="0">
                <a:solidFill>
                  <a:srgbClr val="2A3725"/>
                </a:solidFill>
                <a:latin typeface="Arial"/>
                <a:cs typeface="Arial"/>
              </a:rPr>
              <a:t>happen </a:t>
            </a:r>
            <a:r>
              <a:rPr sz="2900" spc="-15" dirty="0">
                <a:solidFill>
                  <a:srgbClr val="2A3725"/>
                </a:solidFill>
                <a:latin typeface="Arial"/>
                <a:cs typeface="Arial"/>
              </a:rPr>
              <a:t>more </a:t>
            </a:r>
            <a:r>
              <a:rPr sz="2900" spc="70" dirty="0">
                <a:solidFill>
                  <a:srgbClr val="2A3725"/>
                </a:solidFill>
                <a:latin typeface="Arial"/>
                <a:cs typeface="Arial"/>
              </a:rPr>
              <a:t>often </a:t>
            </a:r>
            <a:r>
              <a:rPr sz="2900" spc="55" dirty="0">
                <a:solidFill>
                  <a:srgbClr val="2A3725"/>
                </a:solidFill>
                <a:latin typeface="Arial"/>
                <a:cs typeface="Arial"/>
              </a:rPr>
              <a:t>and </a:t>
            </a:r>
            <a:r>
              <a:rPr sz="2900" spc="35" dirty="0">
                <a:solidFill>
                  <a:srgbClr val="2A3725"/>
                </a:solidFill>
                <a:latin typeface="Arial"/>
                <a:cs typeface="Arial"/>
              </a:rPr>
              <a:t>last  </a:t>
            </a:r>
            <a:r>
              <a:rPr sz="2900" spc="-25" dirty="0">
                <a:solidFill>
                  <a:srgbClr val="2A3725"/>
                </a:solidFill>
                <a:latin typeface="Arial"/>
                <a:cs typeface="Arial"/>
              </a:rPr>
              <a:t>longer.</a:t>
            </a:r>
            <a:endParaRPr sz="2900">
              <a:latin typeface="Arial"/>
              <a:cs typeface="Arial"/>
            </a:endParaRPr>
          </a:p>
          <a:p>
            <a:pPr marL="638175" marR="1262380">
              <a:lnSpc>
                <a:spcPct val="116399"/>
              </a:lnSpc>
            </a:pPr>
            <a:r>
              <a:rPr sz="2900" spc="60" dirty="0">
                <a:solidFill>
                  <a:srgbClr val="2A3725"/>
                </a:solidFill>
                <a:latin typeface="Arial"/>
                <a:cs typeface="Arial"/>
              </a:rPr>
              <a:t>Warmer </a:t>
            </a:r>
            <a:r>
              <a:rPr sz="2900" spc="15" dirty="0">
                <a:solidFill>
                  <a:srgbClr val="2A3725"/>
                </a:solidFill>
                <a:latin typeface="Arial"/>
                <a:cs typeface="Arial"/>
              </a:rPr>
              <a:t>temperatures </a:t>
            </a:r>
            <a:r>
              <a:rPr sz="2900" spc="-20" dirty="0">
                <a:solidFill>
                  <a:srgbClr val="2A3725"/>
                </a:solidFill>
                <a:latin typeface="Arial"/>
                <a:cs typeface="Arial"/>
              </a:rPr>
              <a:t>can </a:t>
            </a:r>
            <a:r>
              <a:rPr sz="2900" spc="-35" dirty="0">
                <a:solidFill>
                  <a:srgbClr val="2A3725"/>
                </a:solidFill>
                <a:latin typeface="Arial"/>
                <a:cs typeface="Arial"/>
              </a:rPr>
              <a:t>also </a:t>
            </a:r>
            <a:r>
              <a:rPr sz="2900" spc="40" dirty="0">
                <a:solidFill>
                  <a:srgbClr val="2A3725"/>
                </a:solidFill>
                <a:latin typeface="Arial"/>
                <a:cs typeface="Arial"/>
              </a:rPr>
              <a:t>lead </a:t>
            </a:r>
            <a:r>
              <a:rPr sz="2900" spc="100" dirty="0">
                <a:solidFill>
                  <a:srgbClr val="2A3725"/>
                </a:solidFill>
                <a:latin typeface="Arial"/>
                <a:cs typeface="Arial"/>
              </a:rPr>
              <a:t>to </a:t>
            </a:r>
            <a:r>
              <a:rPr sz="2900" spc="85" dirty="0">
                <a:solidFill>
                  <a:srgbClr val="2A3725"/>
                </a:solidFill>
                <a:latin typeface="Arial"/>
                <a:cs typeface="Arial"/>
              </a:rPr>
              <a:t>a </a:t>
            </a:r>
            <a:r>
              <a:rPr sz="2900" dirty="0">
                <a:solidFill>
                  <a:srgbClr val="2A3725"/>
                </a:solidFill>
                <a:latin typeface="Arial"/>
                <a:cs typeface="Arial"/>
              </a:rPr>
              <a:t>chain  </a:t>
            </a:r>
            <a:r>
              <a:rPr sz="2900" spc="25" dirty="0">
                <a:solidFill>
                  <a:srgbClr val="2A3725"/>
                </a:solidFill>
                <a:latin typeface="Arial"/>
                <a:cs typeface="Arial"/>
              </a:rPr>
              <a:t>reaction </a:t>
            </a:r>
            <a:r>
              <a:rPr sz="2900" spc="125" dirty="0">
                <a:solidFill>
                  <a:srgbClr val="2A3725"/>
                </a:solidFill>
                <a:latin typeface="Arial"/>
                <a:cs typeface="Arial"/>
              </a:rPr>
              <a:t>of </a:t>
            </a:r>
            <a:r>
              <a:rPr sz="2900" spc="35" dirty="0">
                <a:solidFill>
                  <a:srgbClr val="2A3725"/>
                </a:solidFill>
                <a:latin typeface="Arial"/>
                <a:cs typeface="Arial"/>
              </a:rPr>
              <a:t>other </a:t>
            </a:r>
            <a:r>
              <a:rPr sz="2900" spc="-50" dirty="0">
                <a:solidFill>
                  <a:srgbClr val="2A3725"/>
                </a:solidFill>
                <a:latin typeface="Arial"/>
                <a:cs typeface="Arial"/>
              </a:rPr>
              <a:t>changes </a:t>
            </a:r>
            <a:r>
              <a:rPr sz="2900" spc="35" dirty="0">
                <a:solidFill>
                  <a:srgbClr val="2A3725"/>
                </a:solidFill>
                <a:latin typeface="Arial"/>
                <a:cs typeface="Arial"/>
              </a:rPr>
              <a:t>around the </a:t>
            </a:r>
            <a:r>
              <a:rPr sz="2900" spc="-35" dirty="0">
                <a:solidFill>
                  <a:srgbClr val="2A3725"/>
                </a:solidFill>
                <a:latin typeface="Arial"/>
                <a:cs typeface="Arial"/>
              </a:rPr>
              <a:t>world. </a:t>
            </a:r>
            <a:r>
              <a:rPr sz="2900" spc="-25" dirty="0">
                <a:solidFill>
                  <a:srgbClr val="2A3725"/>
                </a:solidFill>
                <a:latin typeface="Arial"/>
                <a:cs typeface="Arial"/>
              </a:rPr>
              <a:t>That's  </a:t>
            </a:r>
            <a:r>
              <a:rPr sz="2900" spc="-70" dirty="0">
                <a:solidFill>
                  <a:srgbClr val="2A3725"/>
                </a:solidFill>
                <a:latin typeface="Arial"/>
                <a:cs typeface="Arial"/>
              </a:rPr>
              <a:t>because </a:t>
            </a:r>
            <a:r>
              <a:rPr sz="2900" spc="-5" dirty="0">
                <a:solidFill>
                  <a:srgbClr val="2A3725"/>
                </a:solidFill>
                <a:latin typeface="Arial"/>
                <a:cs typeface="Arial"/>
              </a:rPr>
              <a:t>increasing </a:t>
            </a:r>
            <a:r>
              <a:rPr sz="2900" spc="95" dirty="0">
                <a:solidFill>
                  <a:srgbClr val="2A3725"/>
                </a:solidFill>
                <a:latin typeface="Arial"/>
                <a:cs typeface="Arial"/>
              </a:rPr>
              <a:t>air </a:t>
            </a:r>
            <a:r>
              <a:rPr sz="2900" spc="45" dirty="0">
                <a:solidFill>
                  <a:srgbClr val="2A3725"/>
                </a:solidFill>
                <a:latin typeface="Arial"/>
                <a:cs typeface="Arial"/>
              </a:rPr>
              <a:t>temperature </a:t>
            </a:r>
            <a:r>
              <a:rPr sz="2900" spc="-35" dirty="0">
                <a:solidFill>
                  <a:srgbClr val="2A3725"/>
                </a:solidFill>
                <a:latin typeface="Arial"/>
                <a:cs typeface="Arial"/>
              </a:rPr>
              <a:t>also </a:t>
            </a:r>
            <a:r>
              <a:rPr sz="2900" spc="55" dirty="0">
                <a:solidFill>
                  <a:srgbClr val="2A3725"/>
                </a:solidFill>
                <a:latin typeface="Arial"/>
                <a:cs typeface="Arial"/>
              </a:rPr>
              <a:t>affects </a:t>
            </a:r>
            <a:r>
              <a:rPr sz="2900" spc="35" dirty="0">
                <a:solidFill>
                  <a:srgbClr val="2A3725"/>
                </a:solidFill>
                <a:latin typeface="Arial"/>
                <a:cs typeface="Arial"/>
              </a:rPr>
              <a:t>the  </a:t>
            </a:r>
            <a:r>
              <a:rPr sz="2900" spc="-100" dirty="0">
                <a:solidFill>
                  <a:srgbClr val="2A3725"/>
                </a:solidFill>
                <a:latin typeface="Arial"/>
                <a:cs typeface="Arial"/>
              </a:rPr>
              <a:t>oceans, </a:t>
            </a:r>
            <a:r>
              <a:rPr sz="2900" spc="5" dirty="0">
                <a:solidFill>
                  <a:srgbClr val="2A3725"/>
                </a:solidFill>
                <a:latin typeface="Arial"/>
                <a:cs typeface="Arial"/>
              </a:rPr>
              <a:t>weather </a:t>
            </a:r>
            <a:r>
              <a:rPr sz="2900" spc="15" dirty="0">
                <a:solidFill>
                  <a:srgbClr val="2A3725"/>
                </a:solidFill>
                <a:latin typeface="Arial"/>
                <a:cs typeface="Arial"/>
              </a:rPr>
              <a:t>patterns, </a:t>
            </a:r>
            <a:r>
              <a:rPr sz="2900" spc="-140" dirty="0">
                <a:solidFill>
                  <a:srgbClr val="2A3725"/>
                </a:solidFill>
                <a:latin typeface="Arial"/>
                <a:cs typeface="Arial"/>
              </a:rPr>
              <a:t>snow, </a:t>
            </a:r>
            <a:r>
              <a:rPr sz="2900" spc="-95" dirty="0">
                <a:solidFill>
                  <a:srgbClr val="2A3725"/>
                </a:solidFill>
                <a:latin typeface="Arial"/>
                <a:cs typeface="Arial"/>
              </a:rPr>
              <a:t>ice, </a:t>
            </a:r>
            <a:r>
              <a:rPr sz="2900" dirty="0">
                <a:solidFill>
                  <a:srgbClr val="2A3725"/>
                </a:solidFill>
                <a:latin typeface="Arial"/>
                <a:cs typeface="Arial"/>
              </a:rPr>
              <a:t>plants, </a:t>
            </a:r>
            <a:r>
              <a:rPr sz="2900" spc="55" dirty="0">
                <a:solidFill>
                  <a:srgbClr val="2A3725"/>
                </a:solidFill>
                <a:latin typeface="Arial"/>
                <a:cs typeface="Arial"/>
              </a:rPr>
              <a:t>and  </a:t>
            </a:r>
            <a:r>
              <a:rPr sz="2900" spc="-40" dirty="0">
                <a:solidFill>
                  <a:srgbClr val="2A3725"/>
                </a:solidFill>
                <a:latin typeface="Arial"/>
                <a:cs typeface="Arial"/>
              </a:rPr>
              <a:t>animals.</a:t>
            </a:r>
            <a:endParaRPr sz="2900">
              <a:latin typeface="Arial"/>
              <a:cs typeface="Arial"/>
            </a:endParaRPr>
          </a:p>
          <a:p>
            <a:pPr marL="8169275" marR="978535" indent="-680085">
              <a:lnSpc>
                <a:spcPct val="115799"/>
              </a:lnSpc>
              <a:spcBef>
                <a:spcPts val="30"/>
              </a:spcBef>
            </a:pPr>
            <a:r>
              <a:rPr sz="1750" spc="-40" dirty="0">
                <a:solidFill>
                  <a:srgbClr val="2A3725"/>
                </a:solidFill>
                <a:latin typeface="Noto Sans"/>
                <a:cs typeface="Noto Sans"/>
              </a:rPr>
              <a:t>Affected Population  </a:t>
            </a:r>
            <a:r>
              <a:rPr sz="1750" spc="-10" dirty="0">
                <a:solidFill>
                  <a:srgbClr val="2A3725"/>
                </a:solidFill>
                <a:latin typeface="Noto Sans"/>
                <a:cs typeface="Noto Sans"/>
              </a:rPr>
              <a:t>67.7%</a:t>
            </a:r>
            <a:endParaRPr sz="175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13095" y="5187673"/>
            <a:ext cx="2283460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215" marR="5080" indent="-819150">
              <a:lnSpc>
                <a:spcPct val="115799"/>
              </a:lnSpc>
              <a:spcBef>
                <a:spcPts val="95"/>
              </a:spcBef>
            </a:pPr>
            <a:r>
              <a:rPr sz="1750" spc="-35" dirty="0">
                <a:solidFill>
                  <a:srgbClr val="2A3725"/>
                </a:solidFill>
                <a:latin typeface="Noto Sans"/>
                <a:cs typeface="Noto Sans"/>
              </a:rPr>
              <a:t>Unaffected </a:t>
            </a:r>
            <a:r>
              <a:rPr sz="1750" spc="-40" dirty="0">
                <a:solidFill>
                  <a:srgbClr val="2A3725"/>
                </a:solidFill>
                <a:latin typeface="Noto Sans"/>
                <a:cs typeface="Noto Sans"/>
              </a:rPr>
              <a:t>Population  </a:t>
            </a:r>
            <a:r>
              <a:rPr sz="1750" spc="-10" dirty="0">
                <a:solidFill>
                  <a:srgbClr val="2A3725"/>
                </a:solidFill>
                <a:latin typeface="Noto Sans"/>
                <a:cs typeface="Noto Sans"/>
              </a:rPr>
              <a:t>32.3%</a:t>
            </a:r>
            <a:endParaRPr sz="1750">
              <a:latin typeface="Noto Sans"/>
              <a:cs typeface="Noto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167617" y="4446818"/>
            <a:ext cx="5686425" cy="5686425"/>
            <a:chOff x="10167617" y="4446818"/>
            <a:chExt cx="5686425" cy="5686425"/>
          </a:xfrm>
        </p:grpSpPr>
        <p:sp>
          <p:nvSpPr>
            <p:cNvPr id="12" name="object 12"/>
            <p:cNvSpPr/>
            <p:nvPr/>
          </p:nvSpPr>
          <p:spPr>
            <a:xfrm>
              <a:off x="13010540" y="4446818"/>
              <a:ext cx="2842895" cy="4227830"/>
            </a:xfrm>
            <a:custGeom>
              <a:avLst/>
              <a:gdLst/>
              <a:ahLst/>
              <a:cxnLst/>
              <a:rect l="l" t="t" r="r" b="b"/>
              <a:pathLst>
                <a:path w="2842894" h="4227830">
                  <a:moveTo>
                    <a:pt x="2483015" y="4227437"/>
                  </a:moveTo>
                  <a:lnTo>
                    <a:pt x="1241507" y="3535184"/>
                  </a:lnTo>
                  <a:lnTo>
                    <a:pt x="1263345" y="3494498"/>
                  </a:lnTo>
                  <a:lnTo>
                    <a:pt x="1283839" y="3453108"/>
                  </a:lnTo>
                  <a:lnTo>
                    <a:pt x="1302982" y="3411076"/>
                  </a:lnTo>
                  <a:lnTo>
                    <a:pt x="1320740" y="3368446"/>
                  </a:lnTo>
                  <a:lnTo>
                    <a:pt x="1337122" y="3325272"/>
                  </a:lnTo>
                  <a:lnTo>
                    <a:pt x="1352097" y="3281566"/>
                  </a:lnTo>
                  <a:lnTo>
                    <a:pt x="1365630" y="3237415"/>
                  </a:lnTo>
                  <a:lnTo>
                    <a:pt x="1377712" y="3192838"/>
                  </a:lnTo>
                  <a:lnTo>
                    <a:pt x="1388355" y="3147905"/>
                  </a:lnTo>
                  <a:lnTo>
                    <a:pt x="1397527" y="3102632"/>
                  </a:lnTo>
                  <a:lnTo>
                    <a:pt x="1405228" y="3057106"/>
                  </a:lnTo>
                  <a:lnTo>
                    <a:pt x="1411458" y="3011345"/>
                  </a:lnTo>
                  <a:lnTo>
                    <a:pt x="1416173" y="2965400"/>
                  </a:lnTo>
                  <a:lnTo>
                    <a:pt x="1419418" y="2919348"/>
                  </a:lnTo>
                  <a:lnTo>
                    <a:pt x="1421145" y="2873188"/>
                  </a:lnTo>
                  <a:lnTo>
                    <a:pt x="1421380" y="2827001"/>
                  </a:lnTo>
                  <a:lnTo>
                    <a:pt x="1420107" y="2780834"/>
                  </a:lnTo>
                  <a:lnTo>
                    <a:pt x="1417343" y="2734734"/>
                  </a:lnTo>
                  <a:lnTo>
                    <a:pt x="1413075" y="2688747"/>
                  </a:lnTo>
                  <a:lnTo>
                    <a:pt x="1407335" y="2642924"/>
                  </a:lnTo>
                  <a:lnTo>
                    <a:pt x="1400082" y="2597312"/>
                  </a:lnTo>
                  <a:lnTo>
                    <a:pt x="1391358" y="2551959"/>
                  </a:lnTo>
                  <a:lnTo>
                    <a:pt x="1381177" y="2506912"/>
                  </a:lnTo>
                  <a:lnTo>
                    <a:pt x="1369524" y="2462222"/>
                  </a:lnTo>
                  <a:lnTo>
                    <a:pt x="1356436" y="2417932"/>
                  </a:lnTo>
                  <a:lnTo>
                    <a:pt x="1341920" y="2374091"/>
                  </a:lnTo>
                  <a:lnTo>
                    <a:pt x="1325992" y="2330745"/>
                  </a:lnTo>
                  <a:lnTo>
                    <a:pt x="1308657" y="2287939"/>
                  </a:lnTo>
                  <a:lnTo>
                    <a:pt x="1289937" y="2245720"/>
                  </a:lnTo>
                  <a:lnTo>
                    <a:pt x="1269851" y="2204132"/>
                  </a:lnTo>
                  <a:lnTo>
                    <a:pt x="1248423" y="2163217"/>
                  </a:lnTo>
                  <a:lnTo>
                    <a:pt x="1225672" y="2123020"/>
                  </a:lnTo>
                  <a:lnTo>
                    <a:pt x="1201649" y="2083583"/>
                  </a:lnTo>
                  <a:lnTo>
                    <a:pt x="1176347" y="2044948"/>
                  </a:lnTo>
                  <a:lnTo>
                    <a:pt x="1149805" y="2007155"/>
                  </a:lnTo>
                  <a:lnTo>
                    <a:pt x="1122047" y="1970244"/>
                  </a:lnTo>
                  <a:lnTo>
                    <a:pt x="1093099" y="1934252"/>
                  </a:lnTo>
                  <a:lnTo>
                    <a:pt x="1063000" y="1899222"/>
                  </a:lnTo>
                  <a:lnTo>
                    <a:pt x="1031788" y="1865188"/>
                  </a:lnTo>
                  <a:lnTo>
                    <a:pt x="999489" y="1832186"/>
                  </a:lnTo>
                  <a:lnTo>
                    <a:pt x="966116" y="1800250"/>
                  </a:lnTo>
                  <a:lnTo>
                    <a:pt x="931742" y="1769417"/>
                  </a:lnTo>
                  <a:lnTo>
                    <a:pt x="896376" y="1739715"/>
                  </a:lnTo>
                  <a:lnTo>
                    <a:pt x="860071" y="1711176"/>
                  </a:lnTo>
                  <a:lnTo>
                    <a:pt x="822843" y="1683835"/>
                  </a:lnTo>
                  <a:lnTo>
                    <a:pt x="784762" y="1657715"/>
                  </a:lnTo>
                  <a:lnTo>
                    <a:pt x="745828" y="1632848"/>
                  </a:lnTo>
                  <a:lnTo>
                    <a:pt x="706127" y="1609257"/>
                  </a:lnTo>
                  <a:lnTo>
                    <a:pt x="665682" y="1586970"/>
                  </a:lnTo>
                  <a:lnTo>
                    <a:pt x="624534" y="1566008"/>
                  </a:lnTo>
                  <a:lnTo>
                    <a:pt x="582715" y="1546394"/>
                  </a:lnTo>
                  <a:lnTo>
                    <a:pt x="540298" y="1528149"/>
                  </a:lnTo>
                  <a:lnTo>
                    <a:pt x="497296" y="1511291"/>
                  </a:lnTo>
                  <a:lnTo>
                    <a:pt x="453760" y="1495839"/>
                  </a:lnTo>
                  <a:lnTo>
                    <a:pt x="409776" y="1481808"/>
                  </a:lnTo>
                  <a:lnTo>
                    <a:pt x="365345" y="1469215"/>
                  </a:lnTo>
                  <a:lnTo>
                    <a:pt x="320526" y="1458072"/>
                  </a:lnTo>
                  <a:lnTo>
                    <a:pt x="275366" y="1448390"/>
                  </a:lnTo>
                  <a:lnTo>
                    <a:pt x="229911" y="1440181"/>
                  </a:lnTo>
                  <a:lnTo>
                    <a:pt x="184221" y="1433453"/>
                  </a:lnTo>
                  <a:lnTo>
                    <a:pt x="138340" y="1428212"/>
                  </a:lnTo>
                  <a:lnTo>
                    <a:pt x="92309" y="1424464"/>
                  </a:lnTo>
                  <a:lnTo>
                    <a:pt x="46176" y="1422215"/>
                  </a:lnTo>
                  <a:lnTo>
                    <a:pt x="0" y="1421465"/>
                  </a:lnTo>
                  <a:lnTo>
                    <a:pt x="0" y="0"/>
                  </a:lnTo>
                  <a:lnTo>
                    <a:pt x="46189" y="375"/>
                  </a:lnTo>
                  <a:lnTo>
                    <a:pt x="92352" y="1500"/>
                  </a:lnTo>
                  <a:lnTo>
                    <a:pt x="138494" y="3375"/>
                  </a:lnTo>
                  <a:lnTo>
                    <a:pt x="184619" y="6000"/>
                  </a:lnTo>
                  <a:lnTo>
                    <a:pt x="230681" y="9374"/>
                  </a:lnTo>
                  <a:lnTo>
                    <a:pt x="276670" y="13494"/>
                  </a:lnTo>
                  <a:lnTo>
                    <a:pt x="322590" y="18362"/>
                  </a:lnTo>
                  <a:lnTo>
                    <a:pt x="368443" y="23976"/>
                  </a:lnTo>
                  <a:lnTo>
                    <a:pt x="414201" y="30334"/>
                  </a:lnTo>
                  <a:lnTo>
                    <a:pt x="459833" y="37432"/>
                  </a:lnTo>
                  <a:lnTo>
                    <a:pt x="505342" y="45272"/>
                  </a:lnTo>
                  <a:lnTo>
                    <a:pt x="550732" y="53851"/>
                  </a:lnTo>
                  <a:lnTo>
                    <a:pt x="595961" y="63167"/>
                  </a:lnTo>
                  <a:lnTo>
                    <a:pt x="641027" y="73214"/>
                  </a:lnTo>
                  <a:lnTo>
                    <a:pt x="685928" y="83991"/>
                  </a:lnTo>
                  <a:lnTo>
                    <a:pt x="730661" y="95500"/>
                  </a:lnTo>
                  <a:lnTo>
                    <a:pt x="775215" y="107734"/>
                  </a:lnTo>
                  <a:lnTo>
                    <a:pt x="819542" y="120687"/>
                  </a:lnTo>
                  <a:lnTo>
                    <a:pt x="863650" y="134358"/>
                  </a:lnTo>
                  <a:lnTo>
                    <a:pt x="907548" y="148747"/>
                  </a:lnTo>
                  <a:lnTo>
                    <a:pt x="951194" y="163848"/>
                  </a:lnTo>
                  <a:lnTo>
                    <a:pt x="994581" y="179651"/>
                  </a:lnTo>
                  <a:lnTo>
                    <a:pt x="1037707" y="196157"/>
                  </a:lnTo>
                  <a:lnTo>
                    <a:pt x="1080569" y="213367"/>
                  </a:lnTo>
                  <a:lnTo>
                    <a:pt x="1123160" y="231270"/>
                  </a:lnTo>
                  <a:lnTo>
                    <a:pt x="1165434" y="249858"/>
                  </a:lnTo>
                  <a:lnTo>
                    <a:pt x="1207393" y="269130"/>
                  </a:lnTo>
                  <a:lnTo>
                    <a:pt x="1249041" y="289086"/>
                  </a:lnTo>
                  <a:lnTo>
                    <a:pt x="1290379" y="309717"/>
                  </a:lnTo>
                  <a:lnTo>
                    <a:pt x="1331362" y="331012"/>
                  </a:lnTo>
                  <a:lnTo>
                    <a:pt x="1371988" y="352968"/>
                  </a:lnTo>
                  <a:lnTo>
                    <a:pt x="1412254" y="375588"/>
                  </a:lnTo>
                  <a:lnTo>
                    <a:pt x="1452159" y="398858"/>
                  </a:lnTo>
                  <a:lnTo>
                    <a:pt x="1491664" y="422767"/>
                  </a:lnTo>
                  <a:lnTo>
                    <a:pt x="1530775" y="447315"/>
                  </a:lnTo>
                  <a:lnTo>
                    <a:pt x="1569496" y="472503"/>
                  </a:lnTo>
                  <a:lnTo>
                    <a:pt x="1607806" y="498315"/>
                  </a:lnTo>
                  <a:lnTo>
                    <a:pt x="1645680" y="524739"/>
                  </a:lnTo>
                  <a:lnTo>
                    <a:pt x="1683116" y="551776"/>
                  </a:lnTo>
                  <a:lnTo>
                    <a:pt x="1720115" y="579426"/>
                  </a:lnTo>
                  <a:lnTo>
                    <a:pt x="1756661" y="607670"/>
                  </a:lnTo>
                  <a:lnTo>
                    <a:pt x="1792737" y="636498"/>
                  </a:lnTo>
                  <a:lnTo>
                    <a:pt x="1828345" y="665908"/>
                  </a:lnTo>
                  <a:lnTo>
                    <a:pt x="1863484" y="695901"/>
                  </a:lnTo>
                  <a:lnTo>
                    <a:pt x="1898115" y="726461"/>
                  </a:lnTo>
                  <a:lnTo>
                    <a:pt x="1932240" y="757571"/>
                  </a:lnTo>
                  <a:lnTo>
                    <a:pt x="1965853" y="789231"/>
                  </a:lnTo>
                  <a:lnTo>
                    <a:pt x="1998949" y="821442"/>
                  </a:lnTo>
                  <a:lnTo>
                    <a:pt x="2031534" y="854186"/>
                  </a:lnTo>
                  <a:lnTo>
                    <a:pt x="2063573" y="887446"/>
                  </a:lnTo>
                  <a:lnTo>
                    <a:pt x="2095062" y="921222"/>
                  </a:lnTo>
                  <a:lnTo>
                    <a:pt x="2126000" y="955514"/>
                  </a:lnTo>
                  <a:lnTo>
                    <a:pt x="2156390" y="990306"/>
                  </a:lnTo>
                  <a:lnTo>
                    <a:pt x="2186199" y="1025576"/>
                  </a:lnTo>
                  <a:lnTo>
                    <a:pt x="2215432" y="1061326"/>
                  </a:lnTo>
                  <a:lnTo>
                    <a:pt x="2244095" y="1097555"/>
                  </a:lnTo>
                  <a:lnTo>
                    <a:pt x="2272150" y="1134246"/>
                  </a:lnTo>
                  <a:lnTo>
                    <a:pt x="2299600" y="1171378"/>
                  </a:lnTo>
                  <a:lnTo>
                    <a:pt x="2326447" y="1208951"/>
                  </a:lnTo>
                  <a:lnTo>
                    <a:pt x="2352695" y="1246966"/>
                  </a:lnTo>
                  <a:lnTo>
                    <a:pt x="2378308" y="1285401"/>
                  </a:lnTo>
                  <a:lnTo>
                    <a:pt x="2403292" y="1324237"/>
                  </a:lnTo>
                  <a:lnTo>
                    <a:pt x="2427647" y="1363473"/>
                  </a:lnTo>
                  <a:lnTo>
                    <a:pt x="2451373" y="1403111"/>
                  </a:lnTo>
                  <a:lnTo>
                    <a:pt x="2474437" y="1443128"/>
                  </a:lnTo>
                  <a:lnTo>
                    <a:pt x="2496846" y="1483504"/>
                  </a:lnTo>
                  <a:lnTo>
                    <a:pt x="2518593" y="1524239"/>
                  </a:lnTo>
                  <a:lnTo>
                    <a:pt x="2539675" y="1565334"/>
                  </a:lnTo>
                  <a:lnTo>
                    <a:pt x="2560101" y="1606765"/>
                  </a:lnTo>
                  <a:lnTo>
                    <a:pt x="2579845" y="1648511"/>
                  </a:lnTo>
                  <a:lnTo>
                    <a:pt x="2598907" y="1690573"/>
                  </a:lnTo>
                  <a:lnTo>
                    <a:pt x="2617287" y="1732950"/>
                  </a:lnTo>
                  <a:lnTo>
                    <a:pt x="2634974" y="1775621"/>
                  </a:lnTo>
                  <a:lnTo>
                    <a:pt x="2651960" y="1818561"/>
                  </a:lnTo>
                  <a:lnTo>
                    <a:pt x="2668248" y="1861771"/>
                  </a:lnTo>
                  <a:lnTo>
                    <a:pt x="2683840" y="1905252"/>
                  </a:lnTo>
                  <a:lnTo>
                    <a:pt x="2698723" y="1948981"/>
                  </a:lnTo>
                  <a:lnTo>
                    <a:pt x="2712887" y="1992934"/>
                  </a:lnTo>
                  <a:lnTo>
                    <a:pt x="2726337" y="2037112"/>
                  </a:lnTo>
                  <a:lnTo>
                    <a:pt x="2739078" y="2081514"/>
                  </a:lnTo>
                  <a:lnTo>
                    <a:pt x="2751082" y="2126116"/>
                  </a:lnTo>
                  <a:lnTo>
                    <a:pt x="2762361" y="2170896"/>
                  </a:lnTo>
                  <a:lnTo>
                    <a:pt x="2772916" y="2215853"/>
                  </a:lnTo>
                  <a:lnTo>
                    <a:pt x="2782745" y="2260988"/>
                  </a:lnTo>
                  <a:lnTo>
                    <a:pt x="2791823" y="2306275"/>
                  </a:lnTo>
                  <a:lnTo>
                    <a:pt x="2800165" y="2351693"/>
                  </a:lnTo>
                  <a:lnTo>
                    <a:pt x="2807772" y="2397241"/>
                  </a:lnTo>
                  <a:lnTo>
                    <a:pt x="2814643" y="2442918"/>
                  </a:lnTo>
                  <a:lnTo>
                    <a:pt x="2820773" y="2488701"/>
                  </a:lnTo>
                  <a:lnTo>
                    <a:pt x="2826157" y="2534565"/>
                  </a:lnTo>
                  <a:lnTo>
                    <a:pt x="2830794" y="2580510"/>
                  </a:lnTo>
                  <a:lnTo>
                    <a:pt x="2834686" y="2626538"/>
                  </a:lnTo>
                  <a:lnTo>
                    <a:pt x="2837826" y="2672622"/>
                  </a:lnTo>
                  <a:lnTo>
                    <a:pt x="2840215" y="2718738"/>
                  </a:lnTo>
                  <a:lnTo>
                    <a:pt x="2841858" y="2764888"/>
                  </a:lnTo>
                  <a:lnTo>
                    <a:pt x="2842760" y="2811069"/>
                  </a:lnTo>
                  <a:lnTo>
                    <a:pt x="2842898" y="2857259"/>
                  </a:lnTo>
                  <a:lnTo>
                    <a:pt x="2842287" y="2903432"/>
                  </a:lnTo>
                  <a:lnTo>
                    <a:pt x="2840924" y="2949591"/>
                  </a:lnTo>
                  <a:lnTo>
                    <a:pt x="2838808" y="2995738"/>
                  </a:lnTo>
                  <a:lnTo>
                    <a:pt x="2835957" y="3041842"/>
                  </a:lnTo>
                  <a:lnTo>
                    <a:pt x="2832354" y="3087877"/>
                  </a:lnTo>
                  <a:lnTo>
                    <a:pt x="2828006" y="3133848"/>
                  </a:lnTo>
                  <a:lnTo>
                    <a:pt x="2822916" y="3179760"/>
                  </a:lnTo>
                  <a:lnTo>
                    <a:pt x="2817068" y="3225587"/>
                  </a:lnTo>
                  <a:lnTo>
                    <a:pt x="2810482" y="3271296"/>
                  </a:lnTo>
                  <a:lnTo>
                    <a:pt x="2803154" y="3316887"/>
                  </a:lnTo>
                  <a:lnTo>
                    <a:pt x="2795084" y="3362362"/>
                  </a:lnTo>
                  <a:lnTo>
                    <a:pt x="2786273" y="3407702"/>
                  </a:lnTo>
                  <a:lnTo>
                    <a:pt x="2776729" y="3452888"/>
                  </a:lnTo>
                  <a:lnTo>
                    <a:pt x="2766455" y="3497914"/>
                  </a:lnTo>
                  <a:lnTo>
                    <a:pt x="2755453" y="3542774"/>
                  </a:lnTo>
                  <a:lnTo>
                    <a:pt x="2743710" y="3587449"/>
                  </a:lnTo>
                  <a:lnTo>
                    <a:pt x="2731253" y="3631918"/>
                  </a:lnTo>
                  <a:lnTo>
                    <a:pt x="2718081" y="3676179"/>
                  </a:lnTo>
                  <a:lnTo>
                    <a:pt x="2704195" y="3720230"/>
                  </a:lnTo>
                  <a:lnTo>
                    <a:pt x="2689579" y="3764047"/>
                  </a:lnTo>
                  <a:lnTo>
                    <a:pt x="2674259" y="3807607"/>
                  </a:lnTo>
                  <a:lnTo>
                    <a:pt x="2658236" y="3850912"/>
                  </a:lnTo>
                  <a:lnTo>
                    <a:pt x="2641508" y="3893962"/>
                  </a:lnTo>
                  <a:lnTo>
                    <a:pt x="2624084" y="3936750"/>
                  </a:lnTo>
                  <a:lnTo>
                    <a:pt x="2605968" y="3979232"/>
                  </a:lnTo>
                  <a:lnTo>
                    <a:pt x="2587165" y="4021410"/>
                  </a:lnTo>
                  <a:lnTo>
                    <a:pt x="2567678" y="4063286"/>
                  </a:lnTo>
                  <a:lnTo>
                    <a:pt x="2547513" y="4104843"/>
                  </a:lnTo>
                  <a:lnTo>
                    <a:pt x="2526679" y="4146055"/>
                  </a:lnTo>
                  <a:lnTo>
                    <a:pt x="2505179" y="4186921"/>
                  </a:lnTo>
                  <a:lnTo>
                    <a:pt x="2483015" y="4227437"/>
                  </a:lnTo>
                  <a:close/>
                </a:path>
              </a:pathLst>
            </a:custGeom>
            <a:solidFill>
              <a:srgbClr val="4E7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67617" y="4446818"/>
              <a:ext cx="5392420" cy="5686425"/>
            </a:xfrm>
            <a:custGeom>
              <a:avLst/>
              <a:gdLst/>
              <a:ahLst/>
              <a:cxnLst/>
              <a:rect l="l" t="t" r="r" b="b"/>
              <a:pathLst>
                <a:path w="5392419" h="5686425">
                  <a:moveTo>
                    <a:pt x="2855489" y="5685832"/>
                  </a:moveTo>
                  <a:lnTo>
                    <a:pt x="2792515" y="5685413"/>
                  </a:lnTo>
                  <a:lnTo>
                    <a:pt x="2729561" y="5683586"/>
                  </a:lnTo>
                  <a:lnTo>
                    <a:pt x="2666661" y="5680395"/>
                  </a:lnTo>
                  <a:lnTo>
                    <a:pt x="2603847" y="5675797"/>
                  </a:lnTo>
                  <a:lnTo>
                    <a:pt x="2541152" y="5669809"/>
                  </a:lnTo>
                  <a:lnTo>
                    <a:pt x="2478604" y="5662435"/>
                  </a:lnTo>
                  <a:lnTo>
                    <a:pt x="2416233" y="5653664"/>
                  </a:lnTo>
                  <a:lnTo>
                    <a:pt x="2354072" y="5643529"/>
                  </a:lnTo>
                  <a:lnTo>
                    <a:pt x="2292153" y="5632001"/>
                  </a:lnTo>
                  <a:lnTo>
                    <a:pt x="2230504" y="5619109"/>
                  </a:lnTo>
                  <a:lnTo>
                    <a:pt x="2169154" y="5604866"/>
                  </a:lnTo>
                  <a:lnTo>
                    <a:pt x="2108136" y="5589258"/>
                  </a:lnTo>
                  <a:lnTo>
                    <a:pt x="2047478" y="5572307"/>
                  </a:lnTo>
                  <a:lnTo>
                    <a:pt x="1987209" y="5554034"/>
                  </a:lnTo>
                  <a:lnTo>
                    <a:pt x="1927362" y="5534400"/>
                  </a:lnTo>
                  <a:lnTo>
                    <a:pt x="1867965" y="5513465"/>
                  </a:lnTo>
                  <a:lnTo>
                    <a:pt x="1809045" y="5491202"/>
                  </a:lnTo>
                  <a:lnTo>
                    <a:pt x="1750632" y="5467637"/>
                  </a:lnTo>
                  <a:lnTo>
                    <a:pt x="1692756" y="5442804"/>
                  </a:lnTo>
                  <a:lnTo>
                    <a:pt x="1635445" y="5416692"/>
                  </a:lnTo>
                  <a:lnTo>
                    <a:pt x="1578726" y="5389318"/>
                  </a:lnTo>
                  <a:lnTo>
                    <a:pt x="1522626" y="5360686"/>
                  </a:lnTo>
                  <a:lnTo>
                    <a:pt x="1467176" y="5330818"/>
                  </a:lnTo>
                  <a:lnTo>
                    <a:pt x="1412400" y="5299734"/>
                  </a:lnTo>
                  <a:lnTo>
                    <a:pt x="1358328" y="5267438"/>
                  </a:lnTo>
                  <a:lnTo>
                    <a:pt x="1304983" y="5233948"/>
                  </a:lnTo>
                  <a:lnTo>
                    <a:pt x="1252393" y="5199297"/>
                  </a:lnTo>
                  <a:lnTo>
                    <a:pt x="1200585" y="5163472"/>
                  </a:lnTo>
                  <a:lnTo>
                    <a:pt x="1149581" y="5126528"/>
                  </a:lnTo>
                  <a:lnTo>
                    <a:pt x="1099410" y="5088476"/>
                  </a:lnTo>
                  <a:lnTo>
                    <a:pt x="1050093" y="5049293"/>
                  </a:lnTo>
                  <a:lnTo>
                    <a:pt x="1001656" y="5009044"/>
                  </a:lnTo>
                  <a:lnTo>
                    <a:pt x="954123" y="4967719"/>
                  </a:lnTo>
                  <a:lnTo>
                    <a:pt x="907518" y="4925348"/>
                  </a:lnTo>
                  <a:lnTo>
                    <a:pt x="861862" y="4881958"/>
                  </a:lnTo>
                  <a:lnTo>
                    <a:pt x="817178" y="4837587"/>
                  </a:lnTo>
                  <a:lnTo>
                    <a:pt x="773490" y="4792214"/>
                  </a:lnTo>
                  <a:lnTo>
                    <a:pt x="730816" y="4745903"/>
                  </a:lnTo>
                  <a:lnTo>
                    <a:pt x="689178" y="4698632"/>
                  </a:lnTo>
                  <a:lnTo>
                    <a:pt x="648598" y="4650465"/>
                  </a:lnTo>
                  <a:lnTo>
                    <a:pt x="609095" y="4601421"/>
                  </a:lnTo>
                  <a:lnTo>
                    <a:pt x="570688" y="4551503"/>
                  </a:lnTo>
                  <a:lnTo>
                    <a:pt x="533397" y="4500739"/>
                  </a:lnTo>
                  <a:lnTo>
                    <a:pt x="497238" y="4449186"/>
                  </a:lnTo>
                  <a:lnTo>
                    <a:pt x="462231" y="4396819"/>
                  </a:lnTo>
                  <a:lnTo>
                    <a:pt x="428393" y="4343685"/>
                  </a:lnTo>
                  <a:lnTo>
                    <a:pt x="395741" y="4289847"/>
                  </a:lnTo>
                  <a:lnTo>
                    <a:pt x="364288" y="4235284"/>
                  </a:lnTo>
                  <a:lnTo>
                    <a:pt x="334053" y="4180035"/>
                  </a:lnTo>
                  <a:lnTo>
                    <a:pt x="305047" y="4124125"/>
                  </a:lnTo>
                  <a:lnTo>
                    <a:pt x="277289" y="4067579"/>
                  </a:lnTo>
                  <a:lnTo>
                    <a:pt x="250790" y="4010436"/>
                  </a:lnTo>
                  <a:lnTo>
                    <a:pt x="225563" y="3952746"/>
                  </a:lnTo>
                  <a:lnTo>
                    <a:pt x="201620" y="3894502"/>
                  </a:lnTo>
                  <a:lnTo>
                    <a:pt x="178973" y="3835717"/>
                  </a:lnTo>
                  <a:lnTo>
                    <a:pt x="157634" y="3776463"/>
                  </a:lnTo>
                  <a:lnTo>
                    <a:pt x="137613" y="3716747"/>
                  </a:lnTo>
                  <a:lnTo>
                    <a:pt x="118920" y="3656605"/>
                  </a:lnTo>
                  <a:lnTo>
                    <a:pt x="101563" y="3596051"/>
                  </a:lnTo>
                  <a:lnTo>
                    <a:pt x="85553" y="3535155"/>
                  </a:lnTo>
                  <a:lnTo>
                    <a:pt x="70895" y="3473897"/>
                  </a:lnTo>
                  <a:lnTo>
                    <a:pt x="57598" y="3412341"/>
                  </a:lnTo>
                  <a:lnTo>
                    <a:pt x="45667" y="3350482"/>
                  </a:lnTo>
                  <a:lnTo>
                    <a:pt x="35110" y="3288389"/>
                  </a:lnTo>
                  <a:lnTo>
                    <a:pt x="25931" y="3226082"/>
                  </a:lnTo>
                  <a:lnTo>
                    <a:pt x="18134" y="3163584"/>
                  </a:lnTo>
                  <a:lnTo>
                    <a:pt x="11724" y="3100933"/>
                  </a:lnTo>
                  <a:lnTo>
                    <a:pt x="6703" y="3038154"/>
                  </a:lnTo>
                  <a:lnTo>
                    <a:pt x="3074" y="2975272"/>
                  </a:lnTo>
                  <a:lnTo>
                    <a:pt x="840" y="2912326"/>
                  </a:lnTo>
                  <a:lnTo>
                    <a:pt x="0" y="2849362"/>
                  </a:lnTo>
                  <a:lnTo>
                    <a:pt x="555" y="2786378"/>
                  </a:lnTo>
                  <a:lnTo>
                    <a:pt x="2505" y="2723427"/>
                  </a:lnTo>
                  <a:lnTo>
                    <a:pt x="5849" y="2660533"/>
                  </a:lnTo>
                  <a:lnTo>
                    <a:pt x="10586" y="2597731"/>
                  </a:lnTo>
                  <a:lnTo>
                    <a:pt x="16713" y="2535046"/>
                  </a:lnTo>
                  <a:lnTo>
                    <a:pt x="24227" y="2472515"/>
                  </a:lnTo>
                  <a:lnTo>
                    <a:pt x="33124" y="2410165"/>
                  </a:lnTo>
                  <a:lnTo>
                    <a:pt x="43408" y="2348022"/>
                  </a:lnTo>
                  <a:lnTo>
                    <a:pt x="55065" y="2286119"/>
                  </a:lnTo>
                  <a:lnTo>
                    <a:pt x="68090" y="2224492"/>
                  </a:lnTo>
                  <a:lnTo>
                    <a:pt x="82478" y="2163168"/>
                  </a:lnTo>
                  <a:lnTo>
                    <a:pt x="98219" y="2102178"/>
                  </a:lnTo>
                  <a:lnTo>
                    <a:pt x="115308" y="2041551"/>
                  </a:lnTo>
                  <a:lnTo>
                    <a:pt x="133735" y="1981318"/>
                  </a:lnTo>
                  <a:lnTo>
                    <a:pt x="153492" y="1921508"/>
                  </a:lnTo>
                  <a:lnTo>
                    <a:pt x="174568" y="1862152"/>
                  </a:lnTo>
                  <a:lnTo>
                    <a:pt x="196954" y="1803276"/>
                  </a:lnTo>
                  <a:lnTo>
                    <a:pt x="220638" y="1744910"/>
                  </a:lnTo>
                  <a:lnTo>
                    <a:pt x="245609" y="1687083"/>
                  </a:lnTo>
                  <a:lnTo>
                    <a:pt x="271855" y="1629824"/>
                  </a:lnTo>
                  <a:lnTo>
                    <a:pt x="299361" y="1573161"/>
                  </a:lnTo>
                  <a:lnTo>
                    <a:pt x="328118" y="1517120"/>
                  </a:lnTo>
                  <a:lnTo>
                    <a:pt x="358108" y="1461732"/>
                  </a:lnTo>
                  <a:lnTo>
                    <a:pt x="389316" y="1407019"/>
                  </a:lnTo>
                  <a:lnTo>
                    <a:pt x="421730" y="1353013"/>
                  </a:lnTo>
                  <a:lnTo>
                    <a:pt x="455331" y="1299738"/>
                  </a:lnTo>
                  <a:lnTo>
                    <a:pt x="490102" y="1247222"/>
                  </a:lnTo>
                  <a:lnTo>
                    <a:pt x="526030" y="1195487"/>
                  </a:lnTo>
                  <a:lnTo>
                    <a:pt x="563094" y="1144560"/>
                  </a:lnTo>
                  <a:lnTo>
                    <a:pt x="601278" y="1094469"/>
                  </a:lnTo>
                  <a:lnTo>
                    <a:pt x="640561" y="1045237"/>
                  </a:lnTo>
                  <a:lnTo>
                    <a:pt x="680923" y="996885"/>
                  </a:lnTo>
                  <a:lnTo>
                    <a:pt x="722347" y="949442"/>
                  </a:lnTo>
                  <a:lnTo>
                    <a:pt x="764813" y="902925"/>
                  </a:lnTo>
                  <a:lnTo>
                    <a:pt x="808297" y="857362"/>
                  </a:lnTo>
                  <a:lnTo>
                    <a:pt x="852781" y="812775"/>
                  </a:lnTo>
                  <a:lnTo>
                    <a:pt x="898242" y="769183"/>
                  </a:lnTo>
                  <a:lnTo>
                    <a:pt x="944656" y="726610"/>
                  </a:lnTo>
                  <a:lnTo>
                    <a:pt x="992002" y="685075"/>
                  </a:lnTo>
                  <a:lnTo>
                    <a:pt x="1040254" y="644599"/>
                  </a:lnTo>
                  <a:lnTo>
                    <a:pt x="1089392" y="605203"/>
                  </a:lnTo>
                  <a:lnTo>
                    <a:pt x="1139392" y="566904"/>
                  </a:lnTo>
                  <a:lnTo>
                    <a:pt x="1190225" y="529723"/>
                  </a:lnTo>
                  <a:lnTo>
                    <a:pt x="1241871" y="493678"/>
                  </a:lnTo>
                  <a:lnTo>
                    <a:pt x="1294302" y="458786"/>
                  </a:lnTo>
                  <a:lnTo>
                    <a:pt x="1347494" y="425063"/>
                  </a:lnTo>
                  <a:lnTo>
                    <a:pt x="1401418" y="392529"/>
                  </a:lnTo>
                  <a:lnTo>
                    <a:pt x="1456051" y="361195"/>
                  </a:lnTo>
                  <a:lnTo>
                    <a:pt x="1511362" y="331081"/>
                  </a:lnTo>
                  <a:lnTo>
                    <a:pt x="1567329" y="302200"/>
                  </a:lnTo>
                  <a:lnTo>
                    <a:pt x="1623920" y="274566"/>
                  </a:lnTo>
                  <a:lnTo>
                    <a:pt x="1681111" y="248192"/>
                  </a:lnTo>
                  <a:lnTo>
                    <a:pt x="1738871" y="223093"/>
                  </a:lnTo>
                  <a:lnTo>
                    <a:pt x="1797171" y="199279"/>
                  </a:lnTo>
                  <a:lnTo>
                    <a:pt x="1855985" y="176763"/>
                  </a:lnTo>
                  <a:lnTo>
                    <a:pt x="1915286" y="155555"/>
                  </a:lnTo>
                  <a:lnTo>
                    <a:pt x="1975039" y="135667"/>
                  </a:lnTo>
                  <a:lnTo>
                    <a:pt x="2035219" y="117107"/>
                  </a:lnTo>
                  <a:lnTo>
                    <a:pt x="2095795" y="99886"/>
                  </a:lnTo>
                  <a:lnTo>
                    <a:pt x="2156737" y="84011"/>
                  </a:lnTo>
                  <a:lnTo>
                    <a:pt x="2218015" y="69490"/>
                  </a:lnTo>
                  <a:lnTo>
                    <a:pt x="2279602" y="56331"/>
                  </a:lnTo>
                  <a:lnTo>
                    <a:pt x="2341464" y="44539"/>
                  </a:lnTo>
                  <a:lnTo>
                    <a:pt x="2403571" y="34121"/>
                  </a:lnTo>
                  <a:lnTo>
                    <a:pt x="2465893" y="25082"/>
                  </a:lnTo>
                  <a:lnTo>
                    <a:pt x="2528401" y="17426"/>
                  </a:lnTo>
                  <a:lnTo>
                    <a:pt x="2591065" y="11156"/>
                  </a:lnTo>
                  <a:lnTo>
                    <a:pt x="2653849" y="6277"/>
                  </a:lnTo>
                  <a:lnTo>
                    <a:pt x="2716728" y="2790"/>
                  </a:lnTo>
                  <a:lnTo>
                    <a:pt x="2779668" y="697"/>
                  </a:lnTo>
                  <a:lnTo>
                    <a:pt x="2842639" y="0"/>
                  </a:lnTo>
                  <a:lnTo>
                    <a:pt x="2842781" y="1421465"/>
                  </a:lnTo>
                  <a:lnTo>
                    <a:pt x="2779818" y="1422866"/>
                  </a:lnTo>
                  <a:lnTo>
                    <a:pt x="2716981" y="1427054"/>
                  </a:lnTo>
                  <a:lnTo>
                    <a:pt x="2654388" y="1434022"/>
                  </a:lnTo>
                  <a:lnTo>
                    <a:pt x="2592168" y="1443756"/>
                  </a:lnTo>
                  <a:lnTo>
                    <a:pt x="2530439" y="1456237"/>
                  </a:lnTo>
                  <a:lnTo>
                    <a:pt x="2469322" y="1471441"/>
                  </a:lnTo>
                  <a:lnTo>
                    <a:pt x="2408941" y="1489334"/>
                  </a:lnTo>
                  <a:lnTo>
                    <a:pt x="2349410" y="1509886"/>
                  </a:lnTo>
                  <a:lnTo>
                    <a:pt x="2290848" y="1533053"/>
                  </a:lnTo>
                  <a:lnTo>
                    <a:pt x="2233370" y="1558793"/>
                  </a:lnTo>
                  <a:lnTo>
                    <a:pt x="2177089" y="1587054"/>
                  </a:lnTo>
                  <a:lnTo>
                    <a:pt x="2122112" y="1617778"/>
                  </a:lnTo>
                  <a:lnTo>
                    <a:pt x="2068554" y="1650909"/>
                  </a:lnTo>
                  <a:lnTo>
                    <a:pt x="2016514" y="1686378"/>
                  </a:lnTo>
                  <a:lnTo>
                    <a:pt x="1966098" y="1724117"/>
                  </a:lnTo>
                  <a:lnTo>
                    <a:pt x="1917401" y="1764055"/>
                  </a:lnTo>
                  <a:lnTo>
                    <a:pt x="1870521" y="1806108"/>
                  </a:lnTo>
                  <a:lnTo>
                    <a:pt x="1825549" y="1850199"/>
                  </a:lnTo>
                  <a:lnTo>
                    <a:pt x="1782575" y="1896237"/>
                  </a:lnTo>
                  <a:lnTo>
                    <a:pt x="1741685" y="1944132"/>
                  </a:lnTo>
                  <a:lnTo>
                    <a:pt x="1702953" y="1993792"/>
                  </a:lnTo>
                  <a:lnTo>
                    <a:pt x="1666461" y="2045121"/>
                  </a:lnTo>
                  <a:lnTo>
                    <a:pt x="1632278" y="2098014"/>
                  </a:lnTo>
                  <a:lnTo>
                    <a:pt x="1600468" y="2152371"/>
                  </a:lnTo>
                  <a:lnTo>
                    <a:pt x="1571101" y="2208081"/>
                  </a:lnTo>
                  <a:lnTo>
                    <a:pt x="1544230" y="2265039"/>
                  </a:lnTo>
                  <a:lnTo>
                    <a:pt x="1519905" y="2323131"/>
                  </a:lnTo>
                  <a:lnTo>
                    <a:pt x="1498180" y="2382242"/>
                  </a:lnTo>
                  <a:lnTo>
                    <a:pt x="1479095" y="2442259"/>
                  </a:lnTo>
                  <a:lnTo>
                    <a:pt x="1462686" y="2503061"/>
                  </a:lnTo>
                  <a:lnTo>
                    <a:pt x="1448986" y="2564530"/>
                  </a:lnTo>
                  <a:lnTo>
                    <a:pt x="1438023" y="2626549"/>
                  </a:lnTo>
                  <a:lnTo>
                    <a:pt x="1429819" y="2688988"/>
                  </a:lnTo>
                  <a:lnTo>
                    <a:pt x="1424386" y="2751732"/>
                  </a:lnTo>
                  <a:lnTo>
                    <a:pt x="1421739" y="2814654"/>
                  </a:lnTo>
                  <a:lnTo>
                    <a:pt x="1421881" y="2877642"/>
                  </a:lnTo>
                  <a:lnTo>
                    <a:pt x="1424812" y="2940556"/>
                  </a:lnTo>
                  <a:lnTo>
                    <a:pt x="1430529" y="3003271"/>
                  </a:lnTo>
                  <a:lnTo>
                    <a:pt x="1439015" y="3065674"/>
                  </a:lnTo>
                  <a:lnTo>
                    <a:pt x="1450259" y="3127621"/>
                  </a:lnTo>
                  <a:lnTo>
                    <a:pt x="1464238" y="3189028"/>
                  </a:lnTo>
                  <a:lnTo>
                    <a:pt x="1480920" y="3249753"/>
                  </a:lnTo>
                  <a:lnTo>
                    <a:pt x="1500278" y="3309682"/>
                  </a:lnTo>
                  <a:lnTo>
                    <a:pt x="1522271" y="3368702"/>
                  </a:lnTo>
                  <a:lnTo>
                    <a:pt x="1546856" y="3426697"/>
                  </a:lnTo>
                  <a:lnTo>
                    <a:pt x="1573986" y="3483528"/>
                  </a:lnTo>
                  <a:lnTo>
                    <a:pt x="1603607" y="3539107"/>
                  </a:lnTo>
                  <a:lnTo>
                    <a:pt x="1635658" y="3593322"/>
                  </a:lnTo>
                  <a:lnTo>
                    <a:pt x="1670080" y="3646058"/>
                  </a:lnTo>
                  <a:lnTo>
                    <a:pt x="1706805" y="3697202"/>
                  </a:lnTo>
                  <a:lnTo>
                    <a:pt x="1745762" y="3746698"/>
                  </a:lnTo>
                  <a:lnTo>
                    <a:pt x="1786868" y="3794402"/>
                  </a:lnTo>
                  <a:lnTo>
                    <a:pt x="1830052" y="3840259"/>
                  </a:lnTo>
                  <a:lnTo>
                    <a:pt x="1875221" y="3884125"/>
                  </a:lnTo>
                  <a:lnTo>
                    <a:pt x="1922291" y="3925973"/>
                  </a:lnTo>
                  <a:lnTo>
                    <a:pt x="1971167" y="3965689"/>
                  </a:lnTo>
                  <a:lnTo>
                    <a:pt x="2021754" y="4003215"/>
                  </a:lnTo>
                  <a:lnTo>
                    <a:pt x="2073953" y="4038439"/>
                  </a:lnTo>
                  <a:lnTo>
                    <a:pt x="2127661" y="4071332"/>
                  </a:lnTo>
                  <a:lnTo>
                    <a:pt x="2182774" y="4101808"/>
                  </a:lnTo>
                  <a:lnTo>
                    <a:pt x="2239184" y="4129811"/>
                  </a:lnTo>
                  <a:lnTo>
                    <a:pt x="2296779" y="4155284"/>
                  </a:lnTo>
                  <a:lnTo>
                    <a:pt x="2355443" y="4178198"/>
                  </a:lnTo>
                  <a:lnTo>
                    <a:pt x="2415067" y="4198468"/>
                  </a:lnTo>
                  <a:lnTo>
                    <a:pt x="2475528" y="4216094"/>
                  </a:lnTo>
                  <a:lnTo>
                    <a:pt x="2536714" y="4231019"/>
                  </a:lnTo>
                  <a:lnTo>
                    <a:pt x="2598499" y="4243216"/>
                  </a:lnTo>
                  <a:lnTo>
                    <a:pt x="2660762" y="4252682"/>
                  </a:lnTo>
                  <a:lnTo>
                    <a:pt x="2723386" y="4259363"/>
                  </a:lnTo>
                  <a:lnTo>
                    <a:pt x="2786240" y="4263258"/>
                  </a:lnTo>
                  <a:lnTo>
                    <a:pt x="2849206" y="4264395"/>
                  </a:lnTo>
                  <a:lnTo>
                    <a:pt x="2912177" y="4262718"/>
                  </a:lnTo>
                  <a:lnTo>
                    <a:pt x="2974977" y="4258255"/>
                  </a:lnTo>
                  <a:lnTo>
                    <a:pt x="3037550" y="4251005"/>
                  </a:lnTo>
                  <a:lnTo>
                    <a:pt x="3099725" y="4240998"/>
                  </a:lnTo>
                  <a:lnTo>
                    <a:pt x="3161388" y="4228262"/>
                  </a:lnTo>
                  <a:lnTo>
                    <a:pt x="3222454" y="4212796"/>
                  </a:lnTo>
                  <a:lnTo>
                    <a:pt x="3282753" y="4194630"/>
                  </a:lnTo>
                  <a:lnTo>
                    <a:pt x="3342198" y="4173820"/>
                  </a:lnTo>
                  <a:lnTo>
                    <a:pt x="3400649" y="4150394"/>
                  </a:lnTo>
                  <a:lnTo>
                    <a:pt x="3458019" y="4124409"/>
                  </a:lnTo>
                  <a:lnTo>
                    <a:pt x="3514167" y="4095923"/>
                  </a:lnTo>
                  <a:lnTo>
                    <a:pt x="3569036" y="4064964"/>
                  </a:lnTo>
                  <a:lnTo>
                    <a:pt x="3622426" y="4031588"/>
                  </a:lnTo>
                  <a:lnTo>
                    <a:pt x="3674338" y="3995909"/>
                  </a:lnTo>
                  <a:lnTo>
                    <a:pt x="3724572" y="3957927"/>
                  </a:lnTo>
                  <a:lnTo>
                    <a:pt x="3773101" y="3917785"/>
                  </a:lnTo>
                  <a:lnTo>
                    <a:pt x="3819811" y="3875539"/>
                  </a:lnTo>
                  <a:lnTo>
                    <a:pt x="3864587" y="3831246"/>
                  </a:lnTo>
                  <a:lnTo>
                    <a:pt x="3907344" y="3785020"/>
                  </a:lnTo>
                  <a:lnTo>
                    <a:pt x="3948027" y="3736946"/>
                  </a:lnTo>
                  <a:lnTo>
                    <a:pt x="3986549" y="3687138"/>
                  </a:lnTo>
                  <a:lnTo>
                    <a:pt x="4022824" y="3635653"/>
                  </a:lnTo>
                  <a:lnTo>
                    <a:pt x="4056769" y="3582604"/>
                  </a:lnTo>
                  <a:lnTo>
                    <a:pt x="4088354" y="3528105"/>
                  </a:lnTo>
                  <a:lnTo>
                    <a:pt x="4117465" y="3472270"/>
                  </a:lnTo>
                  <a:lnTo>
                    <a:pt x="5392037" y="4101609"/>
                  </a:lnTo>
                  <a:lnTo>
                    <a:pt x="5363529" y="4157778"/>
                  </a:lnTo>
                  <a:lnTo>
                    <a:pt x="5333785" y="4213308"/>
                  </a:lnTo>
                  <a:lnTo>
                    <a:pt x="5302811" y="4268144"/>
                  </a:lnTo>
                  <a:lnTo>
                    <a:pt x="5270643" y="4322277"/>
                  </a:lnTo>
                  <a:lnTo>
                    <a:pt x="5237271" y="4375700"/>
                  </a:lnTo>
                  <a:lnTo>
                    <a:pt x="5202726" y="4428376"/>
                  </a:lnTo>
                  <a:lnTo>
                    <a:pt x="5167026" y="4480252"/>
                  </a:lnTo>
                  <a:lnTo>
                    <a:pt x="5130174" y="4531318"/>
                  </a:lnTo>
                  <a:lnTo>
                    <a:pt x="5092221" y="4581581"/>
                  </a:lnTo>
                  <a:lnTo>
                    <a:pt x="5053159" y="4630991"/>
                  </a:lnTo>
                  <a:lnTo>
                    <a:pt x="5013010" y="4679513"/>
                  </a:lnTo>
                  <a:lnTo>
                    <a:pt x="4971795" y="4727139"/>
                  </a:lnTo>
                  <a:lnTo>
                    <a:pt x="4929520" y="4773834"/>
                  </a:lnTo>
                  <a:lnTo>
                    <a:pt x="4886222" y="4819591"/>
                  </a:lnTo>
                  <a:lnTo>
                    <a:pt x="4841937" y="4864360"/>
                  </a:lnTo>
                  <a:lnTo>
                    <a:pt x="4796670" y="4908149"/>
                  </a:lnTo>
                  <a:lnTo>
                    <a:pt x="4750444" y="4950920"/>
                  </a:lnTo>
                  <a:lnTo>
                    <a:pt x="4703280" y="4992669"/>
                  </a:lnTo>
                  <a:lnTo>
                    <a:pt x="4655199" y="5033344"/>
                  </a:lnTo>
                  <a:lnTo>
                    <a:pt x="4606222" y="5072953"/>
                  </a:lnTo>
                  <a:lnTo>
                    <a:pt x="4556400" y="5111461"/>
                  </a:lnTo>
                  <a:lnTo>
                    <a:pt x="4505725" y="5148859"/>
                  </a:lnTo>
                  <a:lnTo>
                    <a:pt x="4454235" y="5185128"/>
                  </a:lnTo>
                  <a:lnTo>
                    <a:pt x="4401958" y="5220245"/>
                  </a:lnTo>
                  <a:lnTo>
                    <a:pt x="4348912" y="5254204"/>
                  </a:lnTo>
                  <a:lnTo>
                    <a:pt x="4295120" y="5286969"/>
                  </a:lnTo>
                  <a:lnTo>
                    <a:pt x="4240621" y="5318550"/>
                  </a:lnTo>
                  <a:lnTo>
                    <a:pt x="4185440" y="5348917"/>
                  </a:lnTo>
                  <a:lnTo>
                    <a:pt x="4129598" y="5378035"/>
                  </a:lnTo>
                  <a:lnTo>
                    <a:pt x="4073116" y="5405917"/>
                  </a:lnTo>
                  <a:lnTo>
                    <a:pt x="4016033" y="5432531"/>
                  </a:lnTo>
                  <a:lnTo>
                    <a:pt x="3958375" y="5457886"/>
                  </a:lnTo>
                  <a:lnTo>
                    <a:pt x="3900191" y="5481962"/>
                  </a:lnTo>
                  <a:lnTo>
                    <a:pt x="3841474" y="5504738"/>
                  </a:lnTo>
                  <a:lnTo>
                    <a:pt x="3782263" y="5526187"/>
                  </a:lnTo>
                  <a:lnTo>
                    <a:pt x="3722582" y="5546358"/>
                  </a:lnTo>
                  <a:lnTo>
                    <a:pt x="3662476" y="5565171"/>
                  </a:lnTo>
                  <a:lnTo>
                    <a:pt x="3601985" y="5582662"/>
                  </a:lnTo>
                  <a:lnTo>
                    <a:pt x="3541093" y="5598799"/>
                  </a:lnTo>
                  <a:lnTo>
                    <a:pt x="3479881" y="5613593"/>
                  </a:lnTo>
                  <a:lnTo>
                    <a:pt x="3418343" y="5627026"/>
                  </a:lnTo>
                  <a:lnTo>
                    <a:pt x="3356527" y="5639094"/>
                  </a:lnTo>
                  <a:lnTo>
                    <a:pt x="3294458" y="5649770"/>
                  </a:lnTo>
                  <a:lnTo>
                    <a:pt x="3232177" y="5659080"/>
                  </a:lnTo>
                  <a:lnTo>
                    <a:pt x="3169682" y="5667008"/>
                  </a:lnTo>
                  <a:lnTo>
                    <a:pt x="3107060" y="5673551"/>
                  </a:lnTo>
                  <a:lnTo>
                    <a:pt x="3044284" y="5678718"/>
                  </a:lnTo>
                  <a:lnTo>
                    <a:pt x="2981402" y="5682478"/>
                  </a:lnTo>
                  <a:lnTo>
                    <a:pt x="2918477" y="5684848"/>
                  </a:lnTo>
                  <a:lnTo>
                    <a:pt x="2855489" y="5685832"/>
                  </a:lnTo>
                  <a:close/>
                </a:path>
              </a:pathLst>
            </a:custGeom>
            <a:solidFill>
              <a:srgbClr val="6195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10540" y="4446818"/>
              <a:ext cx="635" cy="1421765"/>
            </a:xfrm>
            <a:custGeom>
              <a:avLst/>
              <a:gdLst/>
              <a:ahLst/>
              <a:cxnLst/>
              <a:rect l="l" t="t" r="r" b="b"/>
              <a:pathLst>
                <a:path w="634" h="1421764">
                  <a:moveTo>
                    <a:pt x="0" y="1421465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0" y="1421465"/>
                  </a:lnTo>
                  <a:close/>
                </a:path>
              </a:pathLst>
            </a:custGeom>
            <a:solidFill>
              <a:srgbClr val="78B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9F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8700" y="5883859"/>
            <a:ext cx="16230600" cy="628650"/>
            <a:chOff x="1028700" y="5883859"/>
            <a:chExt cx="16230600" cy="628650"/>
          </a:xfrm>
        </p:grpSpPr>
        <p:sp>
          <p:nvSpPr>
            <p:cNvPr id="4" name="object 4"/>
            <p:cNvSpPr/>
            <p:nvPr/>
          </p:nvSpPr>
          <p:spPr>
            <a:xfrm>
              <a:off x="1028700" y="6191249"/>
              <a:ext cx="16230600" cy="9525"/>
            </a:xfrm>
            <a:custGeom>
              <a:avLst/>
              <a:gdLst/>
              <a:ahLst/>
              <a:cxnLst/>
              <a:rect l="l" t="t" r="r" b="b"/>
              <a:pathLst>
                <a:path w="16230600" h="9525">
                  <a:moveTo>
                    <a:pt x="162306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6230600" y="0"/>
                  </a:lnTo>
                  <a:lnTo>
                    <a:pt x="16230600" y="9525"/>
                  </a:lnTo>
                  <a:close/>
                </a:path>
              </a:pathLst>
            </a:custGeom>
            <a:solidFill>
              <a:srgbClr val="2A3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05552" y="5883859"/>
              <a:ext cx="628650" cy="628650"/>
            </a:xfrm>
            <a:custGeom>
              <a:avLst/>
              <a:gdLst/>
              <a:ahLst/>
              <a:cxnLst/>
              <a:rect l="l" t="t" r="r" b="b"/>
              <a:pathLst>
                <a:path w="628650" h="628650">
                  <a:moveTo>
                    <a:pt x="314324" y="628649"/>
                  </a:moveTo>
                  <a:lnTo>
                    <a:pt x="267876" y="625241"/>
                  </a:lnTo>
                  <a:lnTo>
                    <a:pt x="223543" y="615341"/>
                  </a:lnTo>
                  <a:lnTo>
                    <a:pt x="181813" y="599435"/>
                  </a:lnTo>
                  <a:lnTo>
                    <a:pt x="143171" y="578010"/>
                  </a:lnTo>
                  <a:lnTo>
                    <a:pt x="108104" y="551551"/>
                  </a:lnTo>
                  <a:lnTo>
                    <a:pt x="77098" y="520545"/>
                  </a:lnTo>
                  <a:lnTo>
                    <a:pt x="50639" y="485478"/>
                  </a:lnTo>
                  <a:lnTo>
                    <a:pt x="29214" y="446836"/>
                  </a:lnTo>
                  <a:lnTo>
                    <a:pt x="13308" y="405106"/>
                  </a:lnTo>
                  <a:lnTo>
                    <a:pt x="3408" y="360773"/>
                  </a:lnTo>
                  <a:lnTo>
                    <a:pt x="0" y="314324"/>
                  </a:lnTo>
                  <a:lnTo>
                    <a:pt x="3408" y="267876"/>
                  </a:lnTo>
                  <a:lnTo>
                    <a:pt x="13308" y="223543"/>
                  </a:lnTo>
                  <a:lnTo>
                    <a:pt x="29214" y="181813"/>
                  </a:lnTo>
                  <a:lnTo>
                    <a:pt x="50639" y="143171"/>
                  </a:lnTo>
                  <a:lnTo>
                    <a:pt x="77098" y="108104"/>
                  </a:lnTo>
                  <a:lnTo>
                    <a:pt x="108104" y="77098"/>
                  </a:lnTo>
                  <a:lnTo>
                    <a:pt x="143171" y="50639"/>
                  </a:lnTo>
                  <a:lnTo>
                    <a:pt x="181813" y="29214"/>
                  </a:lnTo>
                  <a:lnTo>
                    <a:pt x="223543" y="13308"/>
                  </a:lnTo>
                  <a:lnTo>
                    <a:pt x="267876" y="3408"/>
                  </a:lnTo>
                  <a:lnTo>
                    <a:pt x="314324" y="0"/>
                  </a:lnTo>
                  <a:lnTo>
                    <a:pt x="360773" y="3408"/>
                  </a:lnTo>
                  <a:lnTo>
                    <a:pt x="405106" y="13308"/>
                  </a:lnTo>
                  <a:lnTo>
                    <a:pt x="446836" y="29214"/>
                  </a:lnTo>
                  <a:lnTo>
                    <a:pt x="485478" y="50639"/>
                  </a:lnTo>
                  <a:lnTo>
                    <a:pt x="520545" y="77098"/>
                  </a:lnTo>
                  <a:lnTo>
                    <a:pt x="551551" y="108104"/>
                  </a:lnTo>
                  <a:lnTo>
                    <a:pt x="578010" y="143171"/>
                  </a:lnTo>
                  <a:lnTo>
                    <a:pt x="599435" y="181813"/>
                  </a:lnTo>
                  <a:lnTo>
                    <a:pt x="615341" y="223543"/>
                  </a:lnTo>
                  <a:lnTo>
                    <a:pt x="625241" y="267876"/>
                  </a:lnTo>
                  <a:lnTo>
                    <a:pt x="628649" y="314324"/>
                  </a:lnTo>
                  <a:lnTo>
                    <a:pt x="625241" y="360773"/>
                  </a:lnTo>
                  <a:lnTo>
                    <a:pt x="615341" y="405106"/>
                  </a:lnTo>
                  <a:lnTo>
                    <a:pt x="599435" y="446836"/>
                  </a:lnTo>
                  <a:lnTo>
                    <a:pt x="578010" y="485478"/>
                  </a:lnTo>
                  <a:lnTo>
                    <a:pt x="551551" y="520545"/>
                  </a:lnTo>
                  <a:lnTo>
                    <a:pt x="520545" y="551551"/>
                  </a:lnTo>
                  <a:lnTo>
                    <a:pt x="485478" y="578010"/>
                  </a:lnTo>
                  <a:lnTo>
                    <a:pt x="446836" y="599435"/>
                  </a:lnTo>
                  <a:lnTo>
                    <a:pt x="405106" y="615341"/>
                  </a:lnTo>
                  <a:lnTo>
                    <a:pt x="360773" y="625241"/>
                  </a:lnTo>
                  <a:lnTo>
                    <a:pt x="314324" y="628649"/>
                  </a:lnTo>
                  <a:close/>
                </a:path>
              </a:pathLst>
            </a:custGeom>
            <a:solidFill>
              <a:srgbClr val="B4D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956101"/>
            <a:ext cx="8233409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45" dirty="0">
                <a:solidFill>
                  <a:srgbClr val="2A3725"/>
                </a:solidFill>
              </a:rPr>
              <a:t>Problem</a:t>
            </a:r>
            <a:r>
              <a:rPr sz="6500" spc="-305" dirty="0">
                <a:solidFill>
                  <a:srgbClr val="2A3725"/>
                </a:solidFill>
              </a:rPr>
              <a:t> </a:t>
            </a:r>
            <a:r>
              <a:rPr sz="6500" spc="80" dirty="0">
                <a:solidFill>
                  <a:srgbClr val="2A3725"/>
                </a:solidFill>
              </a:rPr>
              <a:t>Description</a:t>
            </a:r>
            <a:endParaRPr sz="6500"/>
          </a:p>
        </p:txBody>
      </p:sp>
      <p:sp>
        <p:nvSpPr>
          <p:cNvPr id="7" name="object 7"/>
          <p:cNvSpPr txBox="1"/>
          <p:nvPr/>
        </p:nvSpPr>
        <p:spPr>
          <a:xfrm>
            <a:off x="7810110" y="5974441"/>
            <a:ext cx="21653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110" dirty="0">
                <a:solidFill>
                  <a:srgbClr val="2A3725"/>
                </a:solidFill>
                <a:latin typeface="Arial"/>
                <a:cs typeface="Arial"/>
              </a:rPr>
              <a:t>3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67482" y="5871636"/>
            <a:ext cx="8211184" cy="1151890"/>
            <a:chOff x="7867482" y="5871636"/>
            <a:chExt cx="8211184" cy="1151890"/>
          </a:xfrm>
        </p:grpSpPr>
        <p:sp>
          <p:nvSpPr>
            <p:cNvPr id="9" name="object 9"/>
            <p:cNvSpPr/>
            <p:nvPr/>
          </p:nvSpPr>
          <p:spPr>
            <a:xfrm>
              <a:off x="7867482" y="6509247"/>
              <a:ext cx="106045" cy="514350"/>
            </a:xfrm>
            <a:custGeom>
              <a:avLst/>
              <a:gdLst/>
              <a:ahLst/>
              <a:cxnLst/>
              <a:rect l="l" t="t" r="r" b="b"/>
              <a:pathLst>
                <a:path w="106045" h="514350">
                  <a:moveTo>
                    <a:pt x="0" y="439544"/>
                  </a:moveTo>
                  <a:lnTo>
                    <a:pt x="0" y="434397"/>
                  </a:lnTo>
                  <a:lnTo>
                    <a:pt x="1239" y="431502"/>
                  </a:lnTo>
                  <a:lnTo>
                    <a:pt x="4029" y="429572"/>
                  </a:lnTo>
                  <a:lnTo>
                    <a:pt x="8369" y="426677"/>
                  </a:lnTo>
                  <a:lnTo>
                    <a:pt x="14259" y="427642"/>
                  </a:lnTo>
                  <a:lnTo>
                    <a:pt x="17049" y="432145"/>
                  </a:lnTo>
                  <a:lnTo>
                    <a:pt x="43087" y="472357"/>
                  </a:lnTo>
                  <a:lnTo>
                    <a:pt x="43087" y="0"/>
                  </a:lnTo>
                  <a:lnTo>
                    <a:pt x="61686" y="0"/>
                  </a:lnTo>
                  <a:lnTo>
                    <a:pt x="61686" y="472357"/>
                  </a:lnTo>
                  <a:lnTo>
                    <a:pt x="87725" y="432145"/>
                  </a:lnTo>
                  <a:lnTo>
                    <a:pt x="90825" y="427642"/>
                  </a:lnTo>
                  <a:lnTo>
                    <a:pt x="96405" y="426677"/>
                  </a:lnTo>
                  <a:lnTo>
                    <a:pt x="100745" y="429572"/>
                  </a:lnTo>
                  <a:lnTo>
                    <a:pt x="105084" y="432789"/>
                  </a:lnTo>
                  <a:lnTo>
                    <a:pt x="106014" y="438579"/>
                  </a:lnTo>
                  <a:lnTo>
                    <a:pt x="103224" y="443083"/>
                  </a:lnTo>
                  <a:lnTo>
                    <a:pt x="58277" y="512247"/>
                  </a:lnTo>
                  <a:lnTo>
                    <a:pt x="55487" y="513856"/>
                  </a:lnTo>
                  <a:lnTo>
                    <a:pt x="49287" y="513856"/>
                  </a:lnTo>
                  <a:lnTo>
                    <a:pt x="46497" y="512247"/>
                  </a:lnTo>
                  <a:lnTo>
                    <a:pt x="44637" y="509674"/>
                  </a:lnTo>
                  <a:lnTo>
                    <a:pt x="1549" y="443083"/>
                  </a:lnTo>
                  <a:lnTo>
                    <a:pt x="619" y="441475"/>
                  </a:lnTo>
                  <a:close/>
                </a:path>
              </a:pathLst>
            </a:custGeom>
            <a:solidFill>
              <a:srgbClr val="2A3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49641" y="5871636"/>
              <a:ext cx="628650" cy="628650"/>
            </a:xfrm>
            <a:custGeom>
              <a:avLst/>
              <a:gdLst/>
              <a:ahLst/>
              <a:cxnLst/>
              <a:rect l="l" t="t" r="r" b="b"/>
              <a:pathLst>
                <a:path w="628650" h="628650">
                  <a:moveTo>
                    <a:pt x="314324" y="0"/>
                  </a:moveTo>
                  <a:lnTo>
                    <a:pt x="360773" y="3408"/>
                  </a:lnTo>
                  <a:lnTo>
                    <a:pt x="405106" y="13308"/>
                  </a:lnTo>
                  <a:lnTo>
                    <a:pt x="446836" y="29214"/>
                  </a:lnTo>
                  <a:lnTo>
                    <a:pt x="485478" y="50639"/>
                  </a:lnTo>
                  <a:lnTo>
                    <a:pt x="520545" y="77098"/>
                  </a:lnTo>
                  <a:lnTo>
                    <a:pt x="551551" y="108104"/>
                  </a:lnTo>
                  <a:lnTo>
                    <a:pt x="578010" y="143171"/>
                  </a:lnTo>
                  <a:lnTo>
                    <a:pt x="599435" y="181813"/>
                  </a:lnTo>
                  <a:lnTo>
                    <a:pt x="615341" y="223543"/>
                  </a:lnTo>
                  <a:lnTo>
                    <a:pt x="625241" y="267876"/>
                  </a:lnTo>
                  <a:lnTo>
                    <a:pt x="628649" y="314324"/>
                  </a:lnTo>
                  <a:lnTo>
                    <a:pt x="625241" y="360773"/>
                  </a:lnTo>
                  <a:lnTo>
                    <a:pt x="615341" y="405106"/>
                  </a:lnTo>
                  <a:lnTo>
                    <a:pt x="599435" y="446836"/>
                  </a:lnTo>
                  <a:lnTo>
                    <a:pt x="578010" y="485478"/>
                  </a:lnTo>
                  <a:lnTo>
                    <a:pt x="551551" y="520545"/>
                  </a:lnTo>
                  <a:lnTo>
                    <a:pt x="520545" y="551551"/>
                  </a:lnTo>
                  <a:lnTo>
                    <a:pt x="485478" y="578010"/>
                  </a:lnTo>
                  <a:lnTo>
                    <a:pt x="446836" y="599435"/>
                  </a:lnTo>
                  <a:lnTo>
                    <a:pt x="405106" y="615341"/>
                  </a:lnTo>
                  <a:lnTo>
                    <a:pt x="360773" y="625241"/>
                  </a:lnTo>
                  <a:lnTo>
                    <a:pt x="314324" y="628649"/>
                  </a:lnTo>
                  <a:lnTo>
                    <a:pt x="267876" y="625241"/>
                  </a:lnTo>
                  <a:lnTo>
                    <a:pt x="223543" y="615341"/>
                  </a:lnTo>
                  <a:lnTo>
                    <a:pt x="181813" y="599435"/>
                  </a:lnTo>
                  <a:lnTo>
                    <a:pt x="143171" y="578010"/>
                  </a:lnTo>
                  <a:lnTo>
                    <a:pt x="108104" y="551551"/>
                  </a:lnTo>
                  <a:lnTo>
                    <a:pt x="77098" y="520545"/>
                  </a:lnTo>
                  <a:lnTo>
                    <a:pt x="50639" y="485478"/>
                  </a:lnTo>
                  <a:lnTo>
                    <a:pt x="29214" y="446836"/>
                  </a:lnTo>
                  <a:lnTo>
                    <a:pt x="13308" y="405106"/>
                  </a:lnTo>
                  <a:lnTo>
                    <a:pt x="3408" y="360773"/>
                  </a:lnTo>
                  <a:lnTo>
                    <a:pt x="0" y="314324"/>
                  </a:lnTo>
                  <a:lnTo>
                    <a:pt x="3408" y="267876"/>
                  </a:lnTo>
                  <a:lnTo>
                    <a:pt x="13308" y="223543"/>
                  </a:lnTo>
                  <a:lnTo>
                    <a:pt x="29214" y="181813"/>
                  </a:lnTo>
                  <a:lnTo>
                    <a:pt x="50639" y="143171"/>
                  </a:lnTo>
                  <a:lnTo>
                    <a:pt x="77098" y="108104"/>
                  </a:lnTo>
                  <a:lnTo>
                    <a:pt x="108104" y="77098"/>
                  </a:lnTo>
                  <a:lnTo>
                    <a:pt x="143171" y="50639"/>
                  </a:lnTo>
                  <a:lnTo>
                    <a:pt x="181813" y="29214"/>
                  </a:lnTo>
                  <a:lnTo>
                    <a:pt x="223543" y="13308"/>
                  </a:lnTo>
                  <a:lnTo>
                    <a:pt x="267876" y="3408"/>
                  </a:lnTo>
                  <a:lnTo>
                    <a:pt x="314324" y="0"/>
                  </a:lnTo>
                  <a:close/>
                </a:path>
              </a:pathLst>
            </a:custGeom>
            <a:solidFill>
              <a:srgbClr val="B4D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651709" y="5965785"/>
            <a:ext cx="2286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204" dirty="0">
                <a:solidFill>
                  <a:srgbClr val="2A3725"/>
                </a:solidFill>
                <a:latin typeface="Arial"/>
                <a:cs typeface="Arial"/>
              </a:rPr>
              <a:t>6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49158" y="5378354"/>
            <a:ext cx="13567410" cy="1134745"/>
            <a:chOff x="2249158" y="5378354"/>
            <a:chExt cx="13567410" cy="1134745"/>
          </a:xfrm>
        </p:grpSpPr>
        <p:sp>
          <p:nvSpPr>
            <p:cNvPr id="13" name="object 13"/>
            <p:cNvSpPr/>
            <p:nvPr/>
          </p:nvSpPr>
          <p:spPr>
            <a:xfrm>
              <a:off x="15710468" y="5378354"/>
              <a:ext cx="106045" cy="514350"/>
            </a:xfrm>
            <a:custGeom>
              <a:avLst/>
              <a:gdLst/>
              <a:ahLst/>
              <a:cxnLst/>
              <a:rect l="l" t="t" r="r" b="b"/>
              <a:pathLst>
                <a:path w="106044" h="514350">
                  <a:moveTo>
                    <a:pt x="106014" y="74311"/>
                  </a:moveTo>
                  <a:lnTo>
                    <a:pt x="106014" y="79458"/>
                  </a:lnTo>
                  <a:lnTo>
                    <a:pt x="104774" y="82353"/>
                  </a:lnTo>
                  <a:lnTo>
                    <a:pt x="101984" y="84284"/>
                  </a:lnTo>
                  <a:lnTo>
                    <a:pt x="97645" y="87179"/>
                  </a:lnTo>
                  <a:lnTo>
                    <a:pt x="91755" y="86214"/>
                  </a:lnTo>
                  <a:lnTo>
                    <a:pt x="88965" y="81710"/>
                  </a:lnTo>
                  <a:lnTo>
                    <a:pt x="62926" y="41498"/>
                  </a:lnTo>
                  <a:lnTo>
                    <a:pt x="62926" y="513856"/>
                  </a:lnTo>
                  <a:lnTo>
                    <a:pt x="44327" y="513856"/>
                  </a:lnTo>
                  <a:lnTo>
                    <a:pt x="44327" y="41498"/>
                  </a:lnTo>
                  <a:lnTo>
                    <a:pt x="18289" y="81710"/>
                  </a:lnTo>
                  <a:lnTo>
                    <a:pt x="15189" y="86214"/>
                  </a:lnTo>
                  <a:lnTo>
                    <a:pt x="9609" y="87179"/>
                  </a:lnTo>
                  <a:lnTo>
                    <a:pt x="5269" y="84284"/>
                  </a:lnTo>
                  <a:lnTo>
                    <a:pt x="929" y="81067"/>
                  </a:lnTo>
                  <a:lnTo>
                    <a:pt x="0" y="75276"/>
                  </a:lnTo>
                  <a:lnTo>
                    <a:pt x="2789" y="70772"/>
                  </a:lnTo>
                  <a:lnTo>
                    <a:pt x="47737" y="1608"/>
                  </a:lnTo>
                  <a:lnTo>
                    <a:pt x="50527" y="0"/>
                  </a:lnTo>
                  <a:lnTo>
                    <a:pt x="56727" y="0"/>
                  </a:lnTo>
                  <a:lnTo>
                    <a:pt x="59517" y="1608"/>
                  </a:lnTo>
                  <a:lnTo>
                    <a:pt x="61376" y="4182"/>
                  </a:lnTo>
                  <a:lnTo>
                    <a:pt x="104464" y="70772"/>
                  </a:lnTo>
                  <a:lnTo>
                    <a:pt x="105394" y="72381"/>
                  </a:lnTo>
                  <a:close/>
                </a:path>
              </a:pathLst>
            </a:custGeom>
            <a:solidFill>
              <a:srgbClr val="2A3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49158" y="5883859"/>
              <a:ext cx="628650" cy="628650"/>
            </a:xfrm>
            <a:custGeom>
              <a:avLst/>
              <a:gdLst/>
              <a:ahLst/>
              <a:cxnLst/>
              <a:rect l="l" t="t" r="r" b="b"/>
              <a:pathLst>
                <a:path w="628650" h="628650">
                  <a:moveTo>
                    <a:pt x="314324" y="628649"/>
                  </a:moveTo>
                  <a:lnTo>
                    <a:pt x="267876" y="625241"/>
                  </a:lnTo>
                  <a:lnTo>
                    <a:pt x="223543" y="615341"/>
                  </a:lnTo>
                  <a:lnTo>
                    <a:pt x="181813" y="599435"/>
                  </a:lnTo>
                  <a:lnTo>
                    <a:pt x="143171" y="578010"/>
                  </a:lnTo>
                  <a:lnTo>
                    <a:pt x="108104" y="551551"/>
                  </a:lnTo>
                  <a:lnTo>
                    <a:pt x="77098" y="520545"/>
                  </a:lnTo>
                  <a:lnTo>
                    <a:pt x="50639" y="485478"/>
                  </a:lnTo>
                  <a:lnTo>
                    <a:pt x="29214" y="446836"/>
                  </a:lnTo>
                  <a:lnTo>
                    <a:pt x="13308" y="405106"/>
                  </a:lnTo>
                  <a:lnTo>
                    <a:pt x="3408" y="360773"/>
                  </a:lnTo>
                  <a:lnTo>
                    <a:pt x="0" y="314324"/>
                  </a:lnTo>
                  <a:lnTo>
                    <a:pt x="3408" y="267876"/>
                  </a:lnTo>
                  <a:lnTo>
                    <a:pt x="13308" y="223543"/>
                  </a:lnTo>
                  <a:lnTo>
                    <a:pt x="29214" y="181813"/>
                  </a:lnTo>
                  <a:lnTo>
                    <a:pt x="50639" y="143171"/>
                  </a:lnTo>
                  <a:lnTo>
                    <a:pt x="77098" y="108104"/>
                  </a:lnTo>
                  <a:lnTo>
                    <a:pt x="108104" y="77098"/>
                  </a:lnTo>
                  <a:lnTo>
                    <a:pt x="143171" y="50639"/>
                  </a:lnTo>
                  <a:lnTo>
                    <a:pt x="181813" y="29214"/>
                  </a:lnTo>
                  <a:lnTo>
                    <a:pt x="223543" y="13308"/>
                  </a:lnTo>
                  <a:lnTo>
                    <a:pt x="267876" y="3408"/>
                  </a:lnTo>
                  <a:lnTo>
                    <a:pt x="314324" y="0"/>
                  </a:lnTo>
                  <a:lnTo>
                    <a:pt x="360773" y="3408"/>
                  </a:lnTo>
                  <a:lnTo>
                    <a:pt x="405106" y="13308"/>
                  </a:lnTo>
                  <a:lnTo>
                    <a:pt x="446836" y="29214"/>
                  </a:lnTo>
                  <a:lnTo>
                    <a:pt x="485478" y="50639"/>
                  </a:lnTo>
                  <a:lnTo>
                    <a:pt x="520545" y="77098"/>
                  </a:lnTo>
                  <a:lnTo>
                    <a:pt x="551551" y="108104"/>
                  </a:lnTo>
                  <a:lnTo>
                    <a:pt x="578010" y="143171"/>
                  </a:lnTo>
                  <a:lnTo>
                    <a:pt x="599435" y="181813"/>
                  </a:lnTo>
                  <a:lnTo>
                    <a:pt x="615341" y="223543"/>
                  </a:lnTo>
                  <a:lnTo>
                    <a:pt x="625241" y="267876"/>
                  </a:lnTo>
                  <a:lnTo>
                    <a:pt x="628649" y="314324"/>
                  </a:lnTo>
                  <a:lnTo>
                    <a:pt x="625241" y="360773"/>
                  </a:lnTo>
                  <a:lnTo>
                    <a:pt x="615341" y="405106"/>
                  </a:lnTo>
                  <a:lnTo>
                    <a:pt x="599435" y="446836"/>
                  </a:lnTo>
                  <a:lnTo>
                    <a:pt x="578010" y="485478"/>
                  </a:lnTo>
                  <a:lnTo>
                    <a:pt x="551551" y="520545"/>
                  </a:lnTo>
                  <a:lnTo>
                    <a:pt x="520545" y="551551"/>
                  </a:lnTo>
                  <a:lnTo>
                    <a:pt x="485478" y="578010"/>
                  </a:lnTo>
                  <a:lnTo>
                    <a:pt x="446836" y="599435"/>
                  </a:lnTo>
                  <a:lnTo>
                    <a:pt x="405106" y="615341"/>
                  </a:lnTo>
                  <a:lnTo>
                    <a:pt x="360773" y="625241"/>
                  </a:lnTo>
                  <a:lnTo>
                    <a:pt x="314324" y="628649"/>
                  </a:lnTo>
                  <a:close/>
                </a:path>
              </a:pathLst>
            </a:custGeom>
            <a:solidFill>
              <a:srgbClr val="B4D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93880" y="5974441"/>
            <a:ext cx="13589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-525" dirty="0">
                <a:solidFill>
                  <a:srgbClr val="2A3725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63590" y="6509247"/>
            <a:ext cx="3125470" cy="3126740"/>
            <a:chOff x="1563590" y="6509247"/>
            <a:chExt cx="3125470" cy="3126740"/>
          </a:xfrm>
        </p:grpSpPr>
        <p:sp>
          <p:nvSpPr>
            <p:cNvPr id="17" name="object 17"/>
            <p:cNvSpPr/>
            <p:nvPr/>
          </p:nvSpPr>
          <p:spPr>
            <a:xfrm>
              <a:off x="2511064" y="6509247"/>
              <a:ext cx="106045" cy="514350"/>
            </a:xfrm>
            <a:custGeom>
              <a:avLst/>
              <a:gdLst/>
              <a:ahLst/>
              <a:cxnLst/>
              <a:rect l="l" t="t" r="r" b="b"/>
              <a:pathLst>
                <a:path w="106044" h="514350">
                  <a:moveTo>
                    <a:pt x="0" y="439544"/>
                  </a:moveTo>
                  <a:lnTo>
                    <a:pt x="0" y="434397"/>
                  </a:lnTo>
                  <a:lnTo>
                    <a:pt x="1239" y="431502"/>
                  </a:lnTo>
                  <a:lnTo>
                    <a:pt x="4029" y="429572"/>
                  </a:lnTo>
                  <a:lnTo>
                    <a:pt x="8369" y="426677"/>
                  </a:lnTo>
                  <a:lnTo>
                    <a:pt x="14259" y="427642"/>
                  </a:lnTo>
                  <a:lnTo>
                    <a:pt x="17049" y="432145"/>
                  </a:lnTo>
                  <a:lnTo>
                    <a:pt x="43087" y="472357"/>
                  </a:lnTo>
                  <a:lnTo>
                    <a:pt x="43087" y="0"/>
                  </a:lnTo>
                  <a:lnTo>
                    <a:pt x="61686" y="0"/>
                  </a:lnTo>
                  <a:lnTo>
                    <a:pt x="61686" y="472357"/>
                  </a:lnTo>
                  <a:lnTo>
                    <a:pt x="87725" y="432145"/>
                  </a:lnTo>
                  <a:lnTo>
                    <a:pt x="90825" y="427642"/>
                  </a:lnTo>
                  <a:lnTo>
                    <a:pt x="96405" y="426677"/>
                  </a:lnTo>
                  <a:lnTo>
                    <a:pt x="100745" y="429572"/>
                  </a:lnTo>
                  <a:lnTo>
                    <a:pt x="105084" y="432789"/>
                  </a:lnTo>
                  <a:lnTo>
                    <a:pt x="106014" y="438579"/>
                  </a:lnTo>
                  <a:lnTo>
                    <a:pt x="103224" y="443083"/>
                  </a:lnTo>
                  <a:lnTo>
                    <a:pt x="58277" y="512247"/>
                  </a:lnTo>
                  <a:lnTo>
                    <a:pt x="55487" y="513856"/>
                  </a:lnTo>
                  <a:lnTo>
                    <a:pt x="49287" y="513856"/>
                  </a:lnTo>
                  <a:lnTo>
                    <a:pt x="46497" y="512247"/>
                  </a:lnTo>
                  <a:lnTo>
                    <a:pt x="44637" y="509674"/>
                  </a:lnTo>
                  <a:lnTo>
                    <a:pt x="1549" y="443083"/>
                  </a:lnTo>
                  <a:lnTo>
                    <a:pt x="619" y="441475"/>
                  </a:lnTo>
                  <a:close/>
                </a:path>
              </a:pathLst>
            </a:custGeom>
            <a:solidFill>
              <a:srgbClr val="2A3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67558" y="7156469"/>
              <a:ext cx="3117215" cy="2475865"/>
            </a:xfrm>
            <a:custGeom>
              <a:avLst/>
              <a:gdLst/>
              <a:ahLst/>
              <a:cxnLst/>
              <a:rect l="l" t="t" r="r" b="b"/>
              <a:pathLst>
                <a:path w="3117215" h="2475865">
                  <a:moveTo>
                    <a:pt x="3117022" y="2475363"/>
                  </a:moveTo>
                  <a:lnTo>
                    <a:pt x="496031" y="2475363"/>
                  </a:lnTo>
                  <a:lnTo>
                    <a:pt x="437051" y="2474979"/>
                  </a:lnTo>
                  <a:lnTo>
                    <a:pt x="378062" y="2473924"/>
                  </a:lnTo>
                  <a:lnTo>
                    <a:pt x="320096" y="2472348"/>
                  </a:lnTo>
                  <a:lnTo>
                    <a:pt x="264186" y="2470400"/>
                  </a:lnTo>
                  <a:lnTo>
                    <a:pt x="211363" y="2468228"/>
                  </a:lnTo>
                  <a:lnTo>
                    <a:pt x="162661" y="2465982"/>
                  </a:lnTo>
                  <a:lnTo>
                    <a:pt x="81745" y="2461863"/>
                  </a:lnTo>
                  <a:lnTo>
                    <a:pt x="13492" y="2390387"/>
                  </a:lnTo>
                  <a:lnTo>
                    <a:pt x="12476" y="2350785"/>
                  </a:lnTo>
                  <a:lnTo>
                    <a:pt x="9047" y="2200816"/>
                  </a:lnTo>
                  <a:lnTo>
                    <a:pt x="6920" y="2090306"/>
                  </a:lnTo>
                  <a:lnTo>
                    <a:pt x="5365" y="1985781"/>
                  </a:lnTo>
                  <a:lnTo>
                    <a:pt x="4920" y="1939622"/>
                  </a:lnTo>
                  <a:lnTo>
                    <a:pt x="1562" y="313038"/>
                  </a:lnTo>
                  <a:lnTo>
                    <a:pt x="1388" y="214624"/>
                  </a:lnTo>
                  <a:lnTo>
                    <a:pt x="917" y="125590"/>
                  </a:lnTo>
                  <a:lnTo>
                    <a:pt x="0" y="2680"/>
                  </a:lnTo>
                  <a:lnTo>
                    <a:pt x="61309" y="1687"/>
                  </a:lnTo>
                  <a:lnTo>
                    <a:pt x="211904" y="99"/>
                  </a:lnTo>
                  <a:lnTo>
                    <a:pt x="401785" y="0"/>
                  </a:lnTo>
                  <a:lnTo>
                    <a:pt x="612818" y="4165"/>
                  </a:lnTo>
                  <a:lnTo>
                    <a:pt x="664463" y="4727"/>
                  </a:lnTo>
                  <a:lnTo>
                    <a:pt x="819213" y="5504"/>
                  </a:lnTo>
                  <a:lnTo>
                    <a:pt x="1214065" y="5944"/>
                  </a:lnTo>
                  <a:lnTo>
                    <a:pt x="2867750" y="3669"/>
                  </a:lnTo>
                  <a:lnTo>
                    <a:pt x="2916758" y="5033"/>
                  </a:lnTo>
                  <a:lnTo>
                    <a:pt x="2965633" y="7544"/>
                  </a:lnTo>
                  <a:lnTo>
                    <a:pt x="3014377" y="11180"/>
                  </a:lnTo>
                  <a:lnTo>
                    <a:pt x="3062988" y="15920"/>
                  </a:lnTo>
                  <a:lnTo>
                    <a:pt x="3111466" y="21740"/>
                  </a:lnTo>
                  <a:lnTo>
                    <a:pt x="3114244" y="137589"/>
                  </a:lnTo>
                  <a:lnTo>
                    <a:pt x="3116154" y="266654"/>
                  </a:lnTo>
                  <a:lnTo>
                    <a:pt x="3117022" y="429148"/>
                  </a:lnTo>
                  <a:lnTo>
                    <a:pt x="3117022" y="2475363"/>
                  </a:lnTo>
                  <a:close/>
                </a:path>
              </a:pathLst>
            </a:custGeom>
            <a:solidFill>
              <a:srgbClr val="F9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3586" y="7024141"/>
              <a:ext cx="3125470" cy="2611755"/>
            </a:xfrm>
            <a:custGeom>
              <a:avLst/>
              <a:gdLst/>
              <a:ahLst/>
              <a:cxnLst/>
              <a:rect l="l" t="t" r="r" b="b"/>
              <a:pathLst>
                <a:path w="3125470" h="2611754">
                  <a:moveTo>
                    <a:pt x="87299" y="2590228"/>
                  </a:moveTo>
                  <a:lnTo>
                    <a:pt x="83324" y="2511602"/>
                  </a:lnTo>
                  <a:lnTo>
                    <a:pt x="21424" y="2520340"/>
                  </a:lnTo>
                  <a:lnTo>
                    <a:pt x="87299" y="2590228"/>
                  </a:lnTo>
                  <a:close/>
                </a:path>
                <a:path w="3125470" h="2611754">
                  <a:moveTo>
                    <a:pt x="3124962" y="2603728"/>
                  </a:moveTo>
                  <a:lnTo>
                    <a:pt x="3124835" y="520217"/>
                  </a:lnTo>
                  <a:lnTo>
                    <a:pt x="3124720" y="477469"/>
                  </a:lnTo>
                  <a:lnTo>
                    <a:pt x="3124085" y="400215"/>
                  </a:lnTo>
                  <a:lnTo>
                    <a:pt x="3123196" y="331089"/>
                  </a:lnTo>
                  <a:lnTo>
                    <a:pt x="3122180" y="271411"/>
                  </a:lnTo>
                  <a:lnTo>
                    <a:pt x="3121164" y="222529"/>
                  </a:lnTo>
                  <a:lnTo>
                    <a:pt x="3119488" y="157251"/>
                  </a:lnTo>
                  <a:lnTo>
                    <a:pt x="3119399" y="150901"/>
                  </a:lnTo>
                  <a:lnTo>
                    <a:pt x="3117011" y="150304"/>
                  </a:lnTo>
                  <a:lnTo>
                    <a:pt x="3117011" y="2603728"/>
                  </a:lnTo>
                  <a:lnTo>
                    <a:pt x="440563" y="2603347"/>
                  </a:lnTo>
                  <a:lnTo>
                    <a:pt x="380936" y="2602293"/>
                  </a:lnTo>
                  <a:lnTo>
                    <a:pt x="265976" y="2598763"/>
                  </a:lnTo>
                  <a:lnTo>
                    <a:pt x="87299" y="2590228"/>
                  </a:lnTo>
                  <a:lnTo>
                    <a:pt x="21424" y="2521127"/>
                  </a:lnTo>
                  <a:lnTo>
                    <a:pt x="20447" y="2481275"/>
                  </a:lnTo>
                  <a:lnTo>
                    <a:pt x="19342" y="2434171"/>
                  </a:lnTo>
                  <a:lnTo>
                    <a:pt x="18186" y="2382888"/>
                  </a:lnTo>
                  <a:lnTo>
                    <a:pt x="17018" y="2328926"/>
                  </a:lnTo>
                  <a:lnTo>
                    <a:pt x="15900" y="2273744"/>
                  </a:lnTo>
                  <a:lnTo>
                    <a:pt x="14871" y="2218867"/>
                  </a:lnTo>
                  <a:lnTo>
                    <a:pt x="13995" y="2165756"/>
                  </a:lnTo>
                  <a:lnTo>
                    <a:pt x="13309" y="2115909"/>
                  </a:lnTo>
                  <a:lnTo>
                    <a:pt x="12852" y="2070798"/>
                  </a:lnTo>
                  <a:lnTo>
                    <a:pt x="12700" y="2031923"/>
                  </a:lnTo>
                  <a:lnTo>
                    <a:pt x="12661" y="2002929"/>
                  </a:lnTo>
                  <a:lnTo>
                    <a:pt x="12560" y="1969693"/>
                  </a:lnTo>
                  <a:lnTo>
                    <a:pt x="12407" y="1931555"/>
                  </a:lnTo>
                  <a:lnTo>
                    <a:pt x="11404" y="1716684"/>
                  </a:lnTo>
                  <a:lnTo>
                    <a:pt x="11112" y="1644065"/>
                  </a:lnTo>
                  <a:lnTo>
                    <a:pt x="9969" y="1037717"/>
                  </a:lnTo>
                  <a:lnTo>
                    <a:pt x="9601" y="749350"/>
                  </a:lnTo>
                  <a:lnTo>
                    <a:pt x="9486" y="561479"/>
                  </a:lnTo>
                  <a:lnTo>
                    <a:pt x="9398" y="483819"/>
                  </a:lnTo>
                  <a:lnTo>
                    <a:pt x="9283" y="436626"/>
                  </a:lnTo>
                  <a:lnTo>
                    <a:pt x="9169" y="400215"/>
                  </a:lnTo>
                  <a:lnTo>
                    <a:pt x="8864" y="319252"/>
                  </a:lnTo>
                  <a:lnTo>
                    <a:pt x="8051" y="165100"/>
                  </a:lnTo>
                  <a:lnTo>
                    <a:pt x="7937" y="138988"/>
                  </a:lnTo>
                  <a:lnTo>
                    <a:pt x="26073" y="138861"/>
                  </a:lnTo>
                  <a:lnTo>
                    <a:pt x="184759" y="138849"/>
                  </a:lnTo>
                  <a:lnTo>
                    <a:pt x="26073" y="138861"/>
                  </a:lnTo>
                  <a:lnTo>
                    <a:pt x="184696" y="139357"/>
                  </a:lnTo>
                  <a:lnTo>
                    <a:pt x="182537" y="159639"/>
                  </a:lnTo>
                  <a:lnTo>
                    <a:pt x="182537" y="190601"/>
                  </a:lnTo>
                  <a:lnTo>
                    <a:pt x="547611" y="185839"/>
                  </a:lnTo>
                  <a:lnTo>
                    <a:pt x="552513" y="140004"/>
                  </a:lnTo>
                  <a:lnTo>
                    <a:pt x="1001331" y="138861"/>
                  </a:lnTo>
                  <a:lnTo>
                    <a:pt x="552640" y="138861"/>
                  </a:lnTo>
                  <a:lnTo>
                    <a:pt x="1425917" y="138671"/>
                  </a:lnTo>
                  <a:lnTo>
                    <a:pt x="2651074" y="140792"/>
                  </a:lnTo>
                  <a:lnTo>
                    <a:pt x="2822575" y="139776"/>
                  </a:lnTo>
                  <a:lnTo>
                    <a:pt x="2870047" y="139915"/>
                  </a:lnTo>
                  <a:lnTo>
                    <a:pt x="2917926" y="141135"/>
                  </a:lnTo>
                  <a:lnTo>
                    <a:pt x="2966123" y="143459"/>
                  </a:lnTo>
                  <a:lnTo>
                    <a:pt x="3014522" y="146900"/>
                  </a:lnTo>
                  <a:lnTo>
                    <a:pt x="3062998" y="151485"/>
                  </a:lnTo>
                  <a:lnTo>
                    <a:pt x="3111462" y="157251"/>
                  </a:lnTo>
                  <a:lnTo>
                    <a:pt x="3112668" y="201091"/>
                  </a:lnTo>
                  <a:lnTo>
                    <a:pt x="3113570" y="239991"/>
                  </a:lnTo>
                  <a:lnTo>
                    <a:pt x="3114535" y="288785"/>
                  </a:lnTo>
                  <a:lnTo>
                    <a:pt x="3115475" y="346405"/>
                  </a:lnTo>
                  <a:lnTo>
                    <a:pt x="3116262" y="411772"/>
                  </a:lnTo>
                  <a:lnTo>
                    <a:pt x="3116808" y="483819"/>
                  </a:lnTo>
                  <a:lnTo>
                    <a:pt x="3117011" y="2603728"/>
                  </a:lnTo>
                  <a:lnTo>
                    <a:pt x="3117011" y="150304"/>
                  </a:lnTo>
                  <a:lnTo>
                    <a:pt x="3066973" y="144284"/>
                  </a:lnTo>
                  <a:lnTo>
                    <a:pt x="3020149" y="139776"/>
                  </a:lnTo>
                  <a:lnTo>
                    <a:pt x="2968510" y="135902"/>
                  </a:lnTo>
                  <a:lnTo>
                    <a:pt x="2919514" y="133400"/>
                  </a:lnTo>
                  <a:lnTo>
                    <a:pt x="2870835" y="132029"/>
                  </a:lnTo>
                  <a:lnTo>
                    <a:pt x="2822575" y="131838"/>
                  </a:lnTo>
                  <a:lnTo>
                    <a:pt x="1957654" y="133413"/>
                  </a:lnTo>
                  <a:lnTo>
                    <a:pt x="596328" y="132130"/>
                  </a:lnTo>
                  <a:lnTo>
                    <a:pt x="553491" y="130886"/>
                  </a:lnTo>
                  <a:lnTo>
                    <a:pt x="554761" y="119126"/>
                  </a:lnTo>
                  <a:lnTo>
                    <a:pt x="565073" y="48450"/>
                  </a:lnTo>
                  <a:lnTo>
                    <a:pt x="554761" y="0"/>
                  </a:lnTo>
                  <a:lnTo>
                    <a:pt x="179362" y="13512"/>
                  </a:lnTo>
                  <a:lnTo>
                    <a:pt x="189674" y="92925"/>
                  </a:lnTo>
                  <a:lnTo>
                    <a:pt x="185775" y="129336"/>
                  </a:lnTo>
                  <a:lnTo>
                    <a:pt x="0" y="131038"/>
                  </a:lnTo>
                  <a:lnTo>
                    <a:pt x="241" y="173151"/>
                  </a:lnTo>
                  <a:lnTo>
                    <a:pt x="863" y="288785"/>
                  </a:lnTo>
                  <a:lnTo>
                    <a:pt x="1219" y="380593"/>
                  </a:lnTo>
                  <a:lnTo>
                    <a:pt x="1409" y="447916"/>
                  </a:lnTo>
                  <a:lnTo>
                    <a:pt x="1536" y="514172"/>
                  </a:lnTo>
                  <a:lnTo>
                    <a:pt x="1587" y="630974"/>
                  </a:lnTo>
                  <a:lnTo>
                    <a:pt x="1714" y="793165"/>
                  </a:lnTo>
                  <a:lnTo>
                    <a:pt x="2120" y="1090574"/>
                  </a:lnTo>
                  <a:lnTo>
                    <a:pt x="3175" y="1644065"/>
                  </a:lnTo>
                  <a:lnTo>
                    <a:pt x="3467" y="1716684"/>
                  </a:lnTo>
                  <a:lnTo>
                    <a:pt x="4267" y="1887842"/>
                  </a:lnTo>
                  <a:lnTo>
                    <a:pt x="4622" y="1969693"/>
                  </a:lnTo>
                  <a:lnTo>
                    <a:pt x="4724" y="2002929"/>
                  </a:lnTo>
                  <a:lnTo>
                    <a:pt x="4762" y="2031923"/>
                  </a:lnTo>
                  <a:lnTo>
                    <a:pt x="4914" y="2070544"/>
                  </a:lnTo>
                  <a:lnTo>
                    <a:pt x="5359" y="2115362"/>
                  </a:lnTo>
                  <a:lnTo>
                    <a:pt x="6032" y="2164918"/>
                  </a:lnTo>
                  <a:lnTo>
                    <a:pt x="6896" y="2217737"/>
                  </a:lnTo>
                  <a:lnTo>
                    <a:pt x="7912" y="2272360"/>
                  </a:lnTo>
                  <a:lnTo>
                    <a:pt x="9017" y="2327313"/>
                  </a:lnTo>
                  <a:lnTo>
                    <a:pt x="10172" y="2381148"/>
                  </a:lnTo>
                  <a:lnTo>
                    <a:pt x="11315" y="2432367"/>
                  </a:lnTo>
                  <a:lnTo>
                    <a:pt x="12433" y="2479522"/>
                  </a:lnTo>
                  <a:lnTo>
                    <a:pt x="13436" y="2520340"/>
                  </a:lnTo>
                  <a:lnTo>
                    <a:pt x="13487" y="2524315"/>
                  </a:lnTo>
                  <a:lnTo>
                    <a:pt x="84124" y="2598166"/>
                  </a:lnTo>
                  <a:lnTo>
                    <a:pt x="85712" y="2598166"/>
                  </a:lnTo>
                  <a:lnTo>
                    <a:pt x="264883" y="2606700"/>
                  </a:lnTo>
                  <a:lnTo>
                    <a:pt x="380352" y="2610231"/>
                  </a:lnTo>
                  <a:lnTo>
                    <a:pt x="440270" y="2611285"/>
                  </a:lnTo>
                  <a:lnTo>
                    <a:pt x="499999" y="2611666"/>
                  </a:lnTo>
                  <a:lnTo>
                    <a:pt x="3124962" y="2611666"/>
                  </a:lnTo>
                  <a:lnTo>
                    <a:pt x="3124962" y="2603728"/>
                  </a:lnTo>
                  <a:close/>
                </a:path>
              </a:pathLst>
            </a:custGeom>
            <a:solidFill>
              <a:srgbClr val="2A3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64810" y="7451497"/>
            <a:ext cx="217741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000" spc="80" dirty="0">
                <a:solidFill>
                  <a:srgbClr val="2A3725"/>
                </a:solidFill>
                <a:latin typeface="Arial"/>
                <a:cs typeface="Arial"/>
              </a:rPr>
              <a:t>Access </a:t>
            </a:r>
            <a:r>
              <a:rPr sz="2000" spc="50" dirty="0">
                <a:solidFill>
                  <a:srgbClr val="2A3725"/>
                </a:solidFill>
                <a:latin typeface="Arial"/>
                <a:cs typeface="Arial"/>
              </a:rPr>
              <a:t>Data </a:t>
            </a:r>
            <a:r>
              <a:rPr sz="2000" spc="110" dirty="0">
                <a:solidFill>
                  <a:srgbClr val="2A3725"/>
                </a:solidFill>
                <a:latin typeface="Arial"/>
                <a:cs typeface="Arial"/>
              </a:rPr>
              <a:t>of  </a:t>
            </a:r>
            <a:r>
              <a:rPr sz="2000" spc="55" dirty="0">
                <a:solidFill>
                  <a:srgbClr val="2A3725"/>
                </a:solidFill>
                <a:latin typeface="Arial"/>
                <a:cs typeface="Arial"/>
              </a:rPr>
              <a:t>various </a:t>
            </a:r>
            <a:r>
              <a:rPr sz="2000" spc="100" dirty="0">
                <a:solidFill>
                  <a:srgbClr val="2A3725"/>
                </a:solidFill>
                <a:latin typeface="Arial"/>
                <a:cs typeface="Arial"/>
              </a:rPr>
              <a:t>cities  </a:t>
            </a:r>
            <a:r>
              <a:rPr sz="2000" spc="110" dirty="0">
                <a:solidFill>
                  <a:srgbClr val="2A3725"/>
                </a:solidFill>
                <a:latin typeface="Arial"/>
                <a:cs typeface="Arial"/>
              </a:rPr>
              <a:t>(temperature</a:t>
            </a:r>
            <a:r>
              <a:rPr sz="2000" spc="-5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2A3725"/>
                </a:solidFill>
                <a:latin typeface="Arial"/>
                <a:cs typeface="Arial"/>
              </a:rPr>
              <a:t>and  </a:t>
            </a:r>
            <a:r>
              <a:rPr sz="2000" spc="95" dirty="0">
                <a:solidFill>
                  <a:srgbClr val="2A3725"/>
                </a:solidFill>
                <a:latin typeface="Arial"/>
                <a:cs typeface="Arial"/>
              </a:rPr>
              <a:t>pollution</a:t>
            </a:r>
            <a:r>
              <a:rPr sz="200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2A3725"/>
                </a:solidFill>
                <a:latin typeface="Arial"/>
                <a:cs typeface="Arial"/>
              </a:rPr>
              <a:t>levels)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10764" y="5880293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314324" y="0"/>
                </a:moveTo>
                <a:lnTo>
                  <a:pt x="360773" y="3408"/>
                </a:lnTo>
                <a:lnTo>
                  <a:pt x="405106" y="13308"/>
                </a:lnTo>
                <a:lnTo>
                  <a:pt x="446836" y="29214"/>
                </a:lnTo>
                <a:lnTo>
                  <a:pt x="485478" y="50639"/>
                </a:lnTo>
                <a:lnTo>
                  <a:pt x="520545" y="77098"/>
                </a:lnTo>
                <a:lnTo>
                  <a:pt x="551551" y="108104"/>
                </a:lnTo>
                <a:lnTo>
                  <a:pt x="578010" y="143171"/>
                </a:lnTo>
                <a:lnTo>
                  <a:pt x="599435" y="181813"/>
                </a:lnTo>
                <a:lnTo>
                  <a:pt x="615341" y="223543"/>
                </a:lnTo>
                <a:lnTo>
                  <a:pt x="625241" y="267876"/>
                </a:lnTo>
                <a:lnTo>
                  <a:pt x="628649" y="314324"/>
                </a:lnTo>
                <a:lnTo>
                  <a:pt x="625241" y="360773"/>
                </a:lnTo>
                <a:lnTo>
                  <a:pt x="615341" y="405106"/>
                </a:lnTo>
                <a:lnTo>
                  <a:pt x="599435" y="446836"/>
                </a:lnTo>
                <a:lnTo>
                  <a:pt x="578010" y="485478"/>
                </a:lnTo>
                <a:lnTo>
                  <a:pt x="551551" y="520545"/>
                </a:lnTo>
                <a:lnTo>
                  <a:pt x="520545" y="551551"/>
                </a:lnTo>
                <a:lnTo>
                  <a:pt x="485478" y="578010"/>
                </a:lnTo>
                <a:lnTo>
                  <a:pt x="446836" y="599435"/>
                </a:lnTo>
                <a:lnTo>
                  <a:pt x="405106" y="615341"/>
                </a:lnTo>
                <a:lnTo>
                  <a:pt x="360773" y="625241"/>
                </a:lnTo>
                <a:lnTo>
                  <a:pt x="314324" y="628649"/>
                </a:lnTo>
                <a:lnTo>
                  <a:pt x="267876" y="625241"/>
                </a:lnTo>
                <a:lnTo>
                  <a:pt x="223543" y="615341"/>
                </a:lnTo>
                <a:lnTo>
                  <a:pt x="181813" y="599435"/>
                </a:lnTo>
                <a:lnTo>
                  <a:pt x="143171" y="578010"/>
                </a:lnTo>
                <a:lnTo>
                  <a:pt x="108104" y="551551"/>
                </a:lnTo>
                <a:lnTo>
                  <a:pt x="77098" y="520545"/>
                </a:lnTo>
                <a:lnTo>
                  <a:pt x="50639" y="485478"/>
                </a:lnTo>
                <a:lnTo>
                  <a:pt x="29214" y="446836"/>
                </a:lnTo>
                <a:lnTo>
                  <a:pt x="13308" y="405106"/>
                </a:lnTo>
                <a:lnTo>
                  <a:pt x="3408" y="360773"/>
                </a:lnTo>
                <a:lnTo>
                  <a:pt x="0" y="314324"/>
                </a:lnTo>
                <a:lnTo>
                  <a:pt x="3408" y="267876"/>
                </a:lnTo>
                <a:lnTo>
                  <a:pt x="13308" y="223543"/>
                </a:lnTo>
                <a:lnTo>
                  <a:pt x="29214" y="181813"/>
                </a:lnTo>
                <a:lnTo>
                  <a:pt x="50639" y="143171"/>
                </a:lnTo>
                <a:lnTo>
                  <a:pt x="77098" y="108104"/>
                </a:lnTo>
                <a:lnTo>
                  <a:pt x="108104" y="77098"/>
                </a:lnTo>
                <a:lnTo>
                  <a:pt x="143171" y="50639"/>
                </a:lnTo>
                <a:lnTo>
                  <a:pt x="181813" y="29214"/>
                </a:lnTo>
                <a:lnTo>
                  <a:pt x="223543" y="13308"/>
                </a:lnTo>
                <a:lnTo>
                  <a:pt x="267876" y="3408"/>
                </a:lnTo>
                <a:lnTo>
                  <a:pt x="314324" y="0"/>
                </a:lnTo>
                <a:close/>
              </a:path>
            </a:pathLst>
          </a:custGeom>
          <a:solidFill>
            <a:srgbClr val="B4D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22923" y="5974441"/>
            <a:ext cx="208279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45" dirty="0">
                <a:solidFill>
                  <a:srgbClr val="2A3725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85927" y="2741788"/>
            <a:ext cx="3076575" cy="3159125"/>
            <a:chOff x="3885927" y="2741788"/>
            <a:chExt cx="3076575" cy="3159125"/>
          </a:xfrm>
        </p:grpSpPr>
        <p:sp>
          <p:nvSpPr>
            <p:cNvPr id="24" name="object 24"/>
            <p:cNvSpPr/>
            <p:nvPr/>
          </p:nvSpPr>
          <p:spPr>
            <a:xfrm>
              <a:off x="5371561" y="5387010"/>
              <a:ext cx="106045" cy="514350"/>
            </a:xfrm>
            <a:custGeom>
              <a:avLst/>
              <a:gdLst/>
              <a:ahLst/>
              <a:cxnLst/>
              <a:rect l="l" t="t" r="r" b="b"/>
              <a:pathLst>
                <a:path w="106045" h="514350">
                  <a:moveTo>
                    <a:pt x="106014" y="74311"/>
                  </a:moveTo>
                  <a:lnTo>
                    <a:pt x="106014" y="79458"/>
                  </a:lnTo>
                  <a:lnTo>
                    <a:pt x="104774" y="82353"/>
                  </a:lnTo>
                  <a:lnTo>
                    <a:pt x="101984" y="84284"/>
                  </a:lnTo>
                  <a:lnTo>
                    <a:pt x="97645" y="87179"/>
                  </a:lnTo>
                  <a:lnTo>
                    <a:pt x="91755" y="86214"/>
                  </a:lnTo>
                  <a:lnTo>
                    <a:pt x="88965" y="81710"/>
                  </a:lnTo>
                  <a:lnTo>
                    <a:pt x="62926" y="41498"/>
                  </a:lnTo>
                  <a:lnTo>
                    <a:pt x="62926" y="513856"/>
                  </a:lnTo>
                  <a:lnTo>
                    <a:pt x="44327" y="513856"/>
                  </a:lnTo>
                  <a:lnTo>
                    <a:pt x="44327" y="41498"/>
                  </a:lnTo>
                  <a:lnTo>
                    <a:pt x="18289" y="81710"/>
                  </a:lnTo>
                  <a:lnTo>
                    <a:pt x="15189" y="86214"/>
                  </a:lnTo>
                  <a:lnTo>
                    <a:pt x="9609" y="87179"/>
                  </a:lnTo>
                  <a:lnTo>
                    <a:pt x="5269" y="84284"/>
                  </a:lnTo>
                  <a:lnTo>
                    <a:pt x="929" y="81067"/>
                  </a:lnTo>
                  <a:lnTo>
                    <a:pt x="0" y="75276"/>
                  </a:lnTo>
                  <a:lnTo>
                    <a:pt x="2789" y="70772"/>
                  </a:lnTo>
                  <a:lnTo>
                    <a:pt x="47737" y="1608"/>
                  </a:lnTo>
                  <a:lnTo>
                    <a:pt x="50527" y="0"/>
                  </a:lnTo>
                  <a:lnTo>
                    <a:pt x="56727" y="0"/>
                  </a:lnTo>
                  <a:lnTo>
                    <a:pt x="59517" y="1608"/>
                  </a:lnTo>
                  <a:lnTo>
                    <a:pt x="61376" y="4182"/>
                  </a:lnTo>
                  <a:lnTo>
                    <a:pt x="104464" y="70772"/>
                  </a:lnTo>
                  <a:lnTo>
                    <a:pt x="105394" y="72381"/>
                  </a:lnTo>
                  <a:close/>
                </a:path>
              </a:pathLst>
            </a:custGeom>
            <a:solidFill>
              <a:srgbClr val="2A3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90013" y="2878068"/>
              <a:ext cx="3068320" cy="2508250"/>
            </a:xfrm>
            <a:custGeom>
              <a:avLst/>
              <a:gdLst/>
              <a:ahLst/>
              <a:cxnLst/>
              <a:rect l="l" t="t" r="r" b="b"/>
              <a:pathLst>
                <a:path w="3068320" h="2508250">
                  <a:moveTo>
                    <a:pt x="3068130" y="2507753"/>
                  </a:moveTo>
                  <a:lnTo>
                    <a:pt x="510680" y="2507753"/>
                  </a:lnTo>
                  <a:lnTo>
                    <a:pt x="449959" y="2507356"/>
                  </a:lnTo>
                  <a:lnTo>
                    <a:pt x="389228" y="2506270"/>
                  </a:lnTo>
                  <a:lnTo>
                    <a:pt x="329550" y="2504647"/>
                  </a:lnTo>
                  <a:lnTo>
                    <a:pt x="271988" y="2502641"/>
                  </a:lnTo>
                  <a:lnTo>
                    <a:pt x="217605" y="2500404"/>
                  </a:lnTo>
                  <a:lnTo>
                    <a:pt x="167465" y="2498091"/>
                  </a:lnTo>
                  <a:lnTo>
                    <a:pt x="84160" y="2493849"/>
                  </a:lnTo>
                  <a:lnTo>
                    <a:pt x="13890" y="2420239"/>
                  </a:lnTo>
                  <a:lnTo>
                    <a:pt x="12844" y="2379455"/>
                  </a:lnTo>
                  <a:lnTo>
                    <a:pt x="9314" y="2225008"/>
                  </a:lnTo>
                  <a:lnTo>
                    <a:pt x="7125" y="2111198"/>
                  </a:lnTo>
                  <a:lnTo>
                    <a:pt x="5523" y="2003551"/>
                  </a:lnTo>
                  <a:lnTo>
                    <a:pt x="5065" y="1956014"/>
                  </a:lnTo>
                  <a:lnTo>
                    <a:pt x="1608" y="322386"/>
                  </a:lnTo>
                  <a:lnTo>
                    <a:pt x="1429" y="221032"/>
                  </a:lnTo>
                  <a:lnTo>
                    <a:pt x="944" y="129340"/>
                  </a:lnTo>
                  <a:lnTo>
                    <a:pt x="0" y="2760"/>
                  </a:lnTo>
                  <a:lnTo>
                    <a:pt x="63120" y="1737"/>
                  </a:lnTo>
                  <a:lnTo>
                    <a:pt x="218162" y="102"/>
                  </a:lnTo>
                  <a:lnTo>
                    <a:pt x="413651" y="0"/>
                  </a:lnTo>
                  <a:lnTo>
                    <a:pt x="631043" y="4304"/>
                  </a:lnTo>
                  <a:lnTo>
                    <a:pt x="683589" y="4892"/>
                  </a:lnTo>
                  <a:lnTo>
                    <a:pt x="839512" y="5695"/>
                  </a:lnTo>
                  <a:lnTo>
                    <a:pt x="1233712" y="6118"/>
                  </a:lnTo>
                  <a:lnTo>
                    <a:pt x="2811496" y="3778"/>
                  </a:lnTo>
                  <a:lnTo>
                    <a:pt x="2861951" y="5183"/>
                  </a:lnTo>
                  <a:lnTo>
                    <a:pt x="2912270" y="7769"/>
                  </a:lnTo>
                  <a:lnTo>
                    <a:pt x="2962453" y="11514"/>
                  </a:lnTo>
                  <a:lnTo>
                    <a:pt x="3012500" y="16395"/>
                  </a:lnTo>
                  <a:lnTo>
                    <a:pt x="3062410" y="22389"/>
                  </a:lnTo>
                  <a:lnTo>
                    <a:pt x="3065270" y="141698"/>
                  </a:lnTo>
                  <a:lnTo>
                    <a:pt x="3067236" y="274616"/>
                  </a:lnTo>
                  <a:lnTo>
                    <a:pt x="3068130" y="441963"/>
                  </a:lnTo>
                  <a:lnTo>
                    <a:pt x="3068130" y="2507753"/>
                  </a:lnTo>
                  <a:close/>
                </a:path>
              </a:pathLst>
            </a:custGeom>
            <a:solidFill>
              <a:srgbClr val="F9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85920" y="2741789"/>
              <a:ext cx="3076575" cy="2648585"/>
            </a:xfrm>
            <a:custGeom>
              <a:avLst/>
              <a:gdLst/>
              <a:ahLst/>
              <a:cxnLst/>
              <a:rect l="l" t="t" r="r" b="b"/>
              <a:pathLst>
                <a:path w="3076575" h="2648585">
                  <a:moveTo>
                    <a:pt x="89877" y="2626042"/>
                  </a:moveTo>
                  <a:lnTo>
                    <a:pt x="85801" y="2545080"/>
                  </a:lnTo>
                  <a:lnTo>
                    <a:pt x="22059" y="2554071"/>
                  </a:lnTo>
                  <a:lnTo>
                    <a:pt x="89877" y="2626042"/>
                  </a:lnTo>
                  <a:close/>
                </a:path>
                <a:path w="3076575" h="2648585">
                  <a:moveTo>
                    <a:pt x="3076308" y="2639949"/>
                  </a:moveTo>
                  <a:lnTo>
                    <a:pt x="3076181" y="535749"/>
                  </a:lnTo>
                  <a:lnTo>
                    <a:pt x="3076054" y="491718"/>
                  </a:lnTo>
                  <a:lnTo>
                    <a:pt x="3075406" y="412165"/>
                  </a:lnTo>
                  <a:lnTo>
                    <a:pt x="3074492" y="340969"/>
                  </a:lnTo>
                  <a:lnTo>
                    <a:pt x="3073438" y="279514"/>
                  </a:lnTo>
                  <a:lnTo>
                    <a:pt x="3072396" y="229184"/>
                  </a:lnTo>
                  <a:lnTo>
                    <a:pt x="3070669" y="161950"/>
                  </a:lnTo>
                  <a:lnTo>
                    <a:pt x="3070580" y="155397"/>
                  </a:lnTo>
                  <a:lnTo>
                    <a:pt x="3068116" y="154787"/>
                  </a:lnTo>
                  <a:lnTo>
                    <a:pt x="3068116" y="2639949"/>
                  </a:lnTo>
                  <a:lnTo>
                    <a:pt x="453580" y="2639555"/>
                  </a:lnTo>
                  <a:lnTo>
                    <a:pt x="392188" y="2638463"/>
                  </a:lnTo>
                  <a:lnTo>
                    <a:pt x="273824" y="2634831"/>
                  </a:lnTo>
                  <a:lnTo>
                    <a:pt x="89877" y="2626042"/>
                  </a:lnTo>
                  <a:lnTo>
                    <a:pt x="22059" y="2554884"/>
                  </a:lnTo>
                  <a:lnTo>
                    <a:pt x="21056" y="2513838"/>
                  </a:lnTo>
                  <a:lnTo>
                    <a:pt x="19913" y="2465324"/>
                  </a:lnTo>
                  <a:lnTo>
                    <a:pt x="18719" y="2412517"/>
                  </a:lnTo>
                  <a:lnTo>
                    <a:pt x="17526" y="2356929"/>
                  </a:lnTo>
                  <a:lnTo>
                    <a:pt x="16370" y="2300122"/>
                  </a:lnTo>
                  <a:lnTo>
                    <a:pt x="15316" y="2243594"/>
                  </a:lnTo>
                  <a:lnTo>
                    <a:pt x="14414" y="2188895"/>
                  </a:lnTo>
                  <a:lnTo>
                    <a:pt x="13703" y="2137562"/>
                  </a:lnTo>
                  <a:lnTo>
                    <a:pt x="13246" y="2091105"/>
                  </a:lnTo>
                  <a:lnTo>
                    <a:pt x="13068" y="2051075"/>
                  </a:lnTo>
                  <a:lnTo>
                    <a:pt x="13042" y="2021217"/>
                  </a:lnTo>
                  <a:lnTo>
                    <a:pt x="12928" y="1987054"/>
                  </a:lnTo>
                  <a:lnTo>
                    <a:pt x="12776" y="1947964"/>
                  </a:lnTo>
                  <a:lnTo>
                    <a:pt x="11747" y="1729740"/>
                  </a:lnTo>
                  <a:lnTo>
                    <a:pt x="11442" y="1656600"/>
                  </a:lnTo>
                  <a:lnTo>
                    <a:pt x="10972" y="1436052"/>
                  </a:lnTo>
                  <a:lnTo>
                    <a:pt x="10121" y="952868"/>
                  </a:lnTo>
                  <a:lnTo>
                    <a:pt x="9855" y="725627"/>
                  </a:lnTo>
                  <a:lnTo>
                    <a:pt x="9779" y="578243"/>
                  </a:lnTo>
                  <a:lnTo>
                    <a:pt x="9677" y="498271"/>
                  </a:lnTo>
                  <a:lnTo>
                    <a:pt x="9385" y="391947"/>
                  </a:lnTo>
                  <a:lnTo>
                    <a:pt x="9118" y="328790"/>
                  </a:lnTo>
                  <a:lnTo>
                    <a:pt x="8851" y="272872"/>
                  </a:lnTo>
                  <a:lnTo>
                    <a:pt x="8242" y="161950"/>
                  </a:lnTo>
                  <a:lnTo>
                    <a:pt x="8166" y="143129"/>
                  </a:lnTo>
                  <a:lnTo>
                    <a:pt x="24765" y="143014"/>
                  </a:lnTo>
                  <a:lnTo>
                    <a:pt x="190220" y="142989"/>
                  </a:lnTo>
                  <a:lnTo>
                    <a:pt x="24765" y="143014"/>
                  </a:lnTo>
                  <a:lnTo>
                    <a:pt x="190169" y="143510"/>
                  </a:lnTo>
                  <a:lnTo>
                    <a:pt x="187934" y="164401"/>
                  </a:lnTo>
                  <a:lnTo>
                    <a:pt x="187934" y="196291"/>
                  </a:lnTo>
                  <a:lnTo>
                    <a:pt x="563791" y="191389"/>
                  </a:lnTo>
                  <a:lnTo>
                    <a:pt x="568845" y="144132"/>
                  </a:lnTo>
                  <a:lnTo>
                    <a:pt x="578078" y="144094"/>
                  </a:lnTo>
                  <a:lnTo>
                    <a:pt x="990574" y="143014"/>
                  </a:lnTo>
                  <a:lnTo>
                    <a:pt x="568960" y="143014"/>
                  </a:lnTo>
                  <a:lnTo>
                    <a:pt x="1338072" y="142811"/>
                  </a:lnTo>
                  <a:lnTo>
                    <a:pt x="2393213" y="144094"/>
                  </a:lnTo>
                  <a:lnTo>
                    <a:pt x="2467191" y="144399"/>
                  </a:lnTo>
                  <a:lnTo>
                    <a:pt x="2588425" y="144995"/>
                  </a:lnTo>
                  <a:lnTo>
                    <a:pt x="2700705" y="144399"/>
                  </a:lnTo>
                  <a:lnTo>
                    <a:pt x="2737764" y="144094"/>
                  </a:lnTo>
                  <a:lnTo>
                    <a:pt x="2764993" y="143954"/>
                  </a:lnTo>
                  <a:lnTo>
                    <a:pt x="2813862" y="144094"/>
                  </a:lnTo>
                  <a:lnTo>
                    <a:pt x="2863164" y="145351"/>
                  </a:lnTo>
                  <a:lnTo>
                    <a:pt x="2912783" y="147739"/>
                  </a:lnTo>
                  <a:lnTo>
                    <a:pt x="2962605" y="151282"/>
                  </a:lnTo>
                  <a:lnTo>
                    <a:pt x="3012516" y="156006"/>
                  </a:lnTo>
                  <a:lnTo>
                    <a:pt x="3062414" y="161950"/>
                  </a:lnTo>
                  <a:lnTo>
                    <a:pt x="3063608" y="205536"/>
                  </a:lnTo>
                  <a:lnTo>
                    <a:pt x="3064586" y="247154"/>
                  </a:lnTo>
                  <a:lnTo>
                    <a:pt x="3065576" y="297408"/>
                  </a:lnTo>
                  <a:lnTo>
                    <a:pt x="3066542" y="356743"/>
                  </a:lnTo>
                  <a:lnTo>
                    <a:pt x="3067354" y="424065"/>
                  </a:lnTo>
                  <a:lnTo>
                    <a:pt x="3067913" y="498271"/>
                  </a:lnTo>
                  <a:lnTo>
                    <a:pt x="3068116" y="2639949"/>
                  </a:lnTo>
                  <a:lnTo>
                    <a:pt x="3068116" y="154787"/>
                  </a:lnTo>
                  <a:lnTo>
                    <a:pt x="3016605" y="148590"/>
                  </a:lnTo>
                  <a:lnTo>
                    <a:pt x="2968396" y="143954"/>
                  </a:lnTo>
                  <a:lnTo>
                    <a:pt x="2915234" y="139966"/>
                  </a:lnTo>
                  <a:lnTo>
                    <a:pt x="2883484" y="138341"/>
                  </a:lnTo>
                  <a:lnTo>
                    <a:pt x="2864802" y="137375"/>
                  </a:lnTo>
                  <a:lnTo>
                    <a:pt x="2814675" y="135978"/>
                  </a:lnTo>
                  <a:lnTo>
                    <a:pt x="2764993" y="135775"/>
                  </a:lnTo>
                  <a:lnTo>
                    <a:pt x="1897253" y="137363"/>
                  </a:lnTo>
                  <a:lnTo>
                    <a:pt x="614426" y="136080"/>
                  </a:lnTo>
                  <a:lnTo>
                    <a:pt x="569849" y="134759"/>
                  </a:lnTo>
                  <a:lnTo>
                    <a:pt x="571144" y="122682"/>
                  </a:lnTo>
                  <a:lnTo>
                    <a:pt x="581774" y="49898"/>
                  </a:lnTo>
                  <a:lnTo>
                    <a:pt x="571144" y="0"/>
                  </a:lnTo>
                  <a:lnTo>
                    <a:pt x="184658" y="13906"/>
                  </a:lnTo>
                  <a:lnTo>
                    <a:pt x="195287" y="95694"/>
                  </a:lnTo>
                  <a:lnTo>
                    <a:pt x="191249" y="133324"/>
                  </a:lnTo>
                  <a:lnTo>
                    <a:pt x="0" y="134950"/>
                  </a:lnTo>
                  <a:lnTo>
                    <a:pt x="127" y="158673"/>
                  </a:lnTo>
                  <a:lnTo>
                    <a:pt x="431" y="207098"/>
                  </a:lnTo>
                  <a:lnTo>
                    <a:pt x="889" y="297408"/>
                  </a:lnTo>
                  <a:lnTo>
                    <a:pt x="1257" y="391947"/>
                  </a:lnTo>
                  <a:lnTo>
                    <a:pt x="1447" y="461289"/>
                  </a:lnTo>
                  <a:lnTo>
                    <a:pt x="1524" y="498271"/>
                  </a:lnTo>
                  <a:lnTo>
                    <a:pt x="1765" y="811085"/>
                  </a:lnTo>
                  <a:lnTo>
                    <a:pt x="2184" y="1107147"/>
                  </a:lnTo>
                  <a:lnTo>
                    <a:pt x="3263" y="1656600"/>
                  </a:lnTo>
                  <a:lnTo>
                    <a:pt x="3568" y="1729740"/>
                  </a:lnTo>
                  <a:lnTo>
                    <a:pt x="4394" y="1903310"/>
                  </a:lnTo>
                  <a:lnTo>
                    <a:pt x="4762" y="1987054"/>
                  </a:lnTo>
                  <a:lnTo>
                    <a:pt x="4864" y="2021217"/>
                  </a:lnTo>
                  <a:lnTo>
                    <a:pt x="4902" y="2051075"/>
                  </a:lnTo>
                  <a:lnTo>
                    <a:pt x="5067" y="2090839"/>
                  </a:lnTo>
                  <a:lnTo>
                    <a:pt x="5524" y="2136991"/>
                  </a:lnTo>
                  <a:lnTo>
                    <a:pt x="6210" y="2188032"/>
                  </a:lnTo>
                  <a:lnTo>
                    <a:pt x="7112" y="2242426"/>
                  </a:lnTo>
                  <a:lnTo>
                    <a:pt x="8140" y="2298687"/>
                  </a:lnTo>
                  <a:lnTo>
                    <a:pt x="9283" y="2355291"/>
                  </a:lnTo>
                  <a:lnTo>
                    <a:pt x="10464" y="2410714"/>
                  </a:lnTo>
                  <a:lnTo>
                    <a:pt x="11658" y="2463469"/>
                  </a:lnTo>
                  <a:lnTo>
                    <a:pt x="12801" y="2512034"/>
                  </a:lnTo>
                  <a:lnTo>
                    <a:pt x="13830" y="2554071"/>
                  </a:lnTo>
                  <a:lnTo>
                    <a:pt x="13893" y="2558161"/>
                  </a:lnTo>
                  <a:lnTo>
                    <a:pt x="86614" y="2634221"/>
                  </a:lnTo>
                  <a:lnTo>
                    <a:pt x="88252" y="2634221"/>
                  </a:lnTo>
                  <a:lnTo>
                    <a:pt x="272707" y="2643009"/>
                  </a:lnTo>
                  <a:lnTo>
                    <a:pt x="391591" y="2646642"/>
                  </a:lnTo>
                  <a:lnTo>
                    <a:pt x="453275" y="2647734"/>
                  </a:lnTo>
                  <a:lnTo>
                    <a:pt x="514769" y="2648127"/>
                  </a:lnTo>
                  <a:lnTo>
                    <a:pt x="3076308" y="2648127"/>
                  </a:lnTo>
                  <a:lnTo>
                    <a:pt x="3076308" y="2639949"/>
                  </a:lnTo>
                  <a:close/>
                </a:path>
              </a:pathLst>
            </a:custGeom>
            <a:solidFill>
              <a:srgbClr val="2A3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182231" y="3185406"/>
            <a:ext cx="228981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000" spc="65" dirty="0">
                <a:solidFill>
                  <a:srgbClr val="2A3725"/>
                </a:solidFill>
                <a:latin typeface="Arial"/>
                <a:cs typeface="Arial"/>
              </a:rPr>
              <a:t>Calculate </a:t>
            </a:r>
            <a:r>
              <a:rPr sz="2000" spc="55" dirty="0">
                <a:solidFill>
                  <a:srgbClr val="2A3725"/>
                </a:solidFill>
                <a:latin typeface="Arial"/>
                <a:cs typeface="Arial"/>
              </a:rPr>
              <a:t>Threats  </a:t>
            </a:r>
            <a:r>
              <a:rPr sz="2000" spc="75" dirty="0">
                <a:solidFill>
                  <a:srgbClr val="2A3725"/>
                </a:solidFill>
                <a:latin typeface="Arial"/>
                <a:cs typeface="Arial"/>
              </a:rPr>
              <a:t>and </a:t>
            </a:r>
            <a:r>
              <a:rPr sz="2000" spc="65" dirty="0">
                <a:solidFill>
                  <a:srgbClr val="2A3725"/>
                </a:solidFill>
                <a:latin typeface="Arial"/>
                <a:cs typeface="Arial"/>
              </a:rPr>
              <a:t>Sort </a:t>
            </a:r>
            <a:r>
              <a:rPr sz="2000" spc="100" dirty="0">
                <a:solidFill>
                  <a:srgbClr val="2A3725"/>
                </a:solidFill>
                <a:latin typeface="Arial"/>
                <a:cs typeface="Arial"/>
              </a:rPr>
              <a:t>cities </a:t>
            </a:r>
            <a:r>
              <a:rPr sz="2000" spc="50" dirty="0">
                <a:solidFill>
                  <a:srgbClr val="2A3725"/>
                </a:solidFill>
                <a:latin typeface="Arial"/>
                <a:cs typeface="Arial"/>
              </a:rPr>
              <a:t>in  </a:t>
            </a:r>
            <a:r>
              <a:rPr sz="2000" spc="95" dirty="0">
                <a:solidFill>
                  <a:srgbClr val="2A3725"/>
                </a:solidFill>
                <a:latin typeface="Arial"/>
                <a:cs typeface="Arial"/>
              </a:rPr>
              <a:t>order </a:t>
            </a:r>
            <a:r>
              <a:rPr sz="2000" spc="120" dirty="0">
                <a:solidFill>
                  <a:srgbClr val="2A3725"/>
                </a:solidFill>
                <a:latin typeface="Arial"/>
                <a:cs typeface="Arial"/>
              </a:rPr>
              <a:t>from</a:t>
            </a:r>
            <a:r>
              <a:rPr sz="2000" spc="-13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2A3725"/>
                </a:solidFill>
                <a:latin typeface="Arial"/>
                <a:cs typeface="Arial"/>
              </a:rPr>
              <a:t>highest  </a:t>
            </a:r>
            <a:r>
              <a:rPr sz="2000" spc="165" dirty="0">
                <a:solidFill>
                  <a:srgbClr val="2A3725"/>
                </a:solidFill>
                <a:latin typeface="Arial"/>
                <a:cs typeface="Arial"/>
              </a:rPr>
              <a:t>to</a:t>
            </a:r>
            <a:r>
              <a:rPr sz="2000" spc="1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2A3725"/>
                </a:solidFill>
                <a:latin typeface="Arial"/>
                <a:cs typeface="Arial"/>
              </a:rPr>
              <a:t>lowest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924315" y="7032742"/>
            <a:ext cx="3167380" cy="2600960"/>
            <a:chOff x="6924315" y="7032742"/>
            <a:chExt cx="3167380" cy="2600960"/>
          </a:xfrm>
        </p:grpSpPr>
        <p:sp>
          <p:nvSpPr>
            <p:cNvPr id="29" name="object 29"/>
            <p:cNvSpPr/>
            <p:nvPr/>
          </p:nvSpPr>
          <p:spPr>
            <a:xfrm>
              <a:off x="6928273" y="7164456"/>
              <a:ext cx="3159760" cy="2465070"/>
            </a:xfrm>
            <a:custGeom>
              <a:avLst/>
              <a:gdLst/>
              <a:ahLst/>
              <a:cxnLst/>
              <a:rect l="l" t="t" r="r" b="b"/>
              <a:pathLst>
                <a:path w="3159759" h="2465070">
                  <a:moveTo>
                    <a:pt x="3159132" y="2464747"/>
                  </a:moveTo>
                  <a:lnTo>
                    <a:pt x="494743" y="2464747"/>
                  </a:lnTo>
                  <a:lnTo>
                    <a:pt x="435917" y="2464364"/>
                  </a:lnTo>
                  <a:lnTo>
                    <a:pt x="377081" y="2463314"/>
                  </a:lnTo>
                  <a:lnTo>
                    <a:pt x="319265" y="2461746"/>
                  </a:lnTo>
                  <a:lnTo>
                    <a:pt x="263500" y="2459806"/>
                  </a:lnTo>
                  <a:lnTo>
                    <a:pt x="210814" y="2457645"/>
                  </a:lnTo>
                  <a:lnTo>
                    <a:pt x="162238" y="2455409"/>
                  </a:lnTo>
                  <a:lnTo>
                    <a:pt x="81533" y="2451309"/>
                  </a:lnTo>
                  <a:lnTo>
                    <a:pt x="13457" y="2380165"/>
                  </a:lnTo>
                  <a:lnTo>
                    <a:pt x="12443" y="2340747"/>
                  </a:lnTo>
                  <a:lnTo>
                    <a:pt x="9024" y="2191474"/>
                  </a:lnTo>
                  <a:lnTo>
                    <a:pt x="6902" y="2081476"/>
                  </a:lnTo>
                  <a:lnTo>
                    <a:pt x="5351" y="1977436"/>
                  </a:lnTo>
                  <a:lnTo>
                    <a:pt x="4907" y="1931492"/>
                  </a:lnTo>
                  <a:lnTo>
                    <a:pt x="1558" y="311586"/>
                  </a:lnTo>
                  <a:lnTo>
                    <a:pt x="1385" y="213628"/>
                  </a:lnTo>
                  <a:lnTo>
                    <a:pt x="915" y="125007"/>
                  </a:lnTo>
                  <a:lnTo>
                    <a:pt x="0" y="2667"/>
                  </a:lnTo>
                  <a:lnTo>
                    <a:pt x="61150" y="1679"/>
                  </a:lnTo>
                  <a:lnTo>
                    <a:pt x="211354" y="98"/>
                  </a:lnTo>
                  <a:lnTo>
                    <a:pt x="400742" y="0"/>
                  </a:lnTo>
                  <a:lnTo>
                    <a:pt x="610587" y="4132"/>
                  </a:lnTo>
                  <a:lnTo>
                    <a:pt x="661176" y="4683"/>
                  </a:lnTo>
                  <a:lnTo>
                    <a:pt x="813130" y="5453"/>
                  </a:lnTo>
                  <a:lnTo>
                    <a:pt x="1202574" y="5917"/>
                  </a:lnTo>
                  <a:lnTo>
                    <a:pt x="2910507" y="3652"/>
                  </a:lnTo>
                  <a:lnTo>
                    <a:pt x="2959388" y="5010"/>
                  </a:lnTo>
                  <a:lnTo>
                    <a:pt x="3008136" y="7509"/>
                  </a:lnTo>
                  <a:lnTo>
                    <a:pt x="3056753" y="11128"/>
                  </a:lnTo>
                  <a:lnTo>
                    <a:pt x="3105238" y="15846"/>
                  </a:lnTo>
                  <a:lnTo>
                    <a:pt x="3153591" y="21639"/>
                  </a:lnTo>
                  <a:lnTo>
                    <a:pt x="3156362" y="136951"/>
                  </a:lnTo>
                  <a:lnTo>
                    <a:pt x="3158266" y="265417"/>
                  </a:lnTo>
                  <a:lnTo>
                    <a:pt x="3159132" y="427157"/>
                  </a:lnTo>
                  <a:lnTo>
                    <a:pt x="3159132" y="2464747"/>
                  </a:lnTo>
                  <a:close/>
                </a:path>
              </a:pathLst>
            </a:custGeom>
            <a:solidFill>
              <a:srgbClr val="F9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24306" y="7032751"/>
              <a:ext cx="3167380" cy="2600960"/>
            </a:xfrm>
            <a:custGeom>
              <a:avLst/>
              <a:gdLst/>
              <a:ahLst/>
              <a:cxnLst/>
              <a:rect l="l" t="t" r="r" b="b"/>
              <a:pathLst>
                <a:path w="3167379" h="2600959">
                  <a:moveTo>
                    <a:pt x="87071" y="2579065"/>
                  </a:moveTo>
                  <a:lnTo>
                    <a:pt x="83121" y="2500807"/>
                  </a:lnTo>
                  <a:lnTo>
                    <a:pt x="21374" y="2509507"/>
                  </a:lnTo>
                  <a:lnTo>
                    <a:pt x="87071" y="2579065"/>
                  </a:lnTo>
                  <a:close/>
                </a:path>
                <a:path w="3167379" h="2600959">
                  <a:moveTo>
                    <a:pt x="3167049" y="2592501"/>
                  </a:moveTo>
                  <a:lnTo>
                    <a:pt x="3166935" y="517791"/>
                  </a:lnTo>
                  <a:lnTo>
                    <a:pt x="3166808" y="475234"/>
                  </a:lnTo>
                  <a:lnTo>
                    <a:pt x="3166186" y="398348"/>
                  </a:lnTo>
                  <a:lnTo>
                    <a:pt x="3165297" y="329539"/>
                  </a:lnTo>
                  <a:lnTo>
                    <a:pt x="3164281" y="270141"/>
                  </a:lnTo>
                  <a:lnTo>
                    <a:pt x="3163265" y="221488"/>
                  </a:lnTo>
                  <a:lnTo>
                    <a:pt x="3161601" y="156514"/>
                  </a:lnTo>
                  <a:lnTo>
                    <a:pt x="3161512" y="150190"/>
                  </a:lnTo>
                  <a:lnTo>
                    <a:pt x="3159125" y="149606"/>
                  </a:lnTo>
                  <a:lnTo>
                    <a:pt x="3159125" y="2592501"/>
                  </a:lnTo>
                  <a:lnTo>
                    <a:pt x="439420" y="2592120"/>
                  </a:lnTo>
                  <a:lnTo>
                    <a:pt x="379958" y="2591079"/>
                  </a:lnTo>
                  <a:lnTo>
                    <a:pt x="265290" y="2587561"/>
                  </a:lnTo>
                  <a:lnTo>
                    <a:pt x="87071" y="2579065"/>
                  </a:lnTo>
                  <a:lnTo>
                    <a:pt x="21374" y="2510294"/>
                  </a:lnTo>
                  <a:lnTo>
                    <a:pt x="20408" y="2470620"/>
                  </a:lnTo>
                  <a:lnTo>
                    <a:pt x="19291" y="2423731"/>
                  </a:lnTo>
                  <a:lnTo>
                    <a:pt x="18135" y="2372690"/>
                  </a:lnTo>
                  <a:lnTo>
                    <a:pt x="16979" y="2318969"/>
                  </a:lnTo>
                  <a:lnTo>
                    <a:pt x="15862" y="2264054"/>
                  </a:lnTo>
                  <a:lnTo>
                    <a:pt x="14846" y="2209431"/>
                  </a:lnTo>
                  <a:lnTo>
                    <a:pt x="13970" y="2156561"/>
                  </a:lnTo>
                  <a:lnTo>
                    <a:pt x="13271" y="2106942"/>
                  </a:lnTo>
                  <a:lnTo>
                    <a:pt x="12827" y="2062048"/>
                  </a:lnTo>
                  <a:lnTo>
                    <a:pt x="12661" y="2023364"/>
                  </a:lnTo>
                  <a:lnTo>
                    <a:pt x="12636" y="1994496"/>
                  </a:lnTo>
                  <a:lnTo>
                    <a:pt x="12534" y="1961413"/>
                  </a:lnTo>
                  <a:lnTo>
                    <a:pt x="12369" y="1923440"/>
                  </a:lnTo>
                  <a:lnTo>
                    <a:pt x="11379" y="1709508"/>
                  </a:lnTo>
                  <a:lnTo>
                    <a:pt x="11087" y="1637195"/>
                  </a:lnTo>
                  <a:lnTo>
                    <a:pt x="9956" y="1033183"/>
                  </a:lnTo>
                  <a:lnTo>
                    <a:pt x="9588" y="745947"/>
                  </a:lnTo>
                  <a:lnTo>
                    <a:pt x="9474" y="558863"/>
                  </a:lnTo>
                  <a:lnTo>
                    <a:pt x="9372" y="481571"/>
                  </a:lnTo>
                  <a:lnTo>
                    <a:pt x="9271" y="434581"/>
                  </a:lnTo>
                  <a:lnTo>
                    <a:pt x="9156" y="398348"/>
                  </a:lnTo>
                  <a:lnTo>
                    <a:pt x="8839" y="317766"/>
                  </a:lnTo>
                  <a:lnTo>
                    <a:pt x="8026" y="164325"/>
                  </a:lnTo>
                  <a:lnTo>
                    <a:pt x="7912" y="138328"/>
                  </a:lnTo>
                  <a:lnTo>
                    <a:pt x="26009" y="138201"/>
                  </a:lnTo>
                  <a:lnTo>
                    <a:pt x="184277" y="138188"/>
                  </a:lnTo>
                  <a:lnTo>
                    <a:pt x="26009" y="138201"/>
                  </a:lnTo>
                  <a:lnTo>
                    <a:pt x="184226" y="138696"/>
                  </a:lnTo>
                  <a:lnTo>
                    <a:pt x="182067" y="158889"/>
                  </a:lnTo>
                  <a:lnTo>
                    <a:pt x="182067" y="189712"/>
                  </a:lnTo>
                  <a:lnTo>
                    <a:pt x="546201" y="184975"/>
                  </a:lnTo>
                  <a:lnTo>
                    <a:pt x="551091" y="139357"/>
                  </a:lnTo>
                  <a:lnTo>
                    <a:pt x="1007999" y="138201"/>
                  </a:lnTo>
                  <a:lnTo>
                    <a:pt x="551218" y="138201"/>
                  </a:lnTo>
                  <a:lnTo>
                    <a:pt x="1443570" y="138023"/>
                  </a:lnTo>
                  <a:lnTo>
                    <a:pt x="2694394" y="140131"/>
                  </a:lnTo>
                  <a:lnTo>
                    <a:pt x="2865450" y="139115"/>
                  </a:lnTo>
                  <a:lnTo>
                    <a:pt x="2912795" y="139255"/>
                  </a:lnTo>
                  <a:lnTo>
                    <a:pt x="2960560" y="140474"/>
                  </a:lnTo>
                  <a:lnTo>
                    <a:pt x="3008630" y="142773"/>
                  </a:lnTo>
                  <a:lnTo>
                    <a:pt x="3056902" y="146202"/>
                  </a:lnTo>
                  <a:lnTo>
                    <a:pt x="3105264" y="150774"/>
                  </a:lnTo>
                  <a:lnTo>
                    <a:pt x="3153587" y="156514"/>
                  </a:lnTo>
                  <a:lnTo>
                    <a:pt x="3154794" y="200152"/>
                  </a:lnTo>
                  <a:lnTo>
                    <a:pt x="3155696" y="238874"/>
                  </a:lnTo>
                  <a:lnTo>
                    <a:pt x="3156661" y="287439"/>
                  </a:lnTo>
                  <a:lnTo>
                    <a:pt x="3157588" y="344779"/>
                  </a:lnTo>
                  <a:lnTo>
                    <a:pt x="3158375" y="409854"/>
                  </a:lnTo>
                  <a:lnTo>
                    <a:pt x="3158934" y="481571"/>
                  </a:lnTo>
                  <a:lnTo>
                    <a:pt x="3159125" y="2592501"/>
                  </a:lnTo>
                  <a:lnTo>
                    <a:pt x="3159125" y="149606"/>
                  </a:lnTo>
                  <a:lnTo>
                    <a:pt x="3109214" y="143598"/>
                  </a:lnTo>
                  <a:lnTo>
                    <a:pt x="3062503" y="139115"/>
                  </a:lnTo>
                  <a:lnTo>
                    <a:pt x="3048304" y="138023"/>
                  </a:lnTo>
                  <a:lnTo>
                    <a:pt x="3011005" y="135267"/>
                  </a:lnTo>
                  <a:lnTo>
                    <a:pt x="2980283" y="133692"/>
                  </a:lnTo>
                  <a:lnTo>
                    <a:pt x="2962148" y="132765"/>
                  </a:lnTo>
                  <a:lnTo>
                    <a:pt x="2913596" y="131406"/>
                  </a:lnTo>
                  <a:lnTo>
                    <a:pt x="2865450" y="131216"/>
                  </a:lnTo>
                  <a:lnTo>
                    <a:pt x="1984171" y="132791"/>
                  </a:lnTo>
                  <a:lnTo>
                    <a:pt x="594868" y="131508"/>
                  </a:lnTo>
                  <a:lnTo>
                    <a:pt x="552069" y="130263"/>
                  </a:lnTo>
                  <a:lnTo>
                    <a:pt x="553326" y="118567"/>
                  </a:lnTo>
                  <a:lnTo>
                    <a:pt x="563613" y="48221"/>
                  </a:lnTo>
                  <a:lnTo>
                    <a:pt x="553326" y="0"/>
                  </a:lnTo>
                  <a:lnTo>
                    <a:pt x="178904" y="13436"/>
                  </a:lnTo>
                  <a:lnTo>
                    <a:pt x="189191" y="92481"/>
                  </a:lnTo>
                  <a:lnTo>
                    <a:pt x="185293" y="128727"/>
                  </a:lnTo>
                  <a:lnTo>
                    <a:pt x="0" y="130429"/>
                  </a:lnTo>
                  <a:lnTo>
                    <a:pt x="254" y="172339"/>
                  </a:lnTo>
                  <a:lnTo>
                    <a:pt x="863" y="287439"/>
                  </a:lnTo>
                  <a:lnTo>
                    <a:pt x="1219" y="378815"/>
                  </a:lnTo>
                  <a:lnTo>
                    <a:pt x="1409" y="445833"/>
                  </a:lnTo>
                  <a:lnTo>
                    <a:pt x="1536" y="511771"/>
                  </a:lnTo>
                  <a:lnTo>
                    <a:pt x="1587" y="628053"/>
                  </a:lnTo>
                  <a:lnTo>
                    <a:pt x="1714" y="789597"/>
                  </a:lnTo>
                  <a:lnTo>
                    <a:pt x="2120" y="1085837"/>
                  </a:lnTo>
                  <a:lnTo>
                    <a:pt x="3175" y="1637195"/>
                  </a:lnTo>
                  <a:lnTo>
                    <a:pt x="3467" y="1709508"/>
                  </a:lnTo>
                  <a:lnTo>
                    <a:pt x="4254" y="1879930"/>
                  </a:lnTo>
                  <a:lnTo>
                    <a:pt x="4610" y="1961413"/>
                  </a:lnTo>
                  <a:lnTo>
                    <a:pt x="4711" y="1994496"/>
                  </a:lnTo>
                  <a:lnTo>
                    <a:pt x="4749" y="2023364"/>
                  </a:lnTo>
                  <a:lnTo>
                    <a:pt x="4914" y="2061794"/>
                  </a:lnTo>
                  <a:lnTo>
                    <a:pt x="5346" y="2106396"/>
                  </a:lnTo>
                  <a:lnTo>
                    <a:pt x="6019" y="2155723"/>
                  </a:lnTo>
                  <a:lnTo>
                    <a:pt x="6883" y="2208301"/>
                  </a:lnTo>
                  <a:lnTo>
                    <a:pt x="7886" y="2262682"/>
                  </a:lnTo>
                  <a:lnTo>
                    <a:pt x="8991" y="2317381"/>
                  </a:lnTo>
                  <a:lnTo>
                    <a:pt x="10147" y="2370950"/>
                  </a:lnTo>
                  <a:lnTo>
                    <a:pt x="11303" y="2421940"/>
                  </a:lnTo>
                  <a:lnTo>
                    <a:pt x="12407" y="2468867"/>
                  </a:lnTo>
                  <a:lnTo>
                    <a:pt x="13398" y="2509507"/>
                  </a:lnTo>
                  <a:lnTo>
                    <a:pt x="13462" y="2513457"/>
                  </a:lnTo>
                  <a:lnTo>
                    <a:pt x="83908" y="2586977"/>
                  </a:lnTo>
                  <a:lnTo>
                    <a:pt x="85496" y="2586977"/>
                  </a:lnTo>
                  <a:lnTo>
                    <a:pt x="264198" y="2595473"/>
                  </a:lnTo>
                  <a:lnTo>
                    <a:pt x="379374" y="2598978"/>
                  </a:lnTo>
                  <a:lnTo>
                    <a:pt x="439127" y="2600033"/>
                  </a:lnTo>
                  <a:lnTo>
                    <a:pt x="498703" y="2600414"/>
                  </a:lnTo>
                  <a:lnTo>
                    <a:pt x="3167049" y="2600414"/>
                  </a:lnTo>
                  <a:lnTo>
                    <a:pt x="3167049" y="2592501"/>
                  </a:lnTo>
                  <a:close/>
                </a:path>
              </a:pathLst>
            </a:custGeom>
            <a:solidFill>
              <a:srgbClr val="2A3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229287" y="7457757"/>
            <a:ext cx="224091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000" spc="80" dirty="0">
                <a:solidFill>
                  <a:srgbClr val="2A3725"/>
                </a:solidFill>
                <a:latin typeface="Arial"/>
                <a:cs typeface="Arial"/>
              </a:rPr>
              <a:t>Update </a:t>
            </a:r>
            <a:r>
              <a:rPr sz="2000" spc="95" dirty="0">
                <a:solidFill>
                  <a:srgbClr val="2A3725"/>
                </a:solidFill>
                <a:latin typeface="Arial"/>
                <a:cs typeface="Arial"/>
              </a:rPr>
              <a:t>data  </a:t>
            </a:r>
            <a:r>
              <a:rPr sz="2000" spc="60" dirty="0">
                <a:solidFill>
                  <a:srgbClr val="2A3725"/>
                </a:solidFill>
                <a:latin typeface="Arial"/>
                <a:cs typeface="Arial"/>
              </a:rPr>
              <a:t>(change </a:t>
            </a:r>
            <a:r>
              <a:rPr sz="2000" spc="150" dirty="0">
                <a:solidFill>
                  <a:srgbClr val="2A3725"/>
                </a:solidFill>
                <a:latin typeface="Arial"/>
                <a:cs typeface="Arial"/>
              </a:rPr>
              <a:t>temp</a:t>
            </a:r>
            <a:r>
              <a:rPr sz="2000" spc="-114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2A3725"/>
                </a:solidFill>
                <a:latin typeface="Arial"/>
                <a:cs typeface="Arial"/>
              </a:rPr>
              <a:t>and  </a:t>
            </a:r>
            <a:r>
              <a:rPr sz="2000" spc="85" dirty="0">
                <a:solidFill>
                  <a:srgbClr val="2A3725"/>
                </a:solidFill>
                <a:latin typeface="Arial"/>
                <a:cs typeface="Arial"/>
              </a:rPr>
              <a:t>pollution </a:t>
            </a:r>
            <a:r>
              <a:rPr sz="2000" spc="5" dirty="0">
                <a:solidFill>
                  <a:srgbClr val="2A3725"/>
                </a:solidFill>
                <a:latin typeface="Arial"/>
                <a:cs typeface="Arial"/>
              </a:rPr>
              <a:t>levels,  </a:t>
            </a:r>
            <a:r>
              <a:rPr sz="2000" spc="95" dirty="0">
                <a:solidFill>
                  <a:srgbClr val="2A3725"/>
                </a:solidFill>
                <a:latin typeface="Arial"/>
                <a:cs typeface="Arial"/>
              </a:rPr>
              <a:t>then </a:t>
            </a:r>
            <a:r>
              <a:rPr sz="2000" spc="105" dirty="0">
                <a:solidFill>
                  <a:srgbClr val="2A3725"/>
                </a:solidFill>
                <a:latin typeface="Arial"/>
                <a:cs typeface="Arial"/>
              </a:rPr>
              <a:t>sort</a:t>
            </a:r>
            <a:r>
              <a:rPr sz="2000" spc="-8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2A3725"/>
                </a:solidFill>
                <a:latin typeface="Arial"/>
                <a:cs typeface="Arial"/>
              </a:rPr>
              <a:t>again)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93238" y="5880293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314324" y="0"/>
                </a:moveTo>
                <a:lnTo>
                  <a:pt x="360773" y="3408"/>
                </a:lnTo>
                <a:lnTo>
                  <a:pt x="405106" y="13308"/>
                </a:lnTo>
                <a:lnTo>
                  <a:pt x="446836" y="29214"/>
                </a:lnTo>
                <a:lnTo>
                  <a:pt x="485478" y="50639"/>
                </a:lnTo>
                <a:lnTo>
                  <a:pt x="520545" y="77098"/>
                </a:lnTo>
                <a:lnTo>
                  <a:pt x="551551" y="108104"/>
                </a:lnTo>
                <a:lnTo>
                  <a:pt x="578010" y="143171"/>
                </a:lnTo>
                <a:lnTo>
                  <a:pt x="599435" y="181813"/>
                </a:lnTo>
                <a:lnTo>
                  <a:pt x="615341" y="223543"/>
                </a:lnTo>
                <a:lnTo>
                  <a:pt x="625241" y="267876"/>
                </a:lnTo>
                <a:lnTo>
                  <a:pt x="628649" y="314324"/>
                </a:lnTo>
                <a:lnTo>
                  <a:pt x="625241" y="360773"/>
                </a:lnTo>
                <a:lnTo>
                  <a:pt x="615341" y="405106"/>
                </a:lnTo>
                <a:lnTo>
                  <a:pt x="599435" y="446836"/>
                </a:lnTo>
                <a:lnTo>
                  <a:pt x="578010" y="485478"/>
                </a:lnTo>
                <a:lnTo>
                  <a:pt x="551551" y="520545"/>
                </a:lnTo>
                <a:lnTo>
                  <a:pt x="520545" y="551551"/>
                </a:lnTo>
                <a:lnTo>
                  <a:pt x="485478" y="578010"/>
                </a:lnTo>
                <a:lnTo>
                  <a:pt x="446836" y="599435"/>
                </a:lnTo>
                <a:lnTo>
                  <a:pt x="405106" y="615341"/>
                </a:lnTo>
                <a:lnTo>
                  <a:pt x="360773" y="625241"/>
                </a:lnTo>
                <a:lnTo>
                  <a:pt x="314324" y="628649"/>
                </a:lnTo>
                <a:lnTo>
                  <a:pt x="267876" y="625241"/>
                </a:lnTo>
                <a:lnTo>
                  <a:pt x="223543" y="615341"/>
                </a:lnTo>
                <a:lnTo>
                  <a:pt x="181813" y="599435"/>
                </a:lnTo>
                <a:lnTo>
                  <a:pt x="143171" y="578010"/>
                </a:lnTo>
                <a:lnTo>
                  <a:pt x="108104" y="551551"/>
                </a:lnTo>
                <a:lnTo>
                  <a:pt x="77098" y="520545"/>
                </a:lnTo>
                <a:lnTo>
                  <a:pt x="50639" y="485478"/>
                </a:lnTo>
                <a:lnTo>
                  <a:pt x="29214" y="446836"/>
                </a:lnTo>
                <a:lnTo>
                  <a:pt x="13308" y="405106"/>
                </a:lnTo>
                <a:lnTo>
                  <a:pt x="3408" y="360773"/>
                </a:lnTo>
                <a:lnTo>
                  <a:pt x="0" y="314324"/>
                </a:lnTo>
                <a:lnTo>
                  <a:pt x="3408" y="267876"/>
                </a:lnTo>
                <a:lnTo>
                  <a:pt x="13308" y="223543"/>
                </a:lnTo>
                <a:lnTo>
                  <a:pt x="29214" y="181813"/>
                </a:lnTo>
                <a:lnTo>
                  <a:pt x="50639" y="143171"/>
                </a:lnTo>
                <a:lnTo>
                  <a:pt x="77098" y="108104"/>
                </a:lnTo>
                <a:lnTo>
                  <a:pt x="108104" y="77098"/>
                </a:lnTo>
                <a:lnTo>
                  <a:pt x="143171" y="50639"/>
                </a:lnTo>
                <a:lnTo>
                  <a:pt x="181813" y="29214"/>
                </a:lnTo>
                <a:lnTo>
                  <a:pt x="223543" y="13308"/>
                </a:lnTo>
                <a:lnTo>
                  <a:pt x="267876" y="3408"/>
                </a:lnTo>
                <a:lnTo>
                  <a:pt x="314324" y="0"/>
                </a:lnTo>
                <a:close/>
              </a:path>
            </a:pathLst>
          </a:custGeom>
          <a:solidFill>
            <a:srgbClr val="B4D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294154" y="5974441"/>
            <a:ext cx="23114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220" dirty="0">
                <a:solidFill>
                  <a:srgbClr val="2A3725"/>
                </a:solidFill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017303" y="3141550"/>
            <a:ext cx="3150870" cy="2759710"/>
            <a:chOff x="9017303" y="3141550"/>
            <a:chExt cx="3150870" cy="2759710"/>
          </a:xfrm>
        </p:grpSpPr>
        <p:sp>
          <p:nvSpPr>
            <p:cNvPr id="35" name="object 35"/>
            <p:cNvSpPr/>
            <p:nvPr/>
          </p:nvSpPr>
          <p:spPr>
            <a:xfrm>
              <a:off x="10354035" y="5387010"/>
              <a:ext cx="106045" cy="514350"/>
            </a:xfrm>
            <a:custGeom>
              <a:avLst/>
              <a:gdLst/>
              <a:ahLst/>
              <a:cxnLst/>
              <a:rect l="l" t="t" r="r" b="b"/>
              <a:pathLst>
                <a:path w="106045" h="514350">
                  <a:moveTo>
                    <a:pt x="106014" y="74311"/>
                  </a:moveTo>
                  <a:lnTo>
                    <a:pt x="106014" y="79458"/>
                  </a:lnTo>
                  <a:lnTo>
                    <a:pt x="104774" y="82353"/>
                  </a:lnTo>
                  <a:lnTo>
                    <a:pt x="101984" y="84284"/>
                  </a:lnTo>
                  <a:lnTo>
                    <a:pt x="97645" y="87179"/>
                  </a:lnTo>
                  <a:lnTo>
                    <a:pt x="91755" y="86214"/>
                  </a:lnTo>
                  <a:lnTo>
                    <a:pt x="88965" y="81710"/>
                  </a:lnTo>
                  <a:lnTo>
                    <a:pt x="62926" y="41498"/>
                  </a:lnTo>
                  <a:lnTo>
                    <a:pt x="62926" y="513856"/>
                  </a:lnTo>
                  <a:lnTo>
                    <a:pt x="44327" y="513856"/>
                  </a:lnTo>
                  <a:lnTo>
                    <a:pt x="44327" y="41498"/>
                  </a:lnTo>
                  <a:lnTo>
                    <a:pt x="18289" y="81710"/>
                  </a:lnTo>
                  <a:lnTo>
                    <a:pt x="15189" y="86214"/>
                  </a:lnTo>
                  <a:lnTo>
                    <a:pt x="9609" y="87179"/>
                  </a:lnTo>
                  <a:lnTo>
                    <a:pt x="5269" y="84284"/>
                  </a:lnTo>
                  <a:lnTo>
                    <a:pt x="929" y="81067"/>
                  </a:lnTo>
                  <a:lnTo>
                    <a:pt x="0" y="75276"/>
                  </a:lnTo>
                  <a:lnTo>
                    <a:pt x="2789" y="70772"/>
                  </a:lnTo>
                  <a:lnTo>
                    <a:pt x="47737" y="1608"/>
                  </a:lnTo>
                  <a:lnTo>
                    <a:pt x="50527" y="0"/>
                  </a:lnTo>
                  <a:lnTo>
                    <a:pt x="56727" y="0"/>
                  </a:lnTo>
                  <a:lnTo>
                    <a:pt x="59517" y="1608"/>
                  </a:lnTo>
                  <a:lnTo>
                    <a:pt x="61376" y="4182"/>
                  </a:lnTo>
                  <a:lnTo>
                    <a:pt x="104464" y="70772"/>
                  </a:lnTo>
                  <a:lnTo>
                    <a:pt x="105394" y="72381"/>
                  </a:lnTo>
                  <a:close/>
                </a:path>
              </a:pathLst>
            </a:custGeom>
            <a:solidFill>
              <a:srgbClr val="2A3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21301" y="3275031"/>
              <a:ext cx="3142615" cy="2101850"/>
            </a:xfrm>
            <a:custGeom>
              <a:avLst/>
              <a:gdLst/>
              <a:ahLst/>
              <a:cxnLst/>
              <a:rect l="l" t="t" r="r" b="b"/>
              <a:pathLst>
                <a:path w="3142615" h="2101850">
                  <a:moveTo>
                    <a:pt x="3142496" y="2101416"/>
                  </a:moveTo>
                  <a:lnTo>
                    <a:pt x="499668" y="2101416"/>
                  </a:lnTo>
                  <a:lnTo>
                    <a:pt x="440256" y="2101028"/>
                  </a:lnTo>
                  <a:lnTo>
                    <a:pt x="380834" y="2099964"/>
                  </a:lnTo>
                  <a:lnTo>
                    <a:pt x="322443" y="2098375"/>
                  </a:lnTo>
                  <a:lnTo>
                    <a:pt x="266123" y="2096409"/>
                  </a:lnTo>
                  <a:lnTo>
                    <a:pt x="212913" y="2094219"/>
                  </a:lnTo>
                  <a:lnTo>
                    <a:pt x="163853" y="2091953"/>
                  </a:lnTo>
                  <a:lnTo>
                    <a:pt x="82345" y="2087798"/>
                  </a:lnTo>
                  <a:lnTo>
                    <a:pt x="13590" y="2015700"/>
                  </a:lnTo>
                  <a:lnTo>
                    <a:pt x="12567" y="1975752"/>
                  </a:lnTo>
                  <a:lnTo>
                    <a:pt x="9113" y="1824476"/>
                  </a:lnTo>
                  <a:lnTo>
                    <a:pt x="6971" y="1713003"/>
                  </a:lnTo>
                  <a:lnTo>
                    <a:pt x="5404" y="1607566"/>
                  </a:lnTo>
                  <a:lnTo>
                    <a:pt x="4956" y="1561005"/>
                  </a:lnTo>
                  <a:lnTo>
                    <a:pt x="1902" y="687984"/>
                  </a:lnTo>
                  <a:lnTo>
                    <a:pt x="1573" y="315767"/>
                  </a:lnTo>
                  <a:lnTo>
                    <a:pt x="1399" y="216494"/>
                  </a:lnTo>
                  <a:lnTo>
                    <a:pt x="924" y="126684"/>
                  </a:lnTo>
                  <a:lnTo>
                    <a:pt x="0" y="2703"/>
                  </a:lnTo>
                  <a:lnTo>
                    <a:pt x="61758" y="1702"/>
                  </a:lnTo>
                  <a:lnTo>
                    <a:pt x="213458" y="100"/>
                  </a:lnTo>
                  <a:lnTo>
                    <a:pt x="404731" y="0"/>
                  </a:lnTo>
                  <a:lnTo>
                    <a:pt x="617326" y="4201"/>
                  </a:lnTo>
                  <a:lnTo>
                    <a:pt x="669395" y="4768"/>
                  </a:lnTo>
                  <a:lnTo>
                    <a:pt x="825447" y="5552"/>
                  </a:lnTo>
                  <a:lnTo>
                    <a:pt x="1223672" y="5996"/>
                  </a:lnTo>
                  <a:lnTo>
                    <a:pt x="2891397" y="3701"/>
                  </a:lnTo>
                  <a:lnTo>
                    <a:pt x="2940764" y="5077"/>
                  </a:lnTo>
                  <a:lnTo>
                    <a:pt x="2989998" y="7610"/>
                  </a:lnTo>
                  <a:lnTo>
                    <a:pt x="3039098" y="11278"/>
                  </a:lnTo>
                  <a:lnTo>
                    <a:pt x="3088066" y="16058"/>
                  </a:lnTo>
                  <a:lnTo>
                    <a:pt x="3136900" y="21929"/>
                  </a:lnTo>
                  <a:lnTo>
                    <a:pt x="3139698" y="138788"/>
                  </a:lnTo>
                  <a:lnTo>
                    <a:pt x="3141622" y="268978"/>
                  </a:lnTo>
                  <a:lnTo>
                    <a:pt x="3142496" y="432889"/>
                  </a:lnTo>
                  <a:lnTo>
                    <a:pt x="3142496" y="2101416"/>
                  </a:lnTo>
                  <a:close/>
                </a:path>
              </a:pathLst>
            </a:custGeom>
            <a:solidFill>
              <a:srgbClr val="F9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17292" y="3141560"/>
              <a:ext cx="3150870" cy="2239010"/>
            </a:xfrm>
            <a:custGeom>
              <a:avLst/>
              <a:gdLst/>
              <a:ahLst/>
              <a:cxnLst/>
              <a:rect l="l" t="t" r="r" b="b"/>
              <a:pathLst>
                <a:path w="3150870" h="2239010">
                  <a:moveTo>
                    <a:pt x="87947" y="2217267"/>
                  </a:moveTo>
                  <a:lnTo>
                    <a:pt x="83947" y="2137968"/>
                  </a:lnTo>
                  <a:lnTo>
                    <a:pt x="21590" y="2146770"/>
                  </a:lnTo>
                  <a:lnTo>
                    <a:pt x="87947" y="2217267"/>
                  </a:lnTo>
                  <a:close/>
                </a:path>
                <a:path w="3150870" h="2239010">
                  <a:moveTo>
                    <a:pt x="3150501" y="2230894"/>
                  </a:moveTo>
                  <a:lnTo>
                    <a:pt x="3150374" y="524738"/>
                  </a:lnTo>
                  <a:lnTo>
                    <a:pt x="3150260" y="481609"/>
                  </a:lnTo>
                  <a:lnTo>
                    <a:pt x="3149625" y="403694"/>
                  </a:lnTo>
                  <a:lnTo>
                    <a:pt x="3148723" y="333959"/>
                  </a:lnTo>
                  <a:lnTo>
                    <a:pt x="3147695" y="273773"/>
                  </a:lnTo>
                  <a:lnTo>
                    <a:pt x="3146666" y="224459"/>
                  </a:lnTo>
                  <a:lnTo>
                    <a:pt x="3144990" y="158610"/>
                  </a:lnTo>
                  <a:lnTo>
                    <a:pt x="3144901" y="152196"/>
                  </a:lnTo>
                  <a:lnTo>
                    <a:pt x="3142488" y="151599"/>
                  </a:lnTo>
                  <a:lnTo>
                    <a:pt x="3142488" y="2230894"/>
                  </a:lnTo>
                  <a:lnTo>
                    <a:pt x="443801" y="2230501"/>
                  </a:lnTo>
                  <a:lnTo>
                    <a:pt x="383743" y="2229434"/>
                  </a:lnTo>
                  <a:lnTo>
                    <a:pt x="267931" y="2225878"/>
                  </a:lnTo>
                  <a:lnTo>
                    <a:pt x="87947" y="2217267"/>
                  </a:lnTo>
                  <a:lnTo>
                    <a:pt x="21590" y="2147570"/>
                  </a:lnTo>
                  <a:lnTo>
                    <a:pt x="20612" y="2107374"/>
                  </a:lnTo>
                  <a:lnTo>
                    <a:pt x="19494" y="2059851"/>
                  </a:lnTo>
                  <a:lnTo>
                    <a:pt x="18326" y="2008124"/>
                  </a:lnTo>
                  <a:lnTo>
                    <a:pt x="17145" y="1953691"/>
                  </a:lnTo>
                  <a:lnTo>
                    <a:pt x="16027" y="1898040"/>
                  </a:lnTo>
                  <a:lnTo>
                    <a:pt x="14998" y="1842668"/>
                  </a:lnTo>
                  <a:lnTo>
                    <a:pt x="14109" y="1789099"/>
                  </a:lnTo>
                  <a:lnTo>
                    <a:pt x="13411" y="1738820"/>
                  </a:lnTo>
                  <a:lnTo>
                    <a:pt x="12954" y="1693316"/>
                  </a:lnTo>
                  <a:lnTo>
                    <a:pt x="12801" y="1654098"/>
                  </a:lnTo>
                  <a:lnTo>
                    <a:pt x="12750" y="1620481"/>
                  </a:lnTo>
                  <a:lnTo>
                    <a:pt x="12623" y="1581975"/>
                  </a:lnTo>
                  <a:lnTo>
                    <a:pt x="12420" y="1538401"/>
                  </a:lnTo>
                  <a:lnTo>
                    <a:pt x="11201" y="1310093"/>
                  </a:lnTo>
                  <a:lnTo>
                    <a:pt x="10693" y="1147330"/>
                  </a:lnTo>
                  <a:lnTo>
                    <a:pt x="10096" y="930021"/>
                  </a:lnTo>
                  <a:lnTo>
                    <a:pt x="9779" y="777074"/>
                  </a:lnTo>
                  <a:lnTo>
                    <a:pt x="9639" y="684301"/>
                  </a:lnTo>
                  <a:lnTo>
                    <a:pt x="9575" y="566369"/>
                  </a:lnTo>
                  <a:lnTo>
                    <a:pt x="9474" y="488022"/>
                  </a:lnTo>
                  <a:lnTo>
                    <a:pt x="9359" y="440410"/>
                  </a:lnTo>
                  <a:lnTo>
                    <a:pt x="8928" y="322033"/>
                  </a:lnTo>
                  <a:lnTo>
                    <a:pt x="8661" y="267271"/>
                  </a:lnTo>
                  <a:lnTo>
                    <a:pt x="8064" y="158610"/>
                  </a:lnTo>
                  <a:lnTo>
                    <a:pt x="8001" y="140182"/>
                  </a:lnTo>
                  <a:lnTo>
                    <a:pt x="26276" y="140055"/>
                  </a:lnTo>
                  <a:lnTo>
                    <a:pt x="186118" y="140042"/>
                  </a:lnTo>
                  <a:lnTo>
                    <a:pt x="26276" y="140055"/>
                  </a:lnTo>
                  <a:lnTo>
                    <a:pt x="186067" y="140563"/>
                  </a:lnTo>
                  <a:lnTo>
                    <a:pt x="183883" y="161010"/>
                  </a:lnTo>
                  <a:lnTo>
                    <a:pt x="183883" y="192252"/>
                  </a:lnTo>
                  <a:lnTo>
                    <a:pt x="551637" y="187452"/>
                  </a:lnTo>
                  <a:lnTo>
                    <a:pt x="556577" y="141224"/>
                  </a:lnTo>
                  <a:lnTo>
                    <a:pt x="1009167" y="140055"/>
                  </a:lnTo>
                  <a:lnTo>
                    <a:pt x="556704" y="140055"/>
                  </a:lnTo>
                  <a:lnTo>
                    <a:pt x="1437500" y="139865"/>
                  </a:lnTo>
                  <a:lnTo>
                    <a:pt x="2673134" y="142011"/>
                  </a:lnTo>
                  <a:lnTo>
                    <a:pt x="2845905" y="140982"/>
                  </a:lnTo>
                  <a:lnTo>
                    <a:pt x="2893720" y="141122"/>
                  </a:lnTo>
                  <a:lnTo>
                    <a:pt x="2941955" y="142354"/>
                  </a:lnTo>
                  <a:lnTo>
                    <a:pt x="2990507" y="144691"/>
                  </a:lnTo>
                  <a:lnTo>
                    <a:pt x="3039249" y="148170"/>
                  </a:lnTo>
                  <a:lnTo>
                    <a:pt x="3088094" y="152806"/>
                  </a:lnTo>
                  <a:lnTo>
                    <a:pt x="3136900" y="158610"/>
                  </a:lnTo>
                  <a:lnTo>
                    <a:pt x="3138081" y="201307"/>
                  </a:lnTo>
                  <a:lnTo>
                    <a:pt x="3139033" y="242074"/>
                  </a:lnTo>
                  <a:lnTo>
                    <a:pt x="3139998" y="291287"/>
                  </a:lnTo>
                  <a:lnTo>
                    <a:pt x="3140938" y="349415"/>
                  </a:lnTo>
                  <a:lnTo>
                    <a:pt x="3141738" y="415353"/>
                  </a:lnTo>
                  <a:lnTo>
                    <a:pt x="3142297" y="488022"/>
                  </a:lnTo>
                  <a:lnTo>
                    <a:pt x="3142488" y="2230894"/>
                  </a:lnTo>
                  <a:lnTo>
                    <a:pt x="3142488" y="151599"/>
                  </a:lnTo>
                  <a:lnTo>
                    <a:pt x="3092081" y="145529"/>
                  </a:lnTo>
                  <a:lnTo>
                    <a:pt x="3044914" y="140982"/>
                  </a:lnTo>
                  <a:lnTo>
                    <a:pt x="2992907" y="137083"/>
                  </a:lnTo>
                  <a:lnTo>
                    <a:pt x="2943555" y="134543"/>
                  </a:lnTo>
                  <a:lnTo>
                    <a:pt x="2894520" y="133172"/>
                  </a:lnTo>
                  <a:lnTo>
                    <a:pt x="2845905" y="132981"/>
                  </a:lnTo>
                  <a:lnTo>
                    <a:pt x="1975827" y="134556"/>
                  </a:lnTo>
                  <a:lnTo>
                    <a:pt x="600710" y="133261"/>
                  </a:lnTo>
                  <a:lnTo>
                    <a:pt x="557568" y="131991"/>
                  </a:lnTo>
                  <a:lnTo>
                    <a:pt x="558838" y="120154"/>
                  </a:lnTo>
                  <a:lnTo>
                    <a:pt x="569226" y="48856"/>
                  </a:lnTo>
                  <a:lnTo>
                    <a:pt x="558838" y="0"/>
                  </a:lnTo>
                  <a:lnTo>
                    <a:pt x="180682" y="13614"/>
                  </a:lnTo>
                  <a:lnTo>
                    <a:pt x="191084" y="93726"/>
                  </a:lnTo>
                  <a:lnTo>
                    <a:pt x="187134" y="130581"/>
                  </a:lnTo>
                  <a:lnTo>
                    <a:pt x="0" y="132181"/>
                  </a:lnTo>
                  <a:lnTo>
                    <a:pt x="127" y="156057"/>
                  </a:lnTo>
                  <a:lnTo>
                    <a:pt x="431" y="202831"/>
                  </a:lnTo>
                  <a:lnTo>
                    <a:pt x="876" y="291287"/>
                  </a:lnTo>
                  <a:lnTo>
                    <a:pt x="1231" y="383895"/>
                  </a:lnTo>
                  <a:lnTo>
                    <a:pt x="1422" y="451815"/>
                  </a:lnTo>
                  <a:lnTo>
                    <a:pt x="1549" y="518642"/>
                  </a:lnTo>
                  <a:lnTo>
                    <a:pt x="1651" y="684301"/>
                  </a:lnTo>
                  <a:lnTo>
                    <a:pt x="1778" y="777074"/>
                  </a:lnTo>
                  <a:lnTo>
                    <a:pt x="1981" y="877595"/>
                  </a:lnTo>
                  <a:lnTo>
                    <a:pt x="2387" y="1037729"/>
                  </a:lnTo>
                  <a:lnTo>
                    <a:pt x="3200" y="1310093"/>
                  </a:lnTo>
                  <a:lnTo>
                    <a:pt x="4419" y="1538401"/>
                  </a:lnTo>
                  <a:lnTo>
                    <a:pt x="4622" y="1581975"/>
                  </a:lnTo>
                  <a:lnTo>
                    <a:pt x="4749" y="1620481"/>
                  </a:lnTo>
                  <a:lnTo>
                    <a:pt x="4800" y="1654098"/>
                  </a:lnTo>
                  <a:lnTo>
                    <a:pt x="4965" y="1693049"/>
                  </a:lnTo>
                  <a:lnTo>
                    <a:pt x="5410" y="1738261"/>
                  </a:lnTo>
                  <a:lnTo>
                    <a:pt x="6083" y="1788248"/>
                  </a:lnTo>
                  <a:lnTo>
                    <a:pt x="6959" y="1841538"/>
                  </a:lnTo>
                  <a:lnTo>
                    <a:pt x="7975" y="1896630"/>
                  </a:lnTo>
                  <a:lnTo>
                    <a:pt x="9080" y="1952066"/>
                  </a:lnTo>
                  <a:lnTo>
                    <a:pt x="10248" y="2006358"/>
                  </a:lnTo>
                  <a:lnTo>
                    <a:pt x="11417" y="2058035"/>
                  </a:lnTo>
                  <a:lnTo>
                    <a:pt x="12534" y="2105596"/>
                  </a:lnTo>
                  <a:lnTo>
                    <a:pt x="13538" y="2146770"/>
                  </a:lnTo>
                  <a:lnTo>
                    <a:pt x="13601" y="2150783"/>
                  </a:lnTo>
                  <a:lnTo>
                    <a:pt x="84747" y="2225281"/>
                  </a:lnTo>
                  <a:lnTo>
                    <a:pt x="86347" y="2225281"/>
                  </a:lnTo>
                  <a:lnTo>
                    <a:pt x="266827" y="2233892"/>
                  </a:lnTo>
                  <a:lnTo>
                    <a:pt x="383146" y="2237448"/>
                  </a:lnTo>
                  <a:lnTo>
                    <a:pt x="443509" y="2238514"/>
                  </a:lnTo>
                  <a:lnTo>
                    <a:pt x="503669" y="2238895"/>
                  </a:lnTo>
                  <a:lnTo>
                    <a:pt x="3150501" y="2238895"/>
                  </a:lnTo>
                  <a:lnTo>
                    <a:pt x="3150501" y="2230894"/>
                  </a:lnTo>
                  <a:close/>
                </a:path>
              </a:pathLst>
            </a:custGeom>
            <a:solidFill>
              <a:srgbClr val="2A3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321372" y="3573294"/>
            <a:ext cx="216662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000" spc="120" dirty="0">
                <a:solidFill>
                  <a:srgbClr val="2A3725"/>
                </a:solidFill>
                <a:latin typeface="Arial"/>
                <a:cs typeface="Arial"/>
              </a:rPr>
              <a:t>Add </a:t>
            </a:r>
            <a:r>
              <a:rPr sz="2000" spc="-15" dirty="0">
                <a:solidFill>
                  <a:srgbClr val="2A3725"/>
                </a:solidFill>
                <a:latin typeface="Arial"/>
                <a:cs typeface="Arial"/>
              </a:rPr>
              <a:t>a </a:t>
            </a:r>
            <a:r>
              <a:rPr sz="2000" spc="150" dirty="0">
                <a:solidFill>
                  <a:srgbClr val="2A3725"/>
                </a:solidFill>
                <a:latin typeface="Arial"/>
                <a:cs typeface="Arial"/>
              </a:rPr>
              <a:t>city </a:t>
            </a:r>
            <a:r>
              <a:rPr sz="2000" spc="75" dirty="0">
                <a:solidFill>
                  <a:srgbClr val="2A3725"/>
                </a:solidFill>
                <a:latin typeface="Arial"/>
                <a:cs typeface="Arial"/>
              </a:rPr>
              <a:t>and</a:t>
            </a:r>
            <a:r>
              <a:rPr sz="2000" spc="-254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2A3725"/>
                </a:solidFill>
                <a:latin typeface="Arial"/>
                <a:cs typeface="Arial"/>
              </a:rPr>
              <a:t>its  </a:t>
            </a:r>
            <a:r>
              <a:rPr sz="2000" spc="100" dirty="0">
                <a:solidFill>
                  <a:srgbClr val="2A3725"/>
                </a:solidFill>
                <a:latin typeface="Arial"/>
                <a:cs typeface="Arial"/>
              </a:rPr>
              <a:t>data (then </a:t>
            </a:r>
            <a:r>
              <a:rPr sz="2000" spc="130" dirty="0">
                <a:solidFill>
                  <a:srgbClr val="2A3725"/>
                </a:solidFill>
                <a:latin typeface="Arial"/>
                <a:cs typeface="Arial"/>
              </a:rPr>
              <a:t>do </a:t>
            </a:r>
            <a:r>
              <a:rPr sz="2000" spc="45" dirty="0">
                <a:solidFill>
                  <a:srgbClr val="2A3725"/>
                </a:solidFill>
                <a:latin typeface="Arial"/>
                <a:cs typeface="Arial"/>
              </a:rPr>
              <a:t>2  </a:t>
            </a:r>
            <a:r>
              <a:rPr sz="2000" spc="90" dirty="0">
                <a:solidFill>
                  <a:srgbClr val="2A3725"/>
                </a:solidFill>
                <a:latin typeface="Arial"/>
                <a:cs typeface="Arial"/>
              </a:rPr>
              <a:t>accordingly)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4281269" y="2260989"/>
            <a:ext cx="2966085" cy="2878455"/>
            <a:chOff x="14281269" y="2260989"/>
            <a:chExt cx="2966085" cy="2878455"/>
          </a:xfrm>
        </p:grpSpPr>
        <p:sp>
          <p:nvSpPr>
            <p:cNvPr id="40" name="object 40"/>
            <p:cNvSpPr/>
            <p:nvPr/>
          </p:nvSpPr>
          <p:spPr>
            <a:xfrm>
              <a:off x="14284600" y="2371998"/>
              <a:ext cx="2959100" cy="2764155"/>
            </a:xfrm>
            <a:custGeom>
              <a:avLst/>
              <a:gdLst/>
              <a:ahLst/>
              <a:cxnLst/>
              <a:rect l="l" t="t" r="r" b="b"/>
              <a:pathLst>
                <a:path w="2959100" h="2764154">
                  <a:moveTo>
                    <a:pt x="2958845" y="2763835"/>
                  </a:moveTo>
                  <a:lnTo>
                    <a:pt x="416425" y="2763835"/>
                  </a:lnTo>
                  <a:lnTo>
                    <a:pt x="359816" y="2763417"/>
                  </a:lnTo>
                  <a:lnTo>
                    <a:pt x="303359" y="2762289"/>
                  </a:lnTo>
                  <a:lnTo>
                    <a:pt x="248347" y="2760636"/>
                  </a:lnTo>
                  <a:lnTo>
                    <a:pt x="196074" y="2758645"/>
                  </a:lnTo>
                  <a:lnTo>
                    <a:pt x="147834" y="2756503"/>
                  </a:lnTo>
                  <a:lnTo>
                    <a:pt x="68626" y="2752509"/>
                  </a:lnTo>
                  <a:lnTo>
                    <a:pt x="11326" y="2692549"/>
                  </a:lnTo>
                  <a:lnTo>
                    <a:pt x="10246" y="2650156"/>
                  </a:lnTo>
                  <a:lnTo>
                    <a:pt x="7836" y="2544945"/>
                  </a:lnTo>
                  <a:lnTo>
                    <a:pt x="5613" y="2429367"/>
                  </a:lnTo>
                  <a:lnTo>
                    <a:pt x="4768" y="2374013"/>
                  </a:lnTo>
                  <a:lnTo>
                    <a:pt x="4203" y="2323656"/>
                  </a:lnTo>
                  <a:lnTo>
                    <a:pt x="3997" y="2280826"/>
                  </a:lnTo>
                  <a:lnTo>
                    <a:pt x="1311" y="262605"/>
                  </a:lnTo>
                  <a:lnTo>
                    <a:pt x="1165" y="180045"/>
                  </a:lnTo>
                  <a:lnTo>
                    <a:pt x="770" y="105356"/>
                  </a:lnTo>
                  <a:lnTo>
                    <a:pt x="0" y="2248"/>
                  </a:lnTo>
                  <a:lnTo>
                    <a:pt x="51470" y="1415"/>
                  </a:lnTo>
                  <a:lnTo>
                    <a:pt x="177896" y="83"/>
                  </a:lnTo>
                  <a:lnTo>
                    <a:pt x="337304" y="0"/>
                  </a:lnTo>
                  <a:lnTo>
                    <a:pt x="487717" y="2914"/>
                  </a:lnTo>
                  <a:lnTo>
                    <a:pt x="499436" y="3218"/>
                  </a:lnTo>
                  <a:lnTo>
                    <a:pt x="516525" y="3494"/>
                  </a:lnTo>
                  <a:lnTo>
                    <a:pt x="597461" y="4163"/>
                  </a:lnTo>
                  <a:lnTo>
                    <a:pt x="765094" y="4725"/>
                  </a:lnTo>
                  <a:lnTo>
                    <a:pt x="1176890" y="4974"/>
                  </a:lnTo>
                  <a:lnTo>
                    <a:pt x="2708324" y="2914"/>
                  </a:lnTo>
                  <a:lnTo>
                    <a:pt x="2757815" y="3229"/>
                  </a:lnTo>
                  <a:lnTo>
                    <a:pt x="2807146" y="4950"/>
                  </a:lnTo>
                  <a:lnTo>
                    <a:pt x="2856318" y="8047"/>
                  </a:lnTo>
                  <a:lnTo>
                    <a:pt x="2905330" y="12486"/>
                  </a:lnTo>
                  <a:lnTo>
                    <a:pt x="2954181" y="18237"/>
                  </a:lnTo>
                  <a:lnTo>
                    <a:pt x="2956513" y="115422"/>
                  </a:lnTo>
                  <a:lnTo>
                    <a:pt x="2958116" y="223693"/>
                  </a:lnTo>
                  <a:lnTo>
                    <a:pt x="2958845" y="360008"/>
                  </a:lnTo>
                  <a:lnTo>
                    <a:pt x="2958845" y="2763835"/>
                  </a:lnTo>
                  <a:close/>
                </a:path>
              </a:pathLst>
            </a:custGeom>
            <a:solidFill>
              <a:srgbClr val="F9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281264" y="2260993"/>
              <a:ext cx="2966085" cy="2878455"/>
            </a:xfrm>
            <a:custGeom>
              <a:avLst/>
              <a:gdLst/>
              <a:ahLst/>
              <a:cxnLst/>
              <a:rect l="l" t="t" r="r" b="b"/>
              <a:pathLst>
                <a:path w="2966084" h="2878454">
                  <a:moveTo>
                    <a:pt x="73291" y="2860192"/>
                  </a:moveTo>
                  <a:lnTo>
                    <a:pt x="69964" y="2794228"/>
                  </a:lnTo>
                  <a:lnTo>
                    <a:pt x="17983" y="2801569"/>
                  </a:lnTo>
                  <a:lnTo>
                    <a:pt x="73291" y="2860192"/>
                  </a:lnTo>
                  <a:close/>
                </a:path>
                <a:path w="2966084" h="2878454">
                  <a:moveTo>
                    <a:pt x="2965513" y="471017"/>
                  </a:moveTo>
                  <a:lnTo>
                    <a:pt x="2965246" y="390906"/>
                  </a:lnTo>
                  <a:lnTo>
                    <a:pt x="2964586" y="318427"/>
                  </a:lnTo>
                  <a:lnTo>
                    <a:pt x="2963672" y="255257"/>
                  </a:lnTo>
                  <a:lnTo>
                    <a:pt x="2962681" y="203073"/>
                  </a:lnTo>
                  <a:lnTo>
                    <a:pt x="2961767" y="163563"/>
                  </a:lnTo>
                  <a:lnTo>
                    <a:pt x="2960916" y="132118"/>
                  </a:lnTo>
                  <a:lnTo>
                    <a:pt x="2960840" y="126580"/>
                  </a:lnTo>
                  <a:lnTo>
                    <a:pt x="2958846" y="126098"/>
                  </a:lnTo>
                  <a:lnTo>
                    <a:pt x="2958846" y="471017"/>
                  </a:lnTo>
                  <a:lnTo>
                    <a:pt x="2958846" y="2871520"/>
                  </a:lnTo>
                  <a:lnTo>
                    <a:pt x="362699" y="2871101"/>
                  </a:lnTo>
                  <a:lnTo>
                    <a:pt x="305612" y="2869971"/>
                  </a:lnTo>
                  <a:lnTo>
                    <a:pt x="197485" y="2866326"/>
                  </a:lnTo>
                  <a:lnTo>
                    <a:pt x="73291" y="2860192"/>
                  </a:lnTo>
                  <a:lnTo>
                    <a:pt x="17983" y="2802229"/>
                  </a:lnTo>
                  <a:lnTo>
                    <a:pt x="16941" y="2759316"/>
                  </a:lnTo>
                  <a:lnTo>
                    <a:pt x="15748" y="2708122"/>
                  </a:lnTo>
                  <a:lnTo>
                    <a:pt x="14528" y="2652445"/>
                  </a:lnTo>
                  <a:lnTo>
                    <a:pt x="13347" y="2594699"/>
                  </a:lnTo>
                  <a:lnTo>
                    <a:pt x="12293" y="2537333"/>
                  </a:lnTo>
                  <a:lnTo>
                    <a:pt x="11442" y="2482773"/>
                  </a:lnTo>
                  <a:lnTo>
                    <a:pt x="10871" y="2433472"/>
                  </a:lnTo>
                  <a:lnTo>
                    <a:pt x="10655" y="2391841"/>
                  </a:lnTo>
                  <a:lnTo>
                    <a:pt x="10541" y="2338349"/>
                  </a:lnTo>
                  <a:lnTo>
                    <a:pt x="9817" y="2146782"/>
                  </a:lnTo>
                  <a:lnTo>
                    <a:pt x="9575" y="2072411"/>
                  </a:lnTo>
                  <a:lnTo>
                    <a:pt x="9321" y="1984400"/>
                  </a:lnTo>
                  <a:lnTo>
                    <a:pt x="8204" y="906373"/>
                  </a:lnTo>
                  <a:lnTo>
                    <a:pt x="7975" y="471017"/>
                  </a:lnTo>
                  <a:lnTo>
                    <a:pt x="7861" y="396925"/>
                  </a:lnTo>
                  <a:lnTo>
                    <a:pt x="7785" y="361213"/>
                  </a:lnTo>
                  <a:lnTo>
                    <a:pt x="7569" y="299339"/>
                  </a:lnTo>
                  <a:lnTo>
                    <a:pt x="7327" y="244259"/>
                  </a:lnTo>
                  <a:lnTo>
                    <a:pt x="6718" y="132118"/>
                  </a:lnTo>
                  <a:lnTo>
                    <a:pt x="6667" y="116586"/>
                  </a:lnTo>
                  <a:lnTo>
                    <a:pt x="24041" y="116484"/>
                  </a:lnTo>
                  <a:lnTo>
                    <a:pt x="155105" y="116471"/>
                  </a:lnTo>
                  <a:lnTo>
                    <a:pt x="24041" y="116484"/>
                  </a:lnTo>
                  <a:lnTo>
                    <a:pt x="155054" y="116916"/>
                  </a:lnTo>
                  <a:lnTo>
                    <a:pt x="153238" y="133908"/>
                  </a:lnTo>
                  <a:lnTo>
                    <a:pt x="153238" y="159893"/>
                  </a:lnTo>
                  <a:lnTo>
                    <a:pt x="459727" y="155892"/>
                  </a:lnTo>
                  <a:lnTo>
                    <a:pt x="463842" y="117462"/>
                  </a:lnTo>
                  <a:lnTo>
                    <a:pt x="908913" y="116484"/>
                  </a:lnTo>
                  <a:lnTo>
                    <a:pt x="463956" y="116484"/>
                  </a:lnTo>
                  <a:lnTo>
                    <a:pt x="1210983" y="116344"/>
                  </a:lnTo>
                  <a:lnTo>
                    <a:pt x="2579446" y="118097"/>
                  </a:lnTo>
                  <a:lnTo>
                    <a:pt x="2711653" y="117259"/>
                  </a:lnTo>
                  <a:lnTo>
                    <a:pt x="2759519" y="117500"/>
                  </a:lnTo>
                  <a:lnTo>
                    <a:pt x="2807868" y="119062"/>
                  </a:lnTo>
                  <a:lnTo>
                    <a:pt x="2856534" y="121958"/>
                  </a:lnTo>
                  <a:lnTo>
                    <a:pt x="2905353" y="126238"/>
                  </a:lnTo>
                  <a:lnTo>
                    <a:pt x="2954185" y="131914"/>
                  </a:lnTo>
                  <a:lnTo>
                    <a:pt x="2955391" y="177114"/>
                  </a:lnTo>
                  <a:lnTo>
                    <a:pt x="2956293" y="217906"/>
                  </a:lnTo>
                  <a:lnTo>
                    <a:pt x="2957220" y="269024"/>
                  </a:lnTo>
                  <a:lnTo>
                    <a:pt x="2958033" y="329145"/>
                  </a:lnTo>
                  <a:lnTo>
                    <a:pt x="2958617" y="396925"/>
                  </a:lnTo>
                  <a:lnTo>
                    <a:pt x="2958846" y="471017"/>
                  </a:lnTo>
                  <a:lnTo>
                    <a:pt x="2958846" y="126098"/>
                  </a:lnTo>
                  <a:lnTo>
                    <a:pt x="2958173" y="125920"/>
                  </a:lnTo>
                  <a:lnTo>
                    <a:pt x="2908554" y="120167"/>
                  </a:lnTo>
                  <a:lnTo>
                    <a:pt x="2876029" y="117259"/>
                  </a:lnTo>
                  <a:lnTo>
                    <a:pt x="2865780" y="116344"/>
                  </a:lnTo>
                  <a:lnTo>
                    <a:pt x="2858935" y="115722"/>
                  </a:lnTo>
                  <a:lnTo>
                    <a:pt x="2810332" y="112687"/>
                  </a:lnTo>
                  <a:lnTo>
                    <a:pt x="2809468" y="112636"/>
                  </a:lnTo>
                  <a:lnTo>
                    <a:pt x="2760319" y="110909"/>
                  </a:lnTo>
                  <a:lnTo>
                    <a:pt x="2711653" y="110591"/>
                  </a:lnTo>
                  <a:lnTo>
                    <a:pt x="1861680" y="111937"/>
                  </a:lnTo>
                  <a:lnTo>
                    <a:pt x="501256" y="110832"/>
                  </a:lnTo>
                  <a:lnTo>
                    <a:pt x="464667" y="109804"/>
                  </a:lnTo>
                  <a:lnTo>
                    <a:pt x="465734" y="99936"/>
                  </a:lnTo>
                  <a:lnTo>
                    <a:pt x="474395" y="40640"/>
                  </a:lnTo>
                  <a:lnTo>
                    <a:pt x="465734" y="0"/>
                  </a:lnTo>
                  <a:lnTo>
                    <a:pt x="150583" y="11328"/>
                  </a:lnTo>
                  <a:lnTo>
                    <a:pt x="159245" y="77952"/>
                  </a:lnTo>
                  <a:lnTo>
                    <a:pt x="155968" y="108394"/>
                  </a:lnTo>
                  <a:lnTo>
                    <a:pt x="3327" y="109931"/>
                  </a:lnTo>
                  <a:lnTo>
                    <a:pt x="0" y="109931"/>
                  </a:lnTo>
                  <a:lnTo>
                    <a:pt x="533" y="203073"/>
                  </a:lnTo>
                  <a:lnTo>
                    <a:pt x="952" y="299339"/>
                  </a:lnTo>
                  <a:lnTo>
                    <a:pt x="1143" y="361213"/>
                  </a:lnTo>
                  <a:lnTo>
                    <a:pt x="1333" y="531634"/>
                  </a:lnTo>
                  <a:lnTo>
                    <a:pt x="1498" y="857694"/>
                  </a:lnTo>
                  <a:lnTo>
                    <a:pt x="2667" y="1984400"/>
                  </a:lnTo>
                  <a:lnTo>
                    <a:pt x="2908" y="2072411"/>
                  </a:lnTo>
                  <a:lnTo>
                    <a:pt x="3149" y="2146782"/>
                  </a:lnTo>
                  <a:lnTo>
                    <a:pt x="3886" y="2338349"/>
                  </a:lnTo>
                  <a:lnTo>
                    <a:pt x="4000" y="2391841"/>
                  </a:lnTo>
                  <a:lnTo>
                    <a:pt x="4203" y="2433193"/>
                  </a:lnTo>
                  <a:lnTo>
                    <a:pt x="4762" y="2482189"/>
                  </a:lnTo>
                  <a:lnTo>
                    <a:pt x="5600" y="2536444"/>
                  </a:lnTo>
                  <a:lnTo>
                    <a:pt x="6642" y="2593530"/>
                  </a:lnTo>
                  <a:lnTo>
                    <a:pt x="7810" y="2651061"/>
                  </a:lnTo>
                  <a:lnTo>
                    <a:pt x="9029" y="2706624"/>
                  </a:lnTo>
                  <a:lnTo>
                    <a:pt x="10210" y="2757817"/>
                  </a:lnTo>
                  <a:lnTo>
                    <a:pt x="11277" y="2801569"/>
                  </a:lnTo>
                  <a:lnTo>
                    <a:pt x="11328" y="2804896"/>
                  </a:lnTo>
                  <a:lnTo>
                    <a:pt x="70624" y="2866847"/>
                  </a:lnTo>
                  <a:lnTo>
                    <a:pt x="71958" y="2866847"/>
                  </a:lnTo>
                  <a:lnTo>
                    <a:pt x="196469" y="2872994"/>
                  </a:lnTo>
                  <a:lnTo>
                    <a:pt x="305054" y="2876626"/>
                  </a:lnTo>
                  <a:lnTo>
                    <a:pt x="362407" y="2877756"/>
                  </a:lnTo>
                  <a:lnTo>
                    <a:pt x="419760" y="2878175"/>
                  </a:lnTo>
                  <a:lnTo>
                    <a:pt x="2965513" y="2878175"/>
                  </a:lnTo>
                  <a:lnTo>
                    <a:pt x="2965513" y="2871520"/>
                  </a:lnTo>
                  <a:lnTo>
                    <a:pt x="2965513" y="471017"/>
                  </a:lnTo>
                  <a:close/>
                </a:path>
              </a:pathLst>
            </a:custGeom>
            <a:solidFill>
              <a:srgbClr val="2A3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4567255" y="2603546"/>
            <a:ext cx="150558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100" spc="45" dirty="0">
                <a:solidFill>
                  <a:srgbClr val="2A3725"/>
                </a:solidFill>
                <a:latin typeface="Arial"/>
                <a:cs typeface="Arial"/>
              </a:rPr>
              <a:t>Probable  Solutions</a:t>
            </a:r>
            <a:r>
              <a:rPr sz="2100" spc="-4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100" spc="100" dirty="0">
                <a:solidFill>
                  <a:srgbClr val="2A3725"/>
                </a:solidFill>
                <a:latin typeface="Arial"/>
                <a:cs typeface="Arial"/>
              </a:rPr>
              <a:t>of  </a:t>
            </a:r>
            <a:r>
              <a:rPr sz="2100" spc="65" dirty="0">
                <a:solidFill>
                  <a:srgbClr val="2A3725"/>
                </a:solidFill>
                <a:latin typeface="Arial"/>
                <a:cs typeface="Arial"/>
              </a:rPr>
              <a:t>individual  disasters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2961955" y="5875202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314324" y="628649"/>
                </a:moveTo>
                <a:lnTo>
                  <a:pt x="267876" y="625241"/>
                </a:lnTo>
                <a:lnTo>
                  <a:pt x="223543" y="615341"/>
                </a:lnTo>
                <a:lnTo>
                  <a:pt x="181813" y="599435"/>
                </a:lnTo>
                <a:lnTo>
                  <a:pt x="143171" y="578010"/>
                </a:lnTo>
                <a:lnTo>
                  <a:pt x="108104" y="551551"/>
                </a:lnTo>
                <a:lnTo>
                  <a:pt x="77098" y="520545"/>
                </a:lnTo>
                <a:lnTo>
                  <a:pt x="50639" y="485478"/>
                </a:lnTo>
                <a:lnTo>
                  <a:pt x="29214" y="446836"/>
                </a:lnTo>
                <a:lnTo>
                  <a:pt x="13308" y="405106"/>
                </a:lnTo>
                <a:lnTo>
                  <a:pt x="3408" y="360773"/>
                </a:lnTo>
                <a:lnTo>
                  <a:pt x="0" y="314324"/>
                </a:lnTo>
                <a:lnTo>
                  <a:pt x="3408" y="267876"/>
                </a:lnTo>
                <a:lnTo>
                  <a:pt x="13308" y="223543"/>
                </a:lnTo>
                <a:lnTo>
                  <a:pt x="29214" y="181813"/>
                </a:lnTo>
                <a:lnTo>
                  <a:pt x="50639" y="143171"/>
                </a:lnTo>
                <a:lnTo>
                  <a:pt x="77098" y="108104"/>
                </a:lnTo>
                <a:lnTo>
                  <a:pt x="108104" y="77098"/>
                </a:lnTo>
                <a:lnTo>
                  <a:pt x="143171" y="50639"/>
                </a:lnTo>
                <a:lnTo>
                  <a:pt x="181813" y="29214"/>
                </a:lnTo>
                <a:lnTo>
                  <a:pt x="223543" y="13308"/>
                </a:lnTo>
                <a:lnTo>
                  <a:pt x="267876" y="3408"/>
                </a:lnTo>
                <a:lnTo>
                  <a:pt x="314324" y="0"/>
                </a:lnTo>
                <a:lnTo>
                  <a:pt x="360773" y="3408"/>
                </a:lnTo>
                <a:lnTo>
                  <a:pt x="405106" y="13308"/>
                </a:lnTo>
                <a:lnTo>
                  <a:pt x="446836" y="29214"/>
                </a:lnTo>
                <a:lnTo>
                  <a:pt x="485478" y="50639"/>
                </a:lnTo>
                <a:lnTo>
                  <a:pt x="520545" y="77098"/>
                </a:lnTo>
                <a:lnTo>
                  <a:pt x="551551" y="108104"/>
                </a:lnTo>
                <a:lnTo>
                  <a:pt x="578010" y="143171"/>
                </a:lnTo>
                <a:lnTo>
                  <a:pt x="599435" y="181813"/>
                </a:lnTo>
                <a:lnTo>
                  <a:pt x="615341" y="223543"/>
                </a:lnTo>
                <a:lnTo>
                  <a:pt x="625241" y="267876"/>
                </a:lnTo>
                <a:lnTo>
                  <a:pt x="628649" y="314324"/>
                </a:lnTo>
                <a:lnTo>
                  <a:pt x="625241" y="360773"/>
                </a:lnTo>
                <a:lnTo>
                  <a:pt x="615341" y="405106"/>
                </a:lnTo>
                <a:lnTo>
                  <a:pt x="599435" y="446836"/>
                </a:lnTo>
                <a:lnTo>
                  <a:pt x="578010" y="485478"/>
                </a:lnTo>
                <a:lnTo>
                  <a:pt x="551551" y="520545"/>
                </a:lnTo>
                <a:lnTo>
                  <a:pt x="520545" y="551551"/>
                </a:lnTo>
                <a:lnTo>
                  <a:pt x="485478" y="578010"/>
                </a:lnTo>
                <a:lnTo>
                  <a:pt x="446836" y="599435"/>
                </a:lnTo>
                <a:lnTo>
                  <a:pt x="405106" y="615341"/>
                </a:lnTo>
                <a:lnTo>
                  <a:pt x="360773" y="625241"/>
                </a:lnTo>
                <a:lnTo>
                  <a:pt x="314324" y="628649"/>
                </a:lnTo>
                <a:close/>
              </a:path>
            </a:pathLst>
          </a:custGeom>
          <a:solidFill>
            <a:srgbClr val="B4D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162667" y="5965785"/>
            <a:ext cx="224154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170" dirty="0">
                <a:solidFill>
                  <a:srgbClr val="2A3725"/>
                </a:solidFill>
                <a:latin typeface="Arial"/>
                <a:cs typeface="Arial"/>
              </a:rPr>
              <a:t>5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2041117" y="6500591"/>
            <a:ext cx="2468880" cy="2753360"/>
            <a:chOff x="12041117" y="6500591"/>
            <a:chExt cx="2468880" cy="2753360"/>
          </a:xfrm>
        </p:grpSpPr>
        <p:sp>
          <p:nvSpPr>
            <p:cNvPr id="46" name="object 46"/>
            <p:cNvSpPr/>
            <p:nvPr/>
          </p:nvSpPr>
          <p:spPr>
            <a:xfrm>
              <a:off x="13223885" y="6500591"/>
              <a:ext cx="106045" cy="514350"/>
            </a:xfrm>
            <a:custGeom>
              <a:avLst/>
              <a:gdLst/>
              <a:ahLst/>
              <a:cxnLst/>
              <a:rect l="l" t="t" r="r" b="b"/>
              <a:pathLst>
                <a:path w="106044" h="514350">
                  <a:moveTo>
                    <a:pt x="0" y="439544"/>
                  </a:moveTo>
                  <a:lnTo>
                    <a:pt x="0" y="434397"/>
                  </a:lnTo>
                  <a:lnTo>
                    <a:pt x="1239" y="431502"/>
                  </a:lnTo>
                  <a:lnTo>
                    <a:pt x="4029" y="429572"/>
                  </a:lnTo>
                  <a:lnTo>
                    <a:pt x="8369" y="426677"/>
                  </a:lnTo>
                  <a:lnTo>
                    <a:pt x="14259" y="427642"/>
                  </a:lnTo>
                  <a:lnTo>
                    <a:pt x="17049" y="432145"/>
                  </a:lnTo>
                  <a:lnTo>
                    <a:pt x="43087" y="472357"/>
                  </a:lnTo>
                  <a:lnTo>
                    <a:pt x="43087" y="0"/>
                  </a:lnTo>
                  <a:lnTo>
                    <a:pt x="61686" y="0"/>
                  </a:lnTo>
                  <a:lnTo>
                    <a:pt x="61686" y="472357"/>
                  </a:lnTo>
                  <a:lnTo>
                    <a:pt x="87725" y="432145"/>
                  </a:lnTo>
                  <a:lnTo>
                    <a:pt x="90825" y="427642"/>
                  </a:lnTo>
                  <a:lnTo>
                    <a:pt x="96405" y="426677"/>
                  </a:lnTo>
                  <a:lnTo>
                    <a:pt x="100745" y="429572"/>
                  </a:lnTo>
                  <a:lnTo>
                    <a:pt x="105084" y="432789"/>
                  </a:lnTo>
                  <a:lnTo>
                    <a:pt x="106014" y="438579"/>
                  </a:lnTo>
                  <a:lnTo>
                    <a:pt x="103224" y="443083"/>
                  </a:lnTo>
                  <a:lnTo>
                    <a:pt x="58277" y="512247"/>
                  </a:lnTo>
                  <a:lnTo>
                    <a:pt x="55487" y="513856"/>
                  </a:lnTo>
                  <a:lnTo>
                    <a:pt x="49287" y="513856"/>
                  </a:lnTo>
                  <a:lnTo>
                    <a:pt x="46497" y="512247"/>
                  </a:lnTo>
                  <a:lnTo>
                    <a:pt x="44637" y="509674"/>
                  </a:lnTo>
                  <a:lnTo>
                    <a:pt x="1549" y="443083"/>
                  </a:lnTo>
                  <a:lnTo>
                    <a:pt x="619" y="441475"/>
                  </a:lnTo>
                  <a:close/>
                </a:path>
              </a:pathLst>
            </a:custGeom>
            <a:solidFill>
              <a:srgbClr val="2A3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045092" y="7164789"/>
              <a:ext cx="2461260" cy="2085339"/>
            </a:xfrm>
            <a:custGeom>
              <a:avLst/>
              <a:gdLst/>
              <a:ahLst/>
              <a:cxnLst/>
              <a:rect l="l" t="t" r="r" b="b"/>
              <a:pathLst>
                <a:path w="2461259" h="2085340">
                  <a:moveTo>
                    <a:pt x="2460702" y="2084847"/>
                  </a:moveTo>
                  <a:lnTo>
                    <a:pt x="496804" y="2084847"/>
                  </a:lnTo>
                  <a:lnTo>
                    <a:pt x="437733" y="2084463"/>
                  </a:lnTo>
                  <a:lnTo>
                    <a:pt x="378652" y="2083411"/>
                  </a:lnTo>
                  <a:lnTo>
                    <a:pt x="320595" y="2081839"/>
                  </a:lnTo>
                  <a:lnTo>
                    <a:pt x="264598" y="2079895"/>
                  </a:lnTo>
                  <a:lnTo>
                    <a:pt x="211693" y="2077728"/>
                  </a:lnTo>
                  <a:lnTo>
                    <a:pt x="162914" y="2075488"/>
                  </a:lnTo>
                  <a:lnTo>
                    <a:pt x="81873" y="2071378"/>
                  </a:lnTo>
                  <a:lnTo>
                    <a:pt x="13513" y="2000069"/>
                  </a:lnTo>
                  <a:lnTo>
                    <a:pt x="12495" y="1960559"/>
                  </a:lnTo>
                  <a:lnTo>
                    <a:pt x="9061" y="1810939"/>
                  </a:lnTo>
                  <a:lnTo>
                    <a:pt x="6931" y="1700687"/>
                  </a:lnTo>
                  <a:lnTo>
                    <a:pt x="5373" y="1596405"/>
                  </a:lnTo>
                  <a:lnTo>
                    <a:pt x="4928" y="1550354"/>
                  </a:lnTo>
                  <a:lnTo>
                    <a:pt x="1891" y="682006"/>
                  </a:lnTo>
                  <a:lnTo>
                    <a:pt x="1564" y="312309"/>
                  </a:lnTo>
                  <a:lnTo>
                    <a:pt x="1391" y="214124"/>
                  </a:lnTo>
                  <a:lnTo>
                    <a:pt x="919" y="125297"/>
                  </a:lnTo>
                  <a:lnTo>
                    <a:pt x="0" y="2674"/>
                  </a:lnTo>
                  <a:lnTo>
                    <a:pt x="61405" y="1683"/>
                  </a:lnTo>
                  <a:lnTo>
                    <a:pt x="212235" y="99"/>
                  </a:lnTo>
                  <a:lnTo>
                    <a:pt x="402411" y="0"/>
                  </a:lnTo>
                  <a:lnTo>
                    <a:pt x="581857" y="3466"/>
                  </a:lnTo>
                  <a:lnTo>
                    <a:pt x="600360" y="3969"/>
                  </a:lnTo>
                  <a:lnTo>
                    <a:pt x="656136" y="4780"/>
                  </a:lnTo>
                  <a:lnTo>
                    <a:pt x="734018" y="5354"/>
                  </a:lnTo>
                  <a:lnTo>
                    <a:pt x="884616" y="5830"/>
                  </a:lnTo>
                  <a:lnTo>
                    <a:pt x="1196440" y="5818"/>
                  </a:lnTo>
                  <a:lnTo>
                    <a:pt x="2141982" y="3483"/>
                  </a:lnTo>
                  <a:lnTo>
                    <a:pt x="2211041" y="3660"/>
                  </a:lnTo>
                  <a:lnTo>
                    <a:pt x="2260125" y="5021"/>
                  </a:lnTo>
                  <a:lnTo>
                    <a:pt x="2309077" y="7527"/>
                  </a:lnTo>
                  <a:lnTo>
                    <a:pt x="2357897" y="11154"/>
                  </a:lnTo>
                  <a:lnTo>
                    <a:pt x="2406584" y="15883"/>
                  </a:lnTo>
                  <a:lnTo>
                    <a:pt x="2455138" y="21689"/>
                  </a:lnTo>
                  <a:lnTo>
                    <a:pt x="2457920" y="137269"/>
                  </a:lnTo>
                  <a:lnTo>
                    <a:pt x="2459833" y="266033"/>
                  </a:lnTo>
                  <a:lnTo>
                    <a:pt x="2460702" y="428149"/>
                  </a:lnTo>
                  <a:lnTo>
                    <a:pt x="2460702" y="2084847"/>
                  </a:lnTo>
                  <a:close/>
                </a:path>
              </a:pathLst>
            </a:custGeom>
            <a:solidFill>
              <a:srgbClr val="F9F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041112" y="7032776"/>
              <a:ext cx="2468880" cy="2221230"/>
            </a:xfrm>
            <a:custGeom>
              <a:avLst/>
              <a:gdLst/>
              <a:ahLst/>
              <a:cxnLst/>
              <a:rect l="l" t="t" r="r" b="b"/>
              <a:pathLst>
                <a:path w="2468880" h="2221229">
                  <a:moveTo>
                    <a:pt x="87439" y="2199436"/>
                  </a:moveTo>
                  <a:lnTo>
                    <a:pt x="83464" y="2121001"/>
                  </a:lnTo>
                  <a:lnTo>
                    <a:pt x="21463" y="2129713"/>
                  </a:lnTo>
                  <a:lnTo>
                    <a:pt x="87439" y="2199436"/>
                  </a:lnTo>
                  <a:close/>
                </a:path>
                <a:path w="2468880" h="2221229">
                  <a:moveTo>
                    <a:pt x="2468651" y="2212898"/>
                  </a:moveTo>
                  <a:lnTo>
                    <a:pt x="2468537" y="518998"/>
                  </a:lnTo>
                  <a:lnTo>
                    <a:pt x="2468410" y="476338"/>
                  </a:lnTo>
                  <a:lnTo>
                    <a:pt x="2467787" y="399275"/>
                  </a:lnTo>
                  <a:lnTo>
                    <a:pt x="2466886" y="330314"/>
                  </a:lnTo>
                  <a:lnTo>
                    <a:pt x="2465870" y="270776"/>
                  </a:lnTo>
                  <a:lnTo>
                    <a:pt x="2464854" y="222008"/>
                  </a:lnTo>
                  <a:lnTo>
                    <a:pt x="2463177" y="156883"/>
                  </a:lnTo>
                  <a:lnTo>
                    <a:pt x="2463088" y="150533"/>
                  </a:lnTo>
                  <a:lnTo>
                    <a:pt x="2460688" y="149948"/>
                  </a:lnTo>
                  <a:lnTo>
                    <a:pt x="2460688" y="2212898"/>
                  </a:lnTo>
                  <a:lnTo>
                    <a:pt x="441248" y="2212517"/>
                  </a:lnTo>
                  <a:lnTo>
                    <a:pt x="381533" y="2211463"/>
                  </a:lnTo>
                  <a:lnTo>
                    <a:pt x="266382" y="2207958"/>
                  </a:lnTo>
                  <a:lnTo>
                    <a:pt x="87439" y="2199436"/>
                  </a:lnTo>
                  <a:lnTo>
                    <a:pt x="21463" y="2130501"/>
                  </a:lnTo>
                  <a:lnTo>
                    <a:pt x="20485" y="2090737"/>
                  </a:lnTo>
                  <a:lnTo>
                    <a:pt x="19380" y="2043747"/>
                  </a:lnTo>
                  <a:lnTo>
                    <a:pt x="18211" y="1992579"/>
                  </a:lnTo>
                  <a:lnTo>
                    <a:pt x="17043" y="1938731"/>
                  </a:lnTo>
                  <a:lnTo>
                    <a:pt x="15925" y="1883702"/>
                  </a:lnTo>
                  <a:lnTo>
                    <a:pt x="14897" y="1828939"/>
                  </a:lnTo>
                  <a:lnTo>
                    <a:pt x="14020" y="1775955"/>
                  </a:lnTo>
                  <a:lnTo>
                    <a:pt x="13335" y="1726222"/>
                  </a:lnTo>
                  <a:lnTo>
                    <a:pt x="12877" y="1681213"/>
                  </a:lnTo>
                  <a:lnTo>
                    <a:pt x="12712" y="1642440"/>
                  </a:lnTo>
                  <a:lnTo>
                    <a:pt x="12674" y="1609178"/>
                  </a:lnTo>
                  <a:lnTo>
                    <a:pt x="12547" y="1571078"/>
                  </a:lnTo>
                  <a:lnTo>
                    <a:pt x="12344" y="1527937"/>
                  </a:lnTo>
                  <a:lnTo>
                    <a:pt x="11125" y="1301419"/>
                  </a:lnTo>
                  <a:lnTo>
                    <a:pt x="10629" y="1138974"/>
                  </a:lnTo>
                  <a:lnTo>
                    <a:pt x="10033" y="922172"/>
                  </a:lnTo>
                  <a:lnTo>
                    <a:pt x="9715" y="769696"/>
                  </a:lnTo>
                  <a:lnTo>
                    <a:pt x="9588" y="677291"/>
                  </a:lnTo>
                  <a:lnTo>
                    <a:pt x="9512" y="560171"/>
                  </a:lnTo>
                  <a:lnTo>
                    <a:pt x="9410" y="482688"/>
                  </a:lnTo>
                  <a:lnTo>
                    <a:pt x="9296" y="435597"/>
                  </a:lnTo>
                  <a:lnTo>
                    <a:pt x="8877" y="318503"/>
                  </a:lnTo>
                  <a:lnTo>
                    <a:pt x="8610" y="264337"/>
                  </a:lnTo>
                  <a:lnTo>
                    <a:pt x="8013" y="156883"/>
                  </a:lnTo>
                  <a:lnTo>
                    <a:pt x="7950" y="138658"/>
                  </a:lnTo>
                  <a:lnTo>
                    <a:pt x="26123" y="138531"/>
                  </a:lnTo>
                  <a:lnTo>
                    <a:pt x="185051" y="138506"/>
                  </a:lnTo>
                  <a:lnTo>
                    <a:pt x="26123" y="138531"/>
                  </a:lnTo>
                  <a:lnTo>
                    <a:pt x="185000" y="139026"/>
                  </a:lnTo>
                  <a:lnTo>
                    <a:pt x="182829" y="159258"/>
                  </a:lnTo>
                  <a:lnTo>
                    <a:pt x="182829" y="190157"/>
                  </a:lnTo>
                  <a:lnTo>
                    <a:pt x="548474" y="185407"/>
                  </a:lnTo>
                  <a:lnTo>
                    <a:pt x="553389" y="139611"/>
                  </a:lnTo>
                  <a:lnTo>
                    <a:pt x="878751" y="138531"/>
                  </a:lnTo>
                  <a:lnTo>
                    <a:pt x="553504" y="138531"/>
                  </a:lnTo>
                  <a:lnTo>
                    <a:pt x="1138161" y="138341"/>
                  </a:lnTo>
                  <a:lnTo>
                    <a:pt x="1994027" y="140462"/>
                  </a:lnTo>
                  <a:lnTo>
                    <a:pt x="2165794" y="139446"/>
                  </a:lnTo>
                  <a:lnTo>
                    <a:pt x="2213343" y="139585"/>
                  </a:lnTo>
                  <a:lnTo>
                    <a:pt x="2261298" y="140792"/>
                  </a:lnTo>
                  <a:lnTo>
                    <a:pt x="2309571" y="143116"/>
                  </a:lnTo>
                  <a:lnTo>
                    <a:pt x="2358047" y="146545"/>
                  </a:lnTo>
                  <a:lnTo>
                    <a:pt x="2406599" y="151130"/>
                  </a:lnTo>
                  <a:lnTo>
                    <a:pt x="2455138" y="156883"/>
                  </a:lnTo>
                  <a:lnTo>
                    <a:pt x="2456307" y="199110"/>
                  </a:lnTo>
                  <a:lnTo>
                    <a:pt x="2457246" y="239420"/>
                  </a:lnTo>
                  <a:lnTo>
                    <a:pt x="2458224" y="288099"/>
                  </a:lnTo>
                  <a:lnTo>
                    <a:pt x="2459151" y="345592"/>
                  </a:lnTo>
                  <a:lnTo>
                    <a:pt x="2459939" y="410806"/>
                  </a:lnTo>
                  <a:lnTo>
                    <a:pt x="2460498" y="482688"/>
                  </a:lnTo>
                  <a:lnTo>
                    <a:pt x="2460688" y="2212898"/>
                  </a:lnTo>
                  <a:lnTo>
                    <a:pt x="2460688" y="149948"/>
                  </a:lnTo>
                  <a:lnTo>
                    <a:pt x="2410574" y="143941"/>
                  </a:lnTo>
                  <a:lnTo>
                    <a:pt x="2363673" y="139446"/>
                  </a:lnTo>
                  <a:lnTo>
                    <a:pt x="2311958" y="135585"/>
                  </a:lnTo>
                  <a:lnTo>
                    <a:pt x="2281047" y="134010"/>
                  </a:lnTo>
                  <a:lnTo>
                    <a:pt x="2262898" y="133083"/>
                  </a:lnTo>
                  <a:lnTo>
                    <a:pt x="2214130" y="131724"/>
                  </a:lnTo>
                  <a:lnTo>
                    <a:pt x="2165794" y="131521"/>
                  </a:lnTo>
                  <a:lnTo>
                    <a:pt x="1457083" y="133172"/>
                  </a:lnTo>
                  <a:lnTo>
                    <a:pt x="624509" y="132321"/>
                  </a:lnTo>
                  <a:lnTo>
                    <a:pt x="602005" y="131940"/>
                  </a:lnTo>
                  <a:lnTo>
                    <a:pt x="554355" y="130556"/>
                  </a:lnTo>
                  <a:lnTo>
                    <a:pt x="555625" y="118846"/>
                  </a:lnTo>
                  <a:lnTo>
                    <a:pt x="565962" y="48336"/>
                  </a:lnTo>
                  <a:lnTo>
                    <a:pt x="555625" y="0"/>
                  </a:lnTo>
                  <a:lnTo>
                    <a:pt x="179641" y="13462"/>
                  </a:lnTo>
                  <a:lnTo>
                    <a:pt x="189979" y="92697"/>
                  </a:lnTo>
                  <a:lnTo>
                    <a:pt x="186067" y="129032"/>
                  </a:lnTo>
                  <a:lnTo>
                    <a:pt x="0" y="130733"/>
                  </a:lnTo>
                  <a:lnTo>
                    <a:pt x="127" y="154355"/>
                  </a:lnTo>
                  <a:lnTo>
                    <a:pt x="419" y="200621"/>
                  </a:lnTo>
                  <a:lnTo>
                    <a:pt x="863" y="288099"/>
                  </a:lnTo>
                  <a:lnTo>
                    <a:pt x="1219" y="379691"/>
                  </a:lnTo>
                  <a:lnTo>
                    <a:pt x="1409" y="446874"/>
                  </a:lnTo>
                  <a:lnTo>
                    <a:pt x="1536" y="512965"/>
                  </a:lnTo>
                  <a:lnTo>
                    <a:pt x="1638" y="677291"/>
                  </a:lnTo>
                  <a:lnTo>
                    <a:pt x="1765" y="769696"/>
                  </a:lnTo>
                  <a:lnTo>
                    <a:pt x="1968" y="869886"/>
                  </a:lnTo>
                  <a:lnTo>
                    <a:pt x="2362" y="1029627"/>
                  </a:lnTo>
                  <a:lnTo>
                    <a:pt x="3175" y="1301419"/>
                  </a:lnTo>
                  <a:lnTo>
                    <a:pt x="4394" y="1527937"/>
                  </a:lnTo>
                  <a:lnTo>
                    <a:pt x="4597" y="1571078"/>
                  </a:lnTo>
                  <a:lnTo>
                    <a:pt x="4724" y="1609178"/>
                  </a:lnTo>
                  <a:lnTo>
                    <a:pt x="4775" y="1642440"/>
                  </a:lnTo>
                  <a:lnTo>
                    <a:pt x="4927" y="1680959"/>
                  </a:lnTo>
                  <a:lnTo>
                    <a:pt x="5372" y="1725676"/>
                  </a:lnTo>
                  <a:lnTo>
                    <a:pt x="6045" y="1775117"/>
                  </a:lnTo>
                  <a:lnTo>
                    <a:pt x="6908" y="1827809"/>
                  </a:lnTo>
                  <a:lnTo>
                    <a:pt x="7924" y="1882305"/>
                  </a:lnTo>
                  <a:lnTo>
                    <a:pt x="9029" y="1937143"/>
                  </a:lnTo>
                  <a:lnTo>
                    <a:pt x="10185" y="1990839"/>
                  </a:lnTo>
                  <a:lnTo>
                    <a:pt x="11341" y="2041944"/>
                  </a:lnTo>
                  <a:lnTo>
                    <a:pt x="12458" y="2088984"/>
                  </a:lnTo>
                  <a:lnTo>
                    <a:pt x="13449" y="2129713"/>
                  </a:lnTo>
                  <a:lnTo>
                    <a:pt x="13512" y="2133676"/>
                  </a:lnTo>
                  <a:lnTo>
                    <a:pt x="84251" y="2207361"/>
                  </a:lnTo>
                  <a:lnTo>
                    <a:pt x="85852" y="2207361"/>
                  </a:lnTo>
                  <a:lnTo>
                    <a:pt x="265290" y="2215870"/>
                  </a:lnTo>
                  <a:lnTo>
                    <a:pt x="380949" y="2219388"/>
                  </a:lnTo>
                  <a:lnTo>
                    <a:pt x="440956" y="2220442"/>
                  </a:lnTo>
                  <a:lnTo>
                    <a:pt x="500773" y="2220823"/>
                  </a:lnTo>
                  <a:lnTo>
                    <a:pt x="2468651" y="2220823"/>
                  </a:lnTo>
                  <a:lnTo>
                    <a:pt x="2468651" y="2212898"/>
                  </a:lnTo>
                  <a:close/>
                </a:path>
              </a:pathLst>
            </a:custGeom>
            <a:solidFill>
              <a:srgbClr val="2A3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2274550" y="7460153"/>
            <a:ext cx="126492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000" spc="75" dirty="0">
                <a:solidFill>
                  <a:srgbClr val="2A3725"/>
                </a:solidFill>
                <a:latin typeface="Arial"/>
                <a:cs typeface="Arial"/>
              </a:rPr>
              <a:t>Carbon  </a:t>
            </a:r>
            <a:r>
              <a:rPr sz="2000" spc="105" dirty="0">
                <a:solidFill>
                  <a:srgbClr val="2A3725"/>
                </a:solidFill>
                <a:latin typeface="Arial"/>
                <a:cs typeface="Arial"/>
              </a:rPr>
              <a:t>Footprint  </a:t>
            </a:r>
            <a:r>
              <a:rPr sz="2000" spc="25" dirty="0">
                <a:solidFill>
                  <a:srgbClr val="2A3725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2A3725"/>
                </a:solidFill>
                <a:latin typeface="Arial"/>
                <a:cs typeface="Arial"/>
              </a:rPr>
              <a:t>a</a:t>
            </a:r>
            <a:r>
              <a:rPr sz="2000" spc="25" dirty="0">
                <a:solidFill>
                  <a:srgbClr val="2A3725"/>
                </a:solidFill>
                <a:latin typeface="Arial"/>
                <a:cs typeface="Arial"/>
              </a:rPr>
              <a:t>l</a:t>
            </a:r>
            <a:r>
              <a:rPr sz="2000" spc="170" dirty="0">
                <a:solidFill>
                  <a:srgbClr val="2A3725"/>
                </a:solidFill>
                <a:latin typeface="Arial"/>
                <a:cs typeface="Arial"/>
              </a:rPr>
              <a:t>c</a:t>
            </a:r>
            <a:r>
              <a:rPr sz="2000" spc="65" dirty="0">
                <a:solidFill>
                  <a:srgbClr val="2A3725"/>
                </a:solidFill>
                <a:latin typeface="Arial"/>
                <a:cs typeface="Arial"/>
              </a:rPr>
              <a:t>u</a:t>
            </a:r>
            <a:r>
              <a:rPr sz="2000" spc="25" dirty="0">
                <a:solidFill>
                  <a:srgbClr val="2A3725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2A3725"/>
                </a:solidFill>
                <a:latin typeface="Arial"/>
                <a:cs typeface="Arial"/>
              </a:rPr>
              <a:t>a</a:t>
            </a:r>
            <a:r>
              <a:rPr sz="2000" spc="245" dirty="0">
                <a:solidFill>
                  <a:srgbClr val="2A3725"/>
                </a:solidFill>
                <a:latin typeface="Arial"/>
                <a:cs typeface="Arial"/>
              </a:rPr>
              <a:t>t</a:t>
            </a:r>
            <a:r>
              <a:rPr sz="2000" spc="105" dirty="0">
                <a:solidFill>
                  <a:srgbClr val="2A3725"/>
                </a:solidFill>
                <a:latin typeface="Arial"/>
                <a:cs typeface="Arial"/>
              </a:rPr>
              <a:t>o</a:t>
            </a:r>
            <a:r>
              <a:rPr sz="2000" spc="65" dirty="0">
                <a:solidFill>
                  <a:srgbClr val="2A3725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0C2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54738" y="1028699"/>
            <a:ext cx="5400659" cy="5124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627403"/>
            <a:ext cx="51276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5" dirty="0">
                <a:solidFill>
                  <a:srgbClr val="2A3725"/>
                </a:solidFill>
              </a:rPr>
              <a:t>Methodology</a:t>
            </a:r>
            <a:endParaRPr sz="6400"/>
          </a:p>
        </p:txBody>
      </p:sp>
      <p:sp>
        <p:nvSpPr>
          <p:cNvPr id="5" name="object 5"/>
          <p:cNvSpPr/>
          <p:nvPr/>
        </p:nvSpPr>
        <p:spPr>
          <a:xfrm>
            <a:off x="1371600" y="3479474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5384474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600" y="7765724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600" y="8718224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6000" y="2195243"/>
            <a:ext cx="9034145" cy="7690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4600" algn="l"/>
                <a:tab pos="2465705" algn="l"/>
              </a:tabLst>
            </a:pPr>
            <a:r>
              <a:rPr sz="2700" spc="155" dirty="0">
                <a:solidFill>
                  <a:srgbClr val="2A3725"/>
                </a:solidFill>
                <a:latin typeface="Arial"/>
                <a:cs typeface="Arial"/>
              </a:rPr>
              <a:t>H</a:t>
            </a:r>
            <a:r>
              <a:rPr sz="2700" spc="-32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700" spc="210" dirty="0">
                <a:solidFill>
                  <a:srgbClr val="2A3725"/>
                </a:solidFill>
                <a:latin typeface="Arial"/>
                <a:cs typeface="Arial"/>
              </a:rPr>
              <a:t>O</a:t>
            </a:r>
            <a:r>
              <a:rPr sz="2700" spc="-32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700" spc="170" dirty="0">
                <a:solidFill>
                  <a:srgbClr val="2A3725"/>
                </a:solidFill>
                <a:latin typeface="Arial"/>
                <a:cs typeface="Arial"/>
              </a:rPr>
              <a:t>W	</a:t>
            </a:r>
            <a:r>
              <a:rPr sz="2700" spc="70" dirty="0">
                <a:solidFill>
                  <a:srgbClr val="2A3725"/>
                </a:solidFill>
                <a:latin typeface="Arial"/>
                <a:cs typeface="Arial"/>
              </a:rPr>
              <a:t>I</a:t>
            </a:r>
            <a:r>
              <a:rPr sz="2700" spc="-32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700" spc="-80" dirty="0">
                <a:solidFill>
                  <a:srgbClr val="2A3725"/>
                </a:solidFill>
                <a:latin typeface="Arial"/>
                <a:cs typeface="Arial"/>
              </a:rPr>
              <a:t>T</a:t>
            </a:r>
            <a:r>
              <a:rPr sz="2700" spc="-32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700" spc="-70" dirty="0">
                <a:solidFill>
                  <a:srgbClr val="2A3725"/>
                </a:solidFill>
                <a:latin typeface="Arial"/>
                <a:cs typeface="Arial"/>
              </a:rPr>
              <a:t>'</a:t>
            </a:r>
            <a:r>
              <a:rPr sz="2700" spc="-32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700" spc="175" dirty="0">
                <a:solidFill>
                  <a:srgbClr val="2A3725"/>
                </a:solidFill>
                <a:latin typeface="Arial"/>
                <a:cs typeface="Arial"/>
              </a:rPr>
              <a:t>L</a:t>
            </a:r>
            <a:r>
              <a:rPr sz="2700" spc="-32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700" spc="175" dirty="0">
                <a:solidFill>
                  <a:srgbClr val="2A3725"/>
                </a:solidFill>
                <a:latin typeface="Arial"/>
                <a:cs typeface="Arial"/>
              </a:rPr>
              <a:t>L	</a:t>
            </a:r>
            <a:r>
              <a:rPr sz="2700" spc="170" dirty="0">
                <a:solidFill>
                  <a:srgbClr val="2A3725"/>
                </a:solidFill>
                <a:latin typeface="Arial"/>
                <a:cs typeface="Arial"/>
              </a:rPr>
              <a:t>W</a:t>
            </a:r>
            <a:r>
              <a:rPr sz="2700" spc="-32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700" spc="210" dirty="0">
                <a:solidFill>
                  <a:srgbClr val="2A3725"/>
                </a:solidFill>
                <a:latin typeface="Arial"/>
                <a:cs typeface="Arial"/>
              </a:rPr>
              <a:t>O</a:t>
            </a:r>
            <a:r>
              <a:rPr sz="2700" spc="-32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700" spc="-170" dirty="0">
                <a:solidFill>
                  <a:srgbClr val="2A3725"/>
                </a:solidFill>
                <a:latin typeface="Arial"/>
                <a:cs typeface="Arial"/>
              </a:rPr>
              <a:t>R</a:t>
            </a:r>
            <a:r>
              <a:rPr sz="2700" spc="-32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700" spc="35" dirty="0">
                <a:solidFill>
                  <a:srgbClr val="2A3725"/>
                </a:solidFill>
                <a:latin typeface="Arial"/>
                <a:cs typeface="Arial"/>
              </a:rPr>
              <a:t>K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Arial"/>
              <a:cs typeface="Arial"/>
            </a:endParaRPr>
          </a:p>
          <a:p>
            <a:pPr marL="594995" marR="102870">
              <a:lnSpc>
                <a:spcPct val="115700"/>
              </a:lnSpc>
            </a:pPr>
            <a:r>
              <a:rPr sz="2700" spc="-10" dirty="0">
                <a:solidFill>
                  <a:srgbClr val="2A3725"/>
                </a:solidFill>
                <a:latin typeface="Arial"/>
                <a:cs typeface="Arial"/>
              </a:rPr>
              <a:t>Using </a:t>
            </a:r>
            <a:r>
              <a:rPr sz="2700" spc="35" dirty="0">
                <a:solidFill>
                  <a:srgbClr val="2A3725"/>
                </a:solidFill>
                <a:latin typeface="Arial"/>
                <a:cs typeface="Arial"/>
              </a:rPr>
              <a:t>the </a:t>
            </a:r>
            <a:r>
              <a:rPr sz="2700" spc="-40" dirty="0">
                <a:solidFill>
                  <a:srgbClr val="2A3725"/>
                </a:solidFill>
                <a:latin typeface="Arial"/>
                <a:cs typeface="Arial"/>
              </a:rPr>
              <a:t>concepts </a:t>
            </a:r>
            <a:r>
              <a:rPr sz="2700" spc="120" dirty="0">
                <a:solidFill>
                  <a:srgbClr val="2A3725"/>
                </a:solidFill>
                <a:latin typeface="Arial"/>
                <a:cs typeface="Arial"/>
              </a:rPr>
              <a:t>of </a:t>
            </a:r>
            <a:r>
              <a:rPr sz="2700" spc="40" dirty="0">
                <a:solidFill>
                  <a:srgbClr val="2A3725"/>
                </a:solidFill>
                <a:latin typeface="Arial"/>
                <a:cs typeface="Arial"/>
              </a:rPr>
              <a:t>Linked </a:t>
            </a:r>
            <a:r>
              <a:rPr sz="2700" spc="-20" dirty="0">
                <a:solidFill>
                  <a:srgbClr val="2A3725"/>
                </a:solidFill>
                <a:latin typeface="Arial"/>
                <a:cs typeface="Arial"/>
              </a:rPr>
              <a:t>lists </a:t>
            </a:r>
            <a:r>
              <a:rPr sz="2700" spc="55" dirty="0">
                <a:solidFill>
                  <a:srgbClr val="2A3725"/>
                </a:solidFill>
                <a:latin typeface="Arial"/>
                <a:cs typeface="Arial"/>
              </a:rPr>
              <a:t>and </a:t>
            </a:r>
            <a:r>
              <a:rPr sz="2700" spc="75" dirty="0">
                <a:solidFill>
                  <a:srgbClr val="2A3725"/>
                </a:solidFill>
                <a:latin typeface="Arial"/>
                <a:cs typeface="Arial"/>
              </a:rPr>
              <a:t>altering </a:t>
            </a:r>
            <a:r>
              <a:rPr sz="2700" spc="125" dirty="0">
                <a:solidFill>
                  <a:srgbClr val="2A3725"/>
                </a:solidFill>
                <a:latin typeface="Arial"/>
                <a:cs typeface="Arial"/>
              </a:rPr>
              <a:t>that  </a:t>
            </a:r>
            <a:r>
              <a:rPr sz="2700" spc="-10" dirty="0">
                <a:solidFill>
                  <a:srgbClr val="2A3725"/>
                </a:solidFill>
                <a:latin typeface="Arial"/>
                <a:cs typeface="Arial"/>
              </a:rPr>
              <a:t>concept </a:t>
            </a:r>
            <a:r>
              <a:rPr sz="2700" spc="95" dirty="0">
                <a:solidFill>
                  <a:srgbClr val="2A3725"/>
                </a:solidFill>
                <a:latin typeface="Arial"/>
                <a:cs typeface="Arial"/>
              </a:rPr>
              <a:t>to </a:t>
            </a:r>
            <a:r>
              <a:rPr sz="2700" spc="195" dirty="0">
                <a:solidFill>
                  <a:srgbClr val="2A3725"/>
                </a:solidFill>
                <a:latin typeface="Arial"/>
                <a:cs typeface="Arial"/>
              </a:rPr>
              <a:t>fit </a:t>
            </a:r>
            <a:r>
              <a:rPr sz="2700" spc="20" dirty="0">
                <a:solidFill>
                  <a:srgbClr val="2A3725"/>
                </a:solidFill>
                <a:latin typeface="Arial"/>
                <a:cs typeface="Arial"/>
              </a:rPr>
              <a:t>our </a:t>
            </a:r>
            <a:r>
              <a:rPr sz="2700" dirty="0">
                <a:solidFill>
                  <a:srgbClr val="2A3725"/>
                </a:solidFill>
                <a:latin typeface="Arial"/>
                <a:cs typeface="Arial"/>
              </a:rPr>
              <a:t>goals </a:t>
            </a:r>
            <a:r>
              <a:rPr sz="2700" spc="45" dirty="0">
                <a:solidFill>
                  <a:srgbClr val="2A3725"/>
                </a:solidFill>
                <a:latin typeface="Arial"/>
                <a:cs typeface="Arial"/>
              </a:rPr>
              <a:t>relative </a:t>
            </a:r>
            <a:r>
              <a:rPr sz="2700" spc="95" dirty="0">
                <a:solidFill>
                  <a:srgbClr val="2A3725"/>
                </a:solidFill>
                <a:latin typeface="Arial"/>
                <a:cs typeface="Arial"/>
              </a:rPr>
              <a:t>to </a:t>
            </a:r>
            <a:r>
              <a:rPr sz="2700" spc="30" dirty="0">
                <a:solidFill>
                  <a:srgbClr val="2A3725"/>
                </a:solidFill>
                <a:latin typeface="Arial"/>
                <a:cs typeface="Arial"/>
              </a:rPr>
              <a:t>climate </a:t>
            </a:r>
            <a:r>
              <a:rPr sz="2700" spc="-35" dirty="0">
                <a:solidFill>
                  <a:srgbClr val="2A3725"/>
                </a:solidFill>
                <a:latin typeface="Arial"/>
                <a:cs typeface="Arial"/>
              </a:rPr>
              <a:t>change, </a:t>
            </a:r>
            <a:r>
              <a:rPr sz="2700" spc="-114" dirty="0">
                <a:solidFill>
                  <a:srgbClr val="2A3725"/>
                </a:solidFill>
                <a:latin typeface="Arial"/>
                <a:cs typeface="Arial"/>
              </a:rPr>
              <a:t>we  </a:t>
            </a:r>
            <a:r>
              <a:rPr sz="2700" spc="30" dirty="0">
                <a:solidFill>
                  <a:srgbClr val="2A3725"/>
                </a:solidFill>
                <a:latin typeface="Arial"/>
                <a:cs typeface="Arial"/>
              </a:rPr>
              <a:t>will </a:t>
            </a:r>
            <a:r>
              <a:rPr sz="2700" spc="-10" dirty="0">
                <a:solidFill>
                  <a:srgbClr val="2A3725"/>
                </a:solidFill>
                <a:latin typeface="Arial"/>
                <a:cs typeface="Arial"/>
              </a:rPr>
              <a:t>store </a:t>
            </a:r>
            <a:r>
              <a:rPr sz="2700" spc="120" dirty="0">
                <a:solidFill>
                  <a:srgbClr val="2A3725"/>
                </a:solidFill>
                <a:latin typeface="Arial"/>
                <a:cs typeface="Arial"/>
              </a:rPr>
              <a:t>data of </a:t>
            </a:r>
            <a:r>
              <a:rPr sz="2700" spc="80" dirty="0">
                <a:solidFill>
                  <a:srgbClr val="2A3725"/>
                </a:solidFill>
                <a:latin typeface="Arial"/>
                <a:cs typeface="Arial"/>
              </a:rPr>
              <a:t>a </a:t>
            </a:r>
            <a:r>
              <a:rPr sz="2700" spc="15" dirty="0">
                <a:solidFill>
                  <a:srgbClr val="2A3725"/>
                </a:solidFill>
                <a:latin typeface="Arial"/>
                <a:cs typeface="Arial"/>
              </a:rPr>
              <a:t>few </a:t>
            </a:r>
            <a:r>
              <a:rPr sz="2700" spc="60" dirty="0">
                <a:solidFill>
                  <a:srgbClr val="2A3725"/>
                </a:solidFill>
                <a:latin typeface="Arial"/>
                <a:cs typeface="Arial"/>
              </a:rPr>
              <a:t>populated </a:t>
            </a:r>
            <a:r>
              <a:rPr sz="2700" spc="-15" dirty="0">
                <a:solidFill>
                  <a:srgbClr val="2A3725"/>
                </a:solidFill>
                <a:latin typeface="Arial"/>
                <a:cs typeface="Arial"/>
              </a:rPr>
              <a:t>cities </a:t>
            </a:r>
            <a:r>
              <a:rPr sz="2700" spc="55" dirty="0">
                <a:solidFill>
                  <a:srgbClr val="2A3725"/>
                </a:solidFill>
                <a:latin typeface="Arial"/>
                <a:cs typeface="Arial"/>
              </a:rPr>
              <a:t>and </a:t>
            </a:r>
            <a:r>
              <a:rPr sz="2700" dirty="0">
                <a:solidFill>
                  <a:srgbClr val="2A3725"/>
                </a:solidFill>
                <a:latin typeface="Arial"/>
                <a:cs typeface="Arial"/>
              </a:rPr>
              <a:t>compare  </a:t>
            </a:r>
            <a:r>
              <a:rPr sz="2700" spc="35" dirty="0">
                <a:solidFill>
                  <a:srgbClr val="2A3725"/>
                </a:solidFill>
                <a:latin typeface="Arial"/>
                <a:cs typeface="Arial"/>
              </a:rPr>
              <a:t>the </a:t>
            </a:r>
            <a:r>
              <a:rPr sz="2700" spc="-20" dirty="0">
                <a:solidFill>
                  <a:srgbClr val="2A3725"/>
                </a:solidFill>
                <a:latin typeface="Arial"/>
                <a:cs typeface="Arial"/>
              </a:rPr>
              <a:t>cities'</a:t>
            </a:r>
            <a:r>
              <a:rPr sz="2700" spc="16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700" spc="-25" dirty="0">
                <a:solidFill>
                  <a:srgbClr val="2A3725"/>
                </a:solidFill>
                <a:latin typeface="Arial"/>
                <a:cs typeface="Arial"/>
              </a:rPr>
              <a:t>statistics.</a:t>
            </a:r>
            <a:endParaRPr sz="2700">
              <a:latin typeface="Arial"/>
              <a:cs typeface="Arial"/>
            </a:endParaRPr>
          </a:p>
          <a:p>
            <a:pPr marL="594995" marR="5080">
              <a:lnSpc>
                <a:spcPct val="115700"/>
              </a:lnSpc>
              <a:spcBef>
                <a:spcPts val="5"/>
              </a:spcBef>
            </a:pPr>
            <a:r>
              <a:rPr sz="2700" spc="-65" dirty="0">
                <a:solidFill>
                  <a:srgbClr val="2A3725"/>
                </a:solidFill>
                <a:latin typeface="Arial"/>
                <a:cs typeface="Arial"/>
              </a:rPr>
              <a:t>The user </a:t>
            </a:r>
            <a:r>
              <a:rPr sz="2700" spc="-25" dirty="0">
                <a:solidFill>
                  <a:srgbClr val="2A3725"/>
                </a:solidFill>
                <a:latin typeface="Arial"/>
                <a:cs typeface="Arial"/>
              </a:rPr>
              <a:t>should </a:t>
            </a:r>
            <a:r>
              <a:rPr sz="2700" dirty="0">
                <a:solidFill>
                  <a:srgbClr val="2A3725"/>
                </a:solidFill>
                <a:latin typeface="Arial"/>
                <a:cs typeface="Arial"/>
              </a:rPr>
              <a:t>be </a:t>
            </a:r>
            <a:r>
              <a:rPr sz="2700" spc="40" dirty="0">
                <a:solidFill>
                  <a:srgbClr val="2A3725"/>
                </a:solidFill>
                <a:latin typeface="Arial"/>
                <a:cs typeface="Arial"/>
              </a:rPr>
              <a:t>able </a:t>
            </a:r>
            <a:r>
              <a:rPr sz="2700" spc="95" dirty="0">
                <a:solidFill>
                  <a:srgbClr val="2A3725"/>
                </a:solidFill>
                <a:latin typeface="Arial"/>
                <a:cs typeface="Arial"/>
              </a:rPr>
              <a:t>to </a:t>
            </a:r>
            <a:r>
              <a:rPr sz="2700" spc="20" dirty="0">
                <a:solidFill>
                  <a:srgbClr val="2A3725"/>
                </a:solidFill>
                <a:latin typeface="Arial"/>
                <a:cs typeface="Arial"/>
              </a:rPr>
              <a:t>determine </a:t>
            </a:r>
            <a:r>
              <a:rPr sz="2700" spc="-35" dirty="0">
                <a:solidFill>
                  <a:srgbClr val="2A3725"/>
                </a:solidFill>
                <a:latin typeface="Arial"/>
                <a:cs typeface="Arial"/>
              </a:rPr>
              <a:t>which </a:t>
            </a:r>
            <a:r>
              <a:rPr sz="2700" spc="-15" dirty="0">
                <a:solidFill>
                  <a:srgbClr val="2A3725"/>
                </a:solidFill>
                <a:latin typeface="Arial"/>
                <a:cs typeface="Arial"/>
              </a:rPr>
              <a:t>cities </a:t>
            </a:r>
            <a:r>
              <a:rPr sz="2700" spc="95" dirty="0">
                <a:solidFill>
                  <a:srgbClr val="2A3725"/>
                </a:solidFill>
                <a:latin typeface="Arial"/>
                <a:cs typeface="Arial"/>
              </a:rPr>
              <a:t>to  </a:t>
            </a:r>
            <a:r>
              <a:rPr sz="2700" spc="-30" dirty="0">
                <a:solidFill>
                  <a:srgbClr val="2A3725"/>
                </a:solidFill>
                <a:latin typeface="Arial"/>
                <a:cs typeface="Arial"/>
              </a:rPr>
              <a:t>focus </a:t>
            </a:r>
            <a:r>
              <a:rPr sz="2700" spc="-20" dirty="0">
                <a:solidFill>
                  <a:srgbClr val="2A3725"/>
                </a:solidFill>
                <a:latin typeface="Arial"/>
                <a:cs typeface="Arial"/>
              </a:rPr>
              <a:t>on </a:t>
            </a:r>
            <a:r>
              <a:rPr sz="2700" spc="55" dirty="0">
                <a:solidFill>
                  <a:srgbClr val="2A3725"/>
                </a:solidFill>
                <a:latin typeface="Arial"/>
                <a:cs typeface="Arial"/>
              </a:rPr>
              <a:t>and </a:t>
            </a:r>
            <a:r>
              <a:rPr sz="2700" spc="40" dirty="0">
                <a:solidFill>
                  <a:srgbClr val="2A3725"/>
                </a:solidFill>
                <a:latin typeface="Arial"/>
                <a:cs typeface="Arial"/>
              </a:rPr>
              <a:t>in what </a:t>
            </a:r>
            <a:r>
              <a:rPr sz="2700" spc="-70" dirty="0">
                <a:solidFill>
                  <a:srgbClr val="2A3725"/>
                </a:solidFill>
                <a:latin typeface="Arial"/>
                <a:cs typeface="Arial"/>
              </a:rPr>
              <a:t>way, </a:t>
            </a:r>
            <a:r>
              <a:rPr sz="2700" spc="-125" dirty="0">
                <a:solidFill>
                  <a:srgbClr val="2A3725"/>
                </a:solidFill>
                <a:latin typeface="Arial"/>
                <a:cs typeface="Arial"/>
              </a:rPr>
              <a:t>access </a:t>
            </a:r>
            <a:r>
              <a:rPr sz="2700" spc="-40" dirty="0">
                <a:solidFill>
                  <a:srgbClr val="2A3725"/>
                </a:solidFill>
                <a:latin typeface="Arial"/>
                <a:cs typeface="Arial"/>
              </a:rPr>
              <a:t>solutions, </a:t>
            </a:r>
            <a:r>
              <a:rPr sz="2700" spc="-125" dirty="0">
                <a:solidFill>
                  <a:srgbClr val="2A3725"/>
                </a:solidFill>
                <a:latin typeface="Arial"/>
                <a:cs typeface="Arial"/>
              </a:rPr>
              <a:t>access </a:t>
            </a:r>
            <a:r>
              <a:rPr sz="2700" spc="15" dirty="0">
                <a:solidFill>
                  <a:srgbClr val="2A3725"/>
                </a:solidFill>
                <a:latin typeface="Arial"/>
                <a:cs typeface="Arial"/>
              </a:rPr>
              <a:t>city-  </a:t>
            </a:r>
            <a:r>
              <a:rPr sz="2700" spc="-100" dirty="0">
                <a:solidFill>
                  <a:srgbClr val="2A3725"/>
                </a:solidFill>
                <a:latin typeface="Arial"/>
                <a:cs typeface="Arial"/>
              </a:rPr>
              <a:t>wise </a:t>
            </a:r>
            <a:r>
              <a:rPr sz="2700" spc="120" dirty="0">
                <a:solidFill>
                  <a:srgbClr val="2A3725"/>
                </a:solidFill>
                <a:latin typeface="Arial"/>
                <a:cs typeface="Arial"/>
              </a:rPr>
              <a:t>data </a:t>
            </a:r>
            <a:r>
              <a:rPr sz="2700" spc="-30" dirty="0">
                <a:solidFill>
                  <a:srgbClr val="2A3725"/>
                </a:solidFill>
                <a:latin typeface="Arial"/>
                <a:cs typeface="Arial"/>
              </a:rPr>
              <a:t>comparisons </a:t>
            </a:r>
            <a:r>
              <a:rPr sz="2700" spc="85" dirty="0">
                <a:solidFill>
                  <a:srgbClr val="2A3725"/>
                </a:solidFill>
                <a:latin typeface="Arial"/>
                <a:cs typeface="Arial"/>
              </a:rPr>
              <a:t>(in </a:t>
            </a:r>
            <a:r>
              <a:rPr sz="2700" spc="35" dirty="0">
                <a:solidFill>
                  <a:srgbClr val="2A3725"/>
                </a:solidFill>
                <a:latin typeface="Arial"/>
                <a:cs typeface="Arial"/>
              </a:rPr>
              <a:t>the </a:t>
            </a:r>
            <a:r>
              <a:rPr sz="2700" spc="80" dirty="0">
                <a:solidFill>
                  <a:srgbClr val="2A3725"/>
                </a:solidFill>
                <a:latin typeface="Arial"/>
                <a:cs typeface="Arial"/>
              </a:rPr>
              <a:t>appropriate </a:t>
            </a:r>
            <a:r>
              <a:rPr sz="2700" spc="5" dirty="0">
                <a:solidFill>
                  <a:srgbClr val="2A3725"/>
                </a:solidFill>
                <a:latin typeface="Arial"/>
                <a:cs typeface="Arial"/>
              </a:rPr>
              <a:t>units </a:t>
            </a:r>
            <a:r>
              <a:rPr sz="2700" spc="55" dirty="0">
                <a:solidFill>
                  <a:srgbClr val="2A3725"/>
                </a:solidFill>
                <a:latin typeface="Arial"/>
                <a:cs typeface="Arial"/>
              </a:rPr>
              <a:t>and  </a:t>
            </a:r>
            <a:r>
              <a:rPr sz="2700" spc="-55" dirty="0">
                <a:solidFill>
                  <a:srgbClr val="2A3725"/>
                </a:solidFill>
                <a:latin typeface="Arial"/>
                <a:cs typeface="Arial"/>
              </a:rPr>
              <a:t>conversions </a:t>
            </a:r>
            <a:r>
              <a:rPr sz="2700" spc="180" dirty="0">
                <a:solidFill>
                  <a:srgbClr val="2A3725"/>
                </a:solidFill>
                <a:latin typeface="Arial"/>
                <a:cs typeface="Arial"/>
              </a:rPr>
              <a:t>if </a:t>
            </a:r>
            <a:r>
              <a:rPr sz="2700" spc="-60" dirty="0">
                <a:solidFill>
                  <a:srgbClr val="2A3725"/>
                </a:solidFill>
                <a:latin typeface="Arial"/>
                <a:cs typeface="Arial"/>
              </a:rPr>
              <a:t>necessary), </a:t>
            </a:r>
            <a:r>
              <a:rPr sz="2700" spc="55" dirty="0">
                <a:solidFill>
                  <a:srgbClr val="2A3725"/>
                </a:solidFill>
                <a:latin typeface="Arial"/>
                <a:cs typeface="Arial"/>
              </a:rPr>
              <a:t>and </a:t>
            </a:r>
            <a:r>
              <a:rPr sz="2700" spc="20" dirty="0">
                <a:solidFill>
                  <a:srgbClr val="2A3725"/>
                </a:solidFill>
                <a:latin typeface="Arial"/>
                <a:cs typeface="Arial"/>
              </a:rPr>
              <a:t>calculate </a:t>
            </a:r>
            <a:r>
              <a:rPr sz="2700" spc="35" dirty="0">
                <a:solidFill>
                  <a:srgbClr val="2A3725"/>
                </a:solidFill>
                <a:latin typeface="Arial"/>
                <a:cs typeface="Arial"/>
              </a:rPr>
              <a:t>the </a:t>
            </a:r>
            <a:r>
              <a:rPr sz="2700" spc="20" dirty="0">
                <a:solidFill>
                  <a:srgbClr val="2A3725"/>
                </a:solidFill>
                <a:latin typeface="Arial"/>
                <a:cs typeface="Arial"/>
              </a:rPr>
              <a:t>carbon  </a:t>
            </a:r>
            <a:r>
              <a:rPr sz="2700" spc="105" dirty="0">
                <a:solidFill>
                  <a:srgbClr val="2A3725"/>
                </a:solidFill>
                <a:latin typeface="Arial"/>
                <a:cs typeface="Arial"/>
              </a:rPr>
              <a:t>footprint </a:t>
            </a:r>
            <a:r>
              <a:rPr sz="2700" spc="120" dirty="0">
                <a:solidFill>
                  <a:srgbClr val="2A3725"/>
                </a:solidFill>
                <a:latin typeface="Arial"/>
                <a:cs typeface="Arial"/>
              </a:rPr>
              <a:t>of </a:t>
            </a:r>
            <a:r>
              <a:rPr sz="2700" spc="60" dirty="0">
                <a:solidFill>
                  <a:srgbClr val="2A3725"/>
                </a:solidFill>
                <a:latin typeface="Arial"/>
                <a:cs typeface="Arial"/>
              </a:rPr>
              <a:t>their</a:t>
            </a:r>
            <a:r>
              <a:rPr sz="2700" spc="70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700" spc="-85" dirty="0">
                <a:solidFill>
                  <a:srgbClr val="2A3725"/>
                </a:solidFill>
                <a:latin typeface="Arial"/>
                <a:cs typeface="Arial"/>
              </a:rPr>
              <a:t>choice.</a:t>
            </a:r>
            <a:endParaRPr sz="2700">
              <a:latin typeface="Arial"/>
              <a:cs typeface="Arial"/>
            </a:endParaRPr>
          </a:p>
          <a:p>
            <a:pPr marL="594995" marR="303530">
              <a:lnSpc>
                <a:spcPct val="115700"/>
              </a:lnSpc>
            </a:pPr>
            <a:r>
              <a:rPr sz="2700" spc="170" dirty="0">
                <a:solidFill>
                  <a:srgbClr val="2A3725"/>
                </a:solidFill>
                <a:latin typeface="Arial"/>
                <a:cs typeface="Arial"/>
              </a:rPr>
              <a:t>If </a:t>
            </a:r>
            <a:r>
              <a:rPr sz="2700" spc="35" dirty="0">
                <a:solidFill>
                  <a:srgbClr val="2A3725"/>
                </a:solidFill>
                <a:latin typeface="Arial"/>
                <a:cs typeface="Arial"/>
              </a:rPr>
              <a:t>the </a:t>
            </a:r>
            <a:r>
              <a:rPr sz="2700" spc="-65" dirty="0">
                <a:solidFill>
                  <a:srgbClr val="2A3725"/>
                </a:solidFill>
                <a:latin typeface="Arial"/>
                <a:cs typeface="Arial"/>
              </a:rPr>
              <a:t>user </a:t>
            </a:r>
            <a:r>
              <a:rPr sz="2700" spc="-80" dirty="0">
                <a:solidFill>
                  <a:srgbClr val="2A3725"/>
                </a:solidFill>
                <a:latin typeface="Arial"/>
                <a:cs typeface="Arial"/>
              </a:rPr>
              <a:t>is </a:t>
            </a:r>
            <a:r>
              <a:rPr sz="2700" spc="30" dirty="0">
                <a:solidFill>
                  <a:srgbClr val="2A3725"/>
                </a:solidFill>
                <a:latin typeface="Arial"/>
                <a:cs typeface="Arial"/>
              </a:rPr>
              <a:t>authorized </a:t>
            </a:r>
            <a:r>
              <a:rPr sz="2700" spc="-40" dirty="0">
                <a:solidFill>
                  <a:srgbClr val="2A3725"/>
                </a:solidFill>
                <a:latin typeface="Arial"/>
                <a:cs typeface="Arial"/>
              </a:rPr>
              <a:t>personnel, </a:t>
            </a:r>
            <a:r>
              <a:rPr sz="2700" spc="20" dirty="0">
                <a:solidFill>
                  <a:srgbClr val="2A3725"/>
                </a:solidFill>
                <a:latin typeface="Arial"/>
                <a:cs typeface="Arial"/>
              </a:rPr>
              <a:t>they </a:t>
            </a:r>
            <a:r>
              <a:rPr sz="2700" spc="30" dirty="0">
                <a:solidFill>
                  <a:srgbClr val="2A3725"/>
                </a:solidFill>
                <a:latin typeface="Arial"/>
                <a:cs typeface="Arial"/>
              </a:rPr>
              <a:t>will </a:t>
            </a:r>
            <a:r>
              <a:rPr sz="2700" spc="80" dirty="0">
                <a:solidFill>
                  <a:srgbClr val="2A3725"/>
                </a:solidFill>
                <a:latin typeface="Arial"/>
                <a:cs typeface="Arial"/>
              </a:rPr>
              <a:t>alter </a:t>
            </a:r>
            <a:r>
              <a:rPr sz="2700" spc="35" dirty="0">
                <a:solidFill>
                  <a:srgbClr val="2A3725"/>
                </a:solidFill>
                <a:latin typeface="Arial"/>
                <a:cs typeface="Arial"/>
              </a:rPr>
              <a:t>the  </a:t>
            </a:r>
            <a:r>
              <a:rPr sz="2700" spc="120" dirty="0">
                <a:solidFill>
                  <a:srgbClr val="2A3725"/>
                </a:solidFill>
                <a:latin typeface="Arial"/>
                <a:cs typeface="Arial"/>
              </a:rPr>
              <a:t>data </a:t>
            </a:r>
            <a:r>
              <a:rPr sz="2700" spc="114" dirty="0">
                <a:solidFill>
                  <a:srgbClr val="2A3725"/>
                </a:solidFill>
                <a:latin typeface="Arial"/>
                <a:cs typeface="Arial"/>
              </a:rPr>
              <a:t>(add </a:t>
            </a:r>
            <a:r>
              <a:rPr sz="2700" spc="-40" dirty="0">
                <a:solidFill>
                  <a:srgbClr val="2A3725"/>
                </a:solidFill>
                <a:latin typeface="Arial"/>
                <a:cs typeface="Arial"/>
              </a:rPr>
              <a:t>cities, </a:t>
            </a:r>
            <a:r>
              <a:rPr sz="2700" spc="60" dirty="0">
                <a:solidFill>
                  <a:srgbClr val="2A3725"/>
                </a:solidFill>
                <a:latin typeface="Arial"/>
                <a:cs typeface="Arial"/>
              </a:rPr>
              <a:t>update </a:t>
            </a:r>
            <a:r>
              <a:rPr sz="2700" spc="5" dirty="0">
                <a:solidFill>
                  <a:srgbClr val="2A3725"/>
                </a:solidFill>
                <a:latin typeface="Arial"/>
                <a:cs typeface="Arial"/>
              </a:rPr>
              <a:t>existing </a:t>
            </a:r>
            <a:r>
              <a:rPr sz="2700" spc="40" dirty="0">
                <a:solidFill>
                  <a:srgbClr val="2A3725"/>
                </a:solidFill>
                <a:latin typeface="Arial"/>
                <a:cs typeface="Arial"/>
              </a:rPr>
              <a:t>city</a:t>
            </a:r>
            <a:r>
              <a:rPr sz="2700" spc="345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700" spc="60" dirty="0">
                <a:solidFill>
                  <a:srgbClr val="2A3725"/>
                </a:solidFill>
                <a:latin typeface="Arial"/>
                <a:cs typeface="Arial"/>
              </a:rPr>
              <a:t>data).</a:t>
            </a:r>
            <a:endParaRPr sz="2700">
              <a:latin typeface="Arial"/>
              <a:cs typeface="Arial"/>
            </a:endParaRPr>
          </a:p>
          <a:p>
            <a:pPr marL="594995" marR="506730">
              <a:lnSpc>
                <a:spcPct val="115700"/>
              </a:lnSpc>
            </a:pPr>
            <a:r>
              <a:rPr sz="2700" spc="-25" dirty="0">
                <a:solidFill>
                  <a:srgbClr val="2A3725"/>
                </a:solidFill>
                <a:latin typeface="Arial"/>
                <a:cs typeface="Arial"/>
              </a:rPr>
              <a:t>Each </a:t>
            </a:r>
            <a:r>
              <a:rPr sz="2700" spc="40" dirty="0">
                <a:solidFill>
                  <a:srgbClr val="2A3725"/>
                </a:solidFill>
                <a:latin typeface="Arial"/>
                <a:cs typeface="Arial"/>
              </a:rPr>
              <a:t>city </a:t>
            </a:r>
            <a:r>
              <a:rPr sz="2700" spc="-60" dirty="0">
                <a:solidFill>
                  <a:srgbClr val="2A3725"/>
                </a:solidFill>
                <a:latin typeface="Arial"/>
                <a:cs typeface="Arial"/>
              </a:rPr>
              <a:t>has </a:t>
            </a:r>
            <a:r>
              <a:rPr sz="2700" spc="80" dirty="0">
                <a:solidFill>
                  <a:srgbClr val="2A3725"/>
                </a:solidFill>
                <a:latin typeface="Arial"/>
                <a:cs typeface="Arial"/>
              </a:rPr>
              <a:t>a </a:t>
            </a:r>
            <a:r>
              <a:rPr sz="2700" spc="-45" dirty="0">
                <a:solidFill>
                  <a:srgbClr val="2A3725"/>
                </a:solidFill>
                <a:latin typeface="Arial"/>
                <a:cs typeface="Arial"/>
              </a:rPr>
              <a:t>set </a:t>
            </a:r>
            <a:r>
              <a:rPr sz="2700" spc="120" dirty="0">
                <a:solidFill>
                  <a:srgbClr val="2A3725"/>
                </a:solidFill>
                <a:latin typeface="Arial"/>
                <a:cs typeface="Arial"/>
              </a:rPr>
              <a:t>of data </a:t>
            </a:r>
            <a:r>
              <a:rPr sz="2700" spc="125" dirty="0">
                <a:solidFill>
                  <a:srgbClr val="2A3725"/>
                </a:solidFill>
                <a:latin typeface="Arial"/>
                <a:cs typeface="Arial"/>
              </a:rPr>
              <a:t>that </a:t>
            </a:r>
            <a:r>
              <a:rPr sz="2700" spc="35" dirty="0">
                <a:solidFill>
                  <a:srgbClr val="2A3725"/>
                </a:solidFill>
                <a:latin typeface="Arial"/>
                <a:cs typeface="Arial"/>
              </a:rPr>
              <a:t>the </a:t>
            </a:r>
            <a:r>
              <a:rPr sz="2700" spc="85" dirty="0">
                <a:solidFill>
                  <a:srgbClr val="2A3725"/>
                </a:solidFill>
                <a:latin typeface="Arial"/>
                <a:cs typeface="Arial"/>
              </a:rPr>
              <a:t>threat </a:t>
            </a:r>
            <a:r>
              <a:rPr sz="2700" spc="-10" dirty="0">
                <a:solidFill>
                  <a:srgbClr val="2A3725"/>
                </a:solidFill>
                <a:latin typeface="Arial"/>
                <a:cs typeface="Arial"/>
              </a:rPr>
              <a:t>level </a:t>
            </a:r>
            <a:r>
              <a:rPr sz="2700" spc="120" dirty="0">
                <a:solidFill>
                  <a:srgbClr val="2A3725"/>
                </a:solidFill>
                <a:latin typeface="Arial"/>
                <a:cs typeface="Arial"/>
              </a:rPr>
              <a:t>of  </a:t>
            </a:r>
            <a:r>
              <a:rPr sz="2700" spc="40" dirty="0">
                <a:solidFill>
                  <a:srgbClr val="2A3725"/>
                </a:solidFill>
                <a:latin typeface="Arial"/>
                <a:cs typeface="Arial"/>
              </a:rPr>
              <a:t>Climate </a:t>
            </a:r>
            <a:r>
              <a:rPr sz="2700" dirty="0">
                <a:solidFill>
                  <a:srgbClr val="2A3725"/>
                </a:solidFill>
                <a:latin typeface="Arial"/>
                <a:cs typeface="Arial"/>
              </a:rPr>
              <a:t>Change </a:t>
            </a:r>
            <a:r>
              <a:rPr sz="2700" spc="10" dirty="0">
                <a:solidFill>
                  <a:srgbClr val="2A3725"/>
                </a:solidFill>
                <a:latin typeface="Arial"/>
                <a:cs typeface="Arial"/>
              </a:rPr>
              <a:t>affects. </a:t>
            </a:r>
            <a:r>
              <a:rPr sz="2700" spc="5" dirty="0">
                <a:solidFill>
                  <a:srgbClr val="2A3725"/>
                </a:solidFill>
                <a:latin typeface="Arial"/>
                <a:cs typeface="Arial"/>
              </a:rPr>
              <a:t>For </a:t>
            </a:r>
            <a:r>
              <a:rPr sz="2700" spc="-30" dirty="0">
                <a:solidFill>
                  <a:srgbClr val="2A3725"/>
                </a:solidFill>
                <a:latin typeface="Arial"/>
                <a:cs typeface="Arial"/>
              </a:rPr>
              <a:t>example, </a:t>
            </a:r>
            <a:r>
              <a:rPr sz="2700" spc="25" dirty="0">
                <a:solidFill>
                  <a:srgbClr val="2A3725"/>
                </a:solidFill>
                <a:latin typeface="Arial"/>
                <a:cs typeface="Arial"/>
              </a:rPr>
              <a:t>temperature,  </a:t>
            </a:r>
            <a:r>
              <a:rPr sz="2700" spc="50" dirty="0">
                <a:solidFill>
                  <a:srgbClr val="2A3725"/>
                </a:solidFill>
                <a:latin typeface="Arial"/>
                <a:cs typeface="Arial"/>
              </a:rPr>
              <a:t>pollution </a:t>
            </a:r>
            <a:r>
              <a:rPr sz="2700" spc="-50" dirty="0">
                <a:solidFill>
                  <a:srgbClr val="2A3725"/>
                </a:solidFill>
                <a:latin typeface="Arial"/>
                <a:cs typeface="Arial"/>
              </a:rPr>
              <a:t>levels </a:t>
            </a:r>
            <a:r>
              <a:rPr sz="2700" spc="55" dirty="0">
                <a:solidFill>
                  <a:srgbClr val="2A3725"/>
                </a:solidFill>
                <a:latin typeface="Arial"/>
                <a:cs typeface="Arial"/>
              </a:rPr>
              <a:t>(air, </a:t>
            </a:r>
            <a:r>
              <a:rPr sz="2700" spc="10" dirty="0">
                <a:solidFill>
                  <a:srgbClr val="2A3725"/>
                </a:solidFill>
                <a:latin typeface="Arial"/>
                <a:cs typeface="Arial"/>
              </a:rPr>
              <a:t>land, </a:t>
            </a:r>
            <a:r>
              <a:rPr sz="2700" spc="-85" dirty="0">
                <a:solidFill>
                  <a:srgbClr val="2A3725"/>
                </a:solidFill>
                <a:latin typeface="Arial"/>
                <a:cs typeface="Arial"/>
              </a:rPr>
              <a:t>noise,</a:t>
            </a:r>
            <a:r>
              <a:rPr sz="2700" spc="434" dirty="0">
                <a:solidFill>
                  <a:srgbClr val="2A3725"/>
                </a:solidFill>
                <a:latin typeface="Arial"/>
                <a:cs typeface="Arial"/>
              </a:rPr>
              <a:t> </a:t>
            </a:r>
            <a:r>
              <a:rPr sz="2700" spc="10" dirty="0">
                <a:solidFill>
                  <a:srgbClr val="2A3725"/>
                </a:solidFill>
                <a:latin typeface="Arial"/>
                <a:cs typeface="Arial"/>
              </a:rPr>
              <a:t>water).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3460" y="649014"/>
            <a:ext cx="656082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spc="-135" dirty="0">
                <a:solidFill>
                  <a:srgbClr val="3C3C3C"/>
                </a:solidFill>
              </a:rPr>
              <a:t>Project</a:t>
            </a:r>
            <a:r>
              <a:rPr sz="8100" spc="145" dirty="0">
                <a:solidFill>
                  <a:srgbClr val="3C3C3C"/>
                </a:solidFill>
              </a:rPr>
              <a:t> </a:t>
            </a:r>
            <a:r>
              <a:rPr sz="8100" spc="-380" dirty="0">
                <a:solidFill>
                  <a:srgbClr val="3C3C3C"/>
                </a:solidFill>
              </a:rPr>
              <a:t>Scope</a:t>
            </a:r>
            <a:endParaRPr sz="8100"/>
          </a:p>
        </p:txBody>
      </p:sp>
      <p:grpSp>
        <p:nvGrpSpPr>
          <p:cNvPr id="4" name="object 4"/>
          <p:cNvGrpSpPr/>
          <p:nvPr/>
        </p:nvGrpSpPr>
        <p:grpSpPr>
          <a:xfrm>
            <a:off x="12444878" y="0"/>
            <a:ext cx="5843270" cy="5511800"/>
            <a:chOff x="12444878" y="0"/>
            <a:chExt cx="5843270" cy="5511800"/>
          </a:xfrm>
        </p:grpSpPr>
        <p:sp>
          <p:nvSpPr>
            <p:cNvPr id="5" name="object 5"/>
            <p:cNvSpPr/>
            <p:nvPr/>
          </p:nvSpPr>
          <p:spPr>
            <a:xfrm>
              <a:off x="14271606" y="145616"/>
              <a:ext cx="4017010" cy="5327015"/>
            </a:xfrm>
            <a:custGeom>
              <a:avLst/>
              <a:gdLst/>
              <a:ahLst/>
              <a:cxnLst/>
              <a:rect l="l" t="t" r="r" b="b"/>
              <a:pathLst>
                <a:path w="4017009" h="5327015">
                  <a:moveTo>
                    <a:pt x="189321" y="5326930"/>
                  </a:moveTo>
                  <a:lnTo>
                    <a:pt x="120516" y="5313158"/>
                  </a:lnTo>
                  <a:lnTo>
                    <a:pt x="64543" y="5270999"/>
                  </a:lnTo>
                  <a:lnTo>
                    <a:pt x="42285" y="5239962"/>
                  </a:lnTo>
                  <a:lnTo>
                    <a:pt x="24335" y="5202653"/>
                  </a:lnTo>
                  <a:lnTo>
                    <a:pt x="11060" y="5159348"/>
                  </a:lnTo>
                  <a:lnTo>
                    <a:pt x="2826" y="5110321"/>
                  </a:lnTo>
                  <a:lnTo>
                    <a:pt x="0" y="5055848"/>
                  </a:lnTo>
                  <a:lnTo>
                    <a:pt x="0" y="2732057"/>
                  </a:lnTo>
                  <a:lnTo>
                    <a:pt x="2064" y="2682638"/>
                  </a:lnTo>
                  <a:lnTo>
                    <a:pt x="8107" y="2632566"/>
                  </a:lnTo>
                  <a:lnTo>
                    <a:pt x="17909" y="2582281"/>
                  </a:lnTo>
                  <a:lnTo>
                    <a:pt x="31246" y="2532221"/>
                  </a:lnTo>
                  <a:lnTo>
                    <a:pt x="47896" y="2482825"/>
                  </a:lnTo>
                  <a:lnTo>
                    <a:pt x="67637" y="2434532"/>
                  </a:lnTo>
                  <a:lnTo>
                    <a:pt x="90247" y="2387780"/>
                  </a:lnTo>
                  <a:lnTo>
                    <a:pt x="115503" y="2343009"/>
                  </a:lnTo>
                  <a:lnTo>
                    <a:pt x="143184" y="2300657"/>
                  </a:lnTo>
                  <a:lnTo>
                    <a:pt x="173067" y="2261163"/>
                  </a:lnTo>
                  <a:lnTo>
                    <a:pt x="204929" y="2224967"/>
                  </a:lnTo>
                  <a:lnTo>
                    <a:pt x="238550" y="2192506"/>
                  </a:lnTo>
                  <a:lnTo>
                    <a:pt x="273705" y="2164220"/>
                  </a:lnTo>
                  <a:lnTo>
                    <a:pt x="310174" y="2140547"/>
                  </a:lnTo>
                  <a:lnTo>
                    <a:pt x="4016392" y="0"/>
                  </a:lnTo>
                  <a:lnTo>
                    <a:pt x="4016392" y="3149000"/>
                  </a:lnTo>
                  <a:lnTo>
                    <a:pt x="310174" y="5289548"/>
                  </a:lnTo>
                  <a:lnTo>
                    <a:pt x="268026" y="5310114"/>
                  </a:lnTo>
                  <a:lnTo>
                    <a:pt x="227620" y="5322483"/>
                  </a:lnTo>
                  <a:lnTo>
                    <a:pt x="189321" y="5326930"/>
                  </a:lnTo>
                  <a:close/>
                </a:path>
              </a:pathLst>
            </a:custGeom>
            <a:solidFill>
              <a:srgbClr val="947E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17949" y="0"/>
              <a:ext cx="4770120" cy="5022850"/>
            </a:xfrm>
            <a:custGeom>
              <a:avLst/>
              <a:gdLst/>
              <a:ahLst/>
              <a:cxnLst/>
              <a:rect l="l" t="t" r="r" b="b"/>
              <a:pathLst>
                <a:path w="4770119" h="5022850">
                  <a:moveTo>
                    <a:pt x="189321" y="5022311"/>
                  </a:moveTo>
                  <a:lnTo>
                    <a:pt x="120516" y="5008539"/>
                  </a:lnTo>
                  <a:lnTo>
                    <a:pt x="64543" y="4966380"/>
                  </a:lnTo>
                  <a:lnTo>
                    <a:pt x="42285" y="4935343"/>
                  </a:lnTo>
                  <a:lnTo>
                    <a:pt x="24335" y="4898035"/>
                  </a:lnTo>
                  <a:lnTo>
                    <a:pt x="11060" y="4854730"/>
                  </a:lnTo>
                  <a:lnTo>
                    <a:pt x="2826" y="4805703"/>
                  </a:lnTo>
                  <a:lnTo>
                    <a:pt x="0" y="4751230"/>
                  </a:lnTo>
                  <a:lnTo>
                    <a:pt x="0" y="2427439"/>
                  </a:lnTo>
                  <a:lnTo>
                    <a:pt x="2064" y="2378020"/>
                  </a:lnTo>
                  <a:lnTo>
                    <a:pt x="8107" y="2327948"/>
                  </a:lnTo>
                  <a:lnTo>
                    <a:pt x="17909" y="2277663"/>
                  </a:lnTo>
                  <a:lnTo>
                    <a:pt x="31246" y="2227603"/>
                  </a:lnTo>
                  <a:lnTo>
                    <a:pt x="47896" y="2178207"/>
                  </a:lnTo>
                  <a:lnTo>
                    <a:pt x="67637" y="2129913"/>
                  </a:lnTo>
                  <a:lnTo>
                    <a:pt x="90247" y="2083162"/>
                  </a:lnTo>
                  <a:lnTo>
                    <a:pt x="115503" y="2038391"/>
                  </a:lnTo>
                  <a:lnTo>
                    <a:pt x="143184" y="1996039"/>
                  </a:lnTo>
                  <a:lnTo>
                    <a:pt x="173067" y="1956545"/>
                  </a:lnTo>
                  <a:lnTo>
                    <a:pt x="204929" y="1920349"/>
                  </a:lnTo>
                  <a:lnTo>
                    <a:pt x="238550" y="1887888"/>
                  </a:lnTo>
                  <a:lnTo>
                    <a:pt x="273705" y="1859602"/>
                  </a:lnTo>
                  <a:lnTo>
                    <a:pt x="310174" y="1835929"/>
                  </a:lnTo>
                  <a:lnTo>
                    <a:pt x="3496358" y="0"/>
                  </a:lnTo>
                  <a:lnTo>
                    <a:pt x="4473603" y="0"/>
                  </a:lnTo>
                  <a:lnTo>
                    <a:pt x="787974" y="2130364"/>
                  </a:lnTo>
                  <a:lnTo>
                    <a:pt x="751313" y="2154211"/>
                  </a:lnTo>
                  <a:lnTo>
                    <a:pt x="715898" y="2182209"/>
                  </a:lnTo>
                  <a:lnTo>
                    <a:pt x="681918" y="2213999"/>
                  </a:lnTo>
                  <a:lnTo>
                    <a:pt x="649565" y="2249226"/>
                  </a:lnTo>
                  <a:lnTo>
                    <a:pt x="619028" y="2287533"/>
                  </a:lnTo>
                  <a:lnTo>
                    <a:pt x="590497" y="2328562"/>
                  </a:lnTo>
                  <a:lnTo>
                    <a:pt x="564163" y="2371957"/>
                  </a:lnTo>
                  <a:lnTo>
                    <a:pt x="540215" y="2417362"/>
                  </a:lnTo>
                  <a:lnTo>
                    <a:pt x="518843" y="2464419"/>
                  </a:lnTo>
                  <a:lnTo>
                    <a:pt x="500238" y="2512772"/>
                  </a:lnTo>
                  <a:lnTo>
                    <a:pt x="484589" y="2562064"/>
                  </a:lnTo>
                  <a:lnTo>
                    <a:pt x="472087" y="2611938"/>
                  </a:lnTo>
                  <a:lnTo>
                    <a:pt x="462922" y="2662037"/>
                  </a:lnTo>
                  <a:lnTo>
                    <a:pt x="457284" y="2712005"/>
                  </a:lnTo>
                  <a:lnTo>
                    <a:pt x="455362" y="2761484"/>
                  </a:lnTo>
                  <a:lnTo>
                    <a:pt x="456682" y="4903068"/>
                  </a:lnTo>
                  <a:lnTo>
                    <a:pt x="310174" y="4984929"/>
                  </a:lnTo>
                  <a:lnTo>
                    <a:pt x="268026" y="5005495"/>
                  </a:lnTo>
                  <a:lnTo>
                    <a:pt x="227620" y="5017864"/>
                  </a:lnTo>
                  <a:lnTo>
                    <a:pt x="189321" y="5022311"/>
                  </a:lnTo>
                  <a:close/>
                </a:path>
                <a:path w="4770119" h="5022850">
                  <a:moveTo>
                    <a:pt x="4521945" y="3029512"/>
                  </a:moveTo>
                  <a:lnTo>
                    <a:pt x="4552872" y="2987403"/>
                  </a:lnTo>
                  <a:lnTo>
                    <a:pt x="4581031" y="2942680"/>
                  </a:lnTo>
                  <a:lnTo>
                    <a:pt x="4606003" y="2895944"/>
                  </a:lnTo>
                  <a:lnTo>
                    <a:pt x="4627371" y="2847801"/>
                  </a:lnTo>
                  <a:lnTo>
                    <a:pt x="4644718" y="2798853"/>
                  </a:lnTo>
                  <a:lnTo>
                    <a:pt x="4657625" y="2749704"/>
                  </a:lnTo>
                  <a:lnTo>
                    <a:pt x="4665676" y="2700958"/>
                  </a:lnTo>
                  <a:lnTo>
                    <a:pt x="4668453" y="2653217"/>
                  </a:lnTo>
                  <a:lnTo>
                    <a:pt x="4663558" y="2594951"/>
                  </a:lnTo>
                  <a:lnTo>
                    <a:pt x="4649534" y="2545780"/>
                  </a:lnTo>
                  <a:lnTo>
                    <a:pt x="4627371" y="2505999"/>
                  </a:lnTo>
                  <a:lnTo>
                    <a:pt x="4598058" y="2475900"/>
                  </a:lnTo>
                  <a:lnTo>
                    <a:pt x="4562586" y="2455778"/>
                  </a:lnTo>
                  <a:lnTo>
                    <a:pt x="4521945" y="2445924"/>
                  </a:lnTo>
                  <a:lnTo>
                    <a:pt x="4555973" y="2408253"/>
                  </a:lnTo>
                  <a:lnTo>
                    <a:pt x="4592229" y="2373305"/>
                  </a:lnTo>
                  <a:lnTo>
                    <a:pt x="4629970" y="2342319"/>
                  </a:lnTo>
                  <a:lnTo>
                    <a:pt x="4668453" y="2316531"/>
                  </a:lnTo>
                  <a:lnTo>
                    <a:pt x="4715395" y="2294099"/>
                  </a:lnTo>
                  <a:lnTo>
                    <a:pt x="4760000" y="2281252"/>
                  </a:lnTo>
                  <a:lnTo>
                    <a:pt x="4770050" y="2280389"/>
                  </a:lnTo>
                  <a:lnTo>
                    <a:pt x="4770050" y="2909653"/>
                  </a:lnTo>
                  <a:lnTo>
                    <a:pt x="4707768" y="2964858"/>
                  </a:lnTo>
                  <a:lnTo>
                    <a:pt x="4668453" y="2991223"/>
                  </a:lnTo>
                  <a:lnTo>
                    <a:pt x="4628299" y="3010017"/>
                  </a:lnTo>
                  <a:lnTo>
                    <a:pt x="4590744" y="3022746"/>
                  </a:lnTo>
                  <a:lnTo>
                    <a:pt x="4555416" y="3029285"/>
                  </a:lnTo>
                  <a:lnTo>
                    <a:pt x="4521945" y="3029512"/>
                  </a:lnTo>
                  <a:close/>
                </a:path>
                <a:path w="4770119" h="5022850">
                  <a:moveTo>
                    <a:pt x="4239969" y="3194049"/>
                  </a:moveTo>
                  <a:lnTo>
                    <a:pt x="4201592" y="3189357"/>
                  </a:lnTo>
                  <a:lnTo>
                    <a:pt x="4138427" y="3154015"/>
                  </a:lnTo>
                  <a:lnTo>
                    <a:pt x="4114780" y="3124013"/>
                  </a:lnTo>
                  <a:lnTo>
                    <a:pt x="4097183" y="3086223"/>
                  </a:lnTo>
                  <a:lnTo>
                    <a:pt x="4086207" y="3040971"/>
                  </a:lnTo>
                  <a:lnTo>
                    <a:pt x="4082612" y="2991223"/>
                  </a:lnTo>
                  <a:lnTo>
                    <a:pt x="4082489" y="2987403"/>
                  </a:lnTo>
                  <a:lnTo>
                    <a:pt x="4085137" y="2941339"/>
                  </a:lnTo>
                  <a:lnTo>
                    <a:pt x="4093035" y="2893084"/>
                  </a:lnTo>
                  <a:lnTo>
                    <a:pt x="4105746" y="2844397"/>
                  </a:lnTo>
                  <a:lnTo>
                    <a:pt x="4122898" y="2795862"/>
                  </a:lnTo>
                  <a:lnTo>
                    <a:pt x="4144119" y="2748060"/>
                  </a:lnTo>
                  <a:lnTo>
                    <a:pt x="4169039" y="2701574"/>
                  </a:lnTo>
                  <a:lnTo>
                    <a:pt x="4197286" y="2656986"/>
                  </a:lnTo>
                  <a:lnTo>
                    <a:pt x="4228489" y="2614878"/>
                  </a:lnTo>
                  <a:lnTo>
                    <a:pt x="4262277" y="2575833"/>
                  </a:lnTo>
                  <a:lnTo>
                    <a:pt x="4298278" y="2540432"/>
                  </a:lnTo>
                  <a:lnTo>
                    <a:pt x="4336122" y="2509258"/>
                  </a:lnTo>
                  <a:lnTo>
                    <a:pt x="4375437" y="2482893"/>
                  </a:lnTo>
                  <a:lnTo>
                    <a:pt x="4415590" y="2464099"/>
                  </a:lnTo>
                  <a:lnTo>
                    <a:pt x="4453145" y="2451370"/>
                  </a:lnTo>
                  <a:lnTo>
                    <a:pt x="4521945" y="2444604"/>
                  </a:lnTo>
                  <a:lnTo>
                    <a:pt x="4491018" y="2486713"/>
                  </a:lnTo>
                  <a:lnTo>
                    <a:pt x="4462859" y="2531436"/>
                  </a:lnTo>
                  <a:lnTo>
                    <a:pt x="4437887" y="2578172"/>
                  </a:lnTo>
                  <a:lnTo>
                    <a:pt x="4416519" y="2626315"/>
                  </a:lnTo>
                  <a:lnTo>
                    <a:pt x="4399172" y="2675263"/>
                  </a:lnTo>
                  <a:lnTo>
                    <a:pt x="4386264" y="2724412"/>
                  </a:lnTo>
                  <a:lnTo>
                    <a:pt x="4378213" y="2773158"/>
                  </a:lnTo>
                  <a:lnTo>
                    <a:pt x="4375437" y="2820899"/>
                  </a:lnTo>
                  <a:lnTo>
                    <a:pt x="4380332" y="2879232"/>
                  </a:lnTo>
                  <a:lnTo>
                    <a:pt x="4394355" y="2928433"/>
                  </a:lnTo>
                  <a:lnTo>
                    <a:pt x="4416519" y="2967952"/>
                  </a:lnTo>
                  <a:lnTo>
                    <a:pt x="4445831" y="2997237"/>
                  </a:lnTo>
                  <a:lnTo>
                    <a:pt x="4481303" y="3015740"/>
                  </a:lnTo>
                  <a:lnTo>
                    <a:pt x="4521945" y="3022911"/>
                  </a:lnTo>
                  <a:lnTo>
                    <a:pt x="4487916" y="3060581"/>
                  </a:lnTo>
                  <a:lnTo>
                    <a:pt x="4451661" y="3095529"/>
                  </a:lnTo>
                  <a:lnTo>
                    <a:pt x="4413920" y="3126516"/>
                  </a:lnTo>
                  <a:lnTo>
                    <a:pt x="4375437" y="3152303"/>
                  </a:lnTo>
                  <a:lnTo>
                    <a:pt x="4327462" y="3175846"/>
                  </a:lnTo>
                  <a:lnTo>
                    <a:pt x="4282115" y="3189653"/>
                  </a:lnTo>
                  <a:lnTo>
                    <a:pt x="4239969" y="3194049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56372" y="0"/>
              <a:ext cx="5430520" cy="4582795"/>
            </a:xfrm>
            <a:custGeom>
              <a:avLst/>
              <a:gdLst/>
              <a:ahLst/>
              <a:cxnLst/>
              <a:rect l="l" t="t" r="r" b="b"/>
              <a:pathLst>
                <a:path w="5430519" h="4582795">
                  <a:moveTo>
                    <a:pt x="189321" y="4582640"/>
                  </a:moveTo>
                  <a:lnTo>
                    <a:pt x="120516" y="4568868"/>
                  </a:lnTo>
                  <a:lnTo>
                    <a:pt x="64543" y="4526709"/>
                  </a:lnTo>
                  <a:lnTo>
                    <a:pt x="42285" y="4495672"/>
                  </a:lnTo>
                  <a:lnTo>
                    <a:pt x="24335" y="4458363"/>
                  </a:lnTo>
                  <a:lnTo>
                    <a:pt x="11060" y="4415058"/>
                  </a:lnTo>
                  <a:lnTo>
                    <a:pt x="2826" y="4366031"/>
                  </a:lnTo>
                  <a:lnTo>
                    <a:pt x="0" y="4311558"/>
                  </a:lnTo>
                  <a:lnTo>
                    <a:pt x="0" y="1987767"/>
                  </a:lnTo>
                  <a:lnTo>
                    <a:pt x="2064" y="1938348"/>
                  </a:lnTo>
                  <a:lnTo>
                    <a:pt x="8107" y="1888277"/>
                  </a:lnTo>
                  <a:lnTo>
                    <a:pt x="17909" y="1837991"/>
                  </a:lnTo>
                  <a:lnTo>
                    <a:pt x="31246" y="1787931"/>
                  </a:lnTo>
                  <a:lnTo>
                    <a:pt x="47896" y="1738535"/>
                  </a:lnTo>
                  <a:lnTo>
                    <a:pt x="67637" y="1690242"/>
                  </a:lnTo>
                  <a:lnTo>
                    <a:pt x="90247" y="1643490"/>
                  </a:lnTo>
                  <a:lnTo>
                    <a:pt x="115503" y="1598719"/>
                  </a:lnTo>
                  <a:lnTo>
                    <a:pt x="143184" y="1556367"/>
                  </a:lnTo>
                  <a:lnTo>
                    <a:pt x="173067" y="1516873"/>
                  </a:lnTo>
                  <a:lnTo>
                    <a:pt x="204929" y="1480677"/>
                  </a:lnTo>
                  <a:lnTo>
                    <a:pt x="238550" y="1448216"/>
                  </a:lnTo>
                  <a:lnTo>
                    <a:pt x="273705" y="1419930"/>
                  </a:lnTo>
                  <a:lnTo>
                    <a:pt x="310174" y="1396257"/>
                  </a:lnTo>
                  <a:lnTo>
                    <a:pt x="2728513" y="0"/>
                  </a:lnTo>
                  <a:lnTo>
                    <a:pt x="3734829" y="0"/>
                  </a:lnTo>
                  <a:lnTo>
                    <a:pt x="789294" y="1702575"/>
                  </a:lnTo>
                  <a:lnTo>
                    <a:pt x="752633" y="1726422"/>
                  </a:lnTo>
                  <a:lnTo>
                    <a:pt x="717218" y="1754420"/>
                  </a:lnTo>
                  <a:lnTo>
                    <a:pt x="683238" y="1786210"/>
                  </a:lnTo>
                  <a:lnTo>
                    <a:pt x="650885" y="1821437"/>
                  </a:lnTo>
                  <a:lnTo>
                    <a:pt x="620348" y="1859744"/>
                  </a:lnTo>
                  <a:lnTo>
                    <a:pt x="591817" y="1900773"/>
                  </a:lnTo>
                  <a:lnTo>
                    <a:pt x="565483" y="1944169"/>
                  </a:lnTo>
                  <a:lnTo>
                    <a:pt x="541535" y="1989573"/>
                  </a:lnTo>
                  <a:lnTo>
                    <a:pt x="520163" y="2036630"/>
                  </a:lnTo>
                  <a:lnTo>
                    <a:pt x="501558" y="2084983"/>
                  </a:lnTo>
                  <a:lnTo>
                    <a:pt x="485909" y="2134275"/>
                  </a:lnTo>
                  <a:lnTo>
                    <a:pt x="473407" y="2184149"/>
                  </a:lnTo>
                  <a:lnTo>
                    <a:pt x="464242" y="2234248"/>
                  </a:lnTo>
                  <a:lnTo>
                    <a:pt x="458603" y="2284216"/>
                  </a:lnTo>
                  <a:lnTo>
                    <a:pt x="456682" y="2333695"/>
                  </a:lnTo>
                  <a:lnTo>
                    <a:pt x="456682" y="4463397"/>
                  </a:lnTo>
                  <a:lnTo>
                    <a:pt x="310174" y="4545258"/>
                  </a:lnTo>
                  <a:lnTo>
                    <a:pt x="268026" y="4565824"/>
                  </a:lnTo>
                  <a:lnTo>
                    <a:pt x="227620" y="4578193"/>
                  </a:lnTo>
                  <a:lnTo>
                    <a:pt x="189321" y="4582640"/>
                  </a:lnTo>
                  <a:close/>
                </a:path>
                <a:path w="5430519" h="4582795">
                  <a:moveTo>
                    <a:pt x="5283522" y="3029512"/>
                  </a:moveTo>
                  <a:lnTo>
                    <a:pt x="5242880" y="3019659"/>
                  </a:lnTo>
                  <a:lnTo>
                    <a:pt x="5207408" y="2999536"/>
                  </a:lnTo>
                  <a:lnTo>
                    <a:pt x="5178095" y="2969437"/>
                  </a:lnTo>
                  <a:lnTo>
                    <a:pt x="5155932" y="2929656"/>
                  </a:lnTo>
                  <a:lnTo>
                    <a:pt x="5141908" y="2880486"/>
                  </a:lnTo>
                  <a:lnTo>
                    <a:pt x="5137014" y="2822220"/>
                  </a:lnTo>
                  <a:lnTo>
                    <a:pt x="5139790" y="2774479"/>
                  </a:lnTo>
                  <a:lnTo>
                    <a:pt x="5147841" y="2725732"/>
                  </a:lnTo>
                  <a:lnTo>
                    <a:pt x="5160749" y="2676583"/>
                  </a:lnTo>
                  <a:lnTo>
                    <a:pt x="5178095" y="2627635"/>
                  </a:lnTo>
                  <a:lnTo>
                    <a:pt x="5199464" y="2579492"/>
                  </a:lnTo>
                  <a:lnTo>
                    <a:pt x="5224436" y="2532757"/>
                  </a:lnTo>
                  <a:lnTo>
                    <a:pt x="5252594" y="2488033"/>
                  </a:lnTo>
                  <a:lnTo>
                    <a:pt x="5283522" y="2445924"/>
                  </a:lnTo>
                  <a:lnTo>
                    <a:pt x="5324163" y="2455778"/>
                  </a:lnTo>
                  <a:lnTo>
                    <a:pt x="5359635" y="2475900"/>
                  </a:lnTo>
                  <a:lnTo>
                    <a:pt x="5388948" y="2505999"/>
                  </a:lnTo>
                  <a:lnTo>
                    <a:pt x="5411111" y="2545780"/>
                  </a:lnTo>
                  <a:lnTo>
                    <a:pt x="5425135" y="2594951"/>
                  </a:lnTo>
                  <a:lnTo>
                    <a:pt x="5430030" y="2653217"/>
                  </a:lnTo>
                  <a:lnTo>
                    <a:pt x="5427307" y="2700958"/>
                  </a:lnTo>
                  <a:lnTo>
                    <a:pt x="5419388" y="2749704"/>
                  </a:lnTo>
                  <a:lnTo>
                    <a:pt x="5406643" y="2798853"/>
                  </a:lnTo>
                  <a:lnTo>
                    <a:pt x="5389443" y="2847801"/>
                  </a:lnTo>
                  <a:lnTo>
                    <a:pt x="5368160" y="2895944"/>
                  </a:lnTo>
                  <a:lnTo>
                    <a:pt x="5343164" y="2942680"/>
                  </a:lnTo>
                  <a:lnTo>
                    <a:pt x="5314828" y="2987403"/>
                  </a:lnTo>
                  <a:lnTo>
                    <a:pt x="5283522" y="3029512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93964" y="2107919"/>
              <a:ext cx="2030095" cy="2419350"/>
            </a:xfrm>
            <a:custGeom>
              <a:avLst/>
              <a:gdLst/>
              <a:ahLst/>
              <a:cxnLst/>
              <a:rect l="l" t="t" r="r" b="b"/>
              <a:pathLst>
                <a:path w="2030094" h="2419350">
                  <a:moveTo>
                    <a:pt x="298297" y="454202"/>
                  </a:moveTo>
                  <a:lnTo>
                    <a:pt x="254736" y="480606"/>
                  </a:lnTo>
                  <a:lnTo>
                    <a:pt x="216674" y="505726"/>
                  </a:lnTo>
                  <a:lnTo>
                    <a:pt x="180492" y="535965"/>
                  </a:lnTo>
                  <a:lnTo>
                    <a:pt x="146545" y="570623"/>
                  </a:lnTo>
                  <a:lnTo>
                    <a:pt x="115214" y="608965"/>
                  </a:lnTo>
                  <a:lnTo>
                    <a:pt x="86855" y="650316"/>
                  </a:lnTo>
                  <a:lnTo>
                    <a:pt x="61861" y="693953"/>
                  </a:lnTo>
                  <a:lnTo>
                    <a:pt x="40576" y="739152"/>
                  </a:lnTo>
                  <a:lnTo>
                    <a:pt x="23380" y="785228"/>
                  </a:lnTo>
                  <a:lnTo>
                    <a:pt x="10642" y="831469"/>
                  </a:lnTo>
                  <a:lnTo>
                    <a:pt x="2717" y="877163"/>
                  </a:lnTo>
                  <a:lnTo>
                    <a:pt x="0" y="921600"/>
                  </a:lnTo>
                  <a:lnTo>
                    <a:pt x="4216" y="972439"/>
                  </a:lnTo>
                  <a:lnTo>
                    <a:pt x="16332" y="1015555"/>
                  </a:lnTo>
                  <a:lnTo>
                    <a:pt x="35547" y="1050556"/>
                  </a:lnTo>
                  <a:lnTo>
                    <a:pt x="92024" y="1094625"/>
                  </a:lnTo>
                  <a:lnTo>
                    <a:pt x="127685" y="1102918"/>
                  </a:lnTo>
                  <a:lnTo>
                    <a:pt x="167233" y="1101534"/>
                  </a:lnTo>
                  <a:lnTo>
                    <a:pt x="209854" y="1090079"/>
                  </a:lnTo>
                  <a:lnTo>
                    <a:pt x="254736" y="1068158"/>
                  </a:lnTo>
                  <a:lnTo>
                    <a:pt x="298297" y="1041755"/>
                  </a:lnTo>
                  <a:lnTo>
                    <a:pt x="298297" y="946683"/>
                  </a:lnTo>
                  <a:lnTo>
                    <a:pt x="254736" y="973086"/>
                  </a:lnTo>
                  <a:lnTo>
                    <a:pt x="207264" y="993267"/>
                  </a:lnTo>
                  <a:lnTo>
                    <a:pt x="164896" y="997597"/>
                  </a:lnTo>
                  <a:lnTo>
                    <a:pt x="101727" y="962240"/>
                  </a:lnTo>
                  <a:lnTo>
                    <a:pt x="84099" y="924318"/>
                  </a:lnTo>
                  <a:lnTo>
                    <a:pt x="77876" y="874064"/>
                  </a:lnTo>
                  <a:lnTo>
                    <a:pt x="82689" y="824953"/>
                  </a:lnTo>
                  <a:lnTo>
                    <a:pt x="96316" y="774979"/>
                  </a:lnTo>
                  <a:lnTo>
                    <a:pt x="117563" y="725817"/>
                  </a:lnTo>
                  <a:lnTo>
                    <a:pt x="145237" y="679208"/>
                  </a:lnTo>
                  <a:lnTo>
                    <a:pt x="178117" y="636854"/>
                  </a:lnTo>
                  <a:lnTo>
                    <a:pt x="215023" y="600443"/>
                  </a:lnTo>
                  <a:lnTo>
                    <a:pt x="254736" y="571715"/>
                  </a:lnTo>
                  <a:lnTo>
                    <a:pt x="298297" y="545299"/>
                  </a:lnTo>
                  <a:lnTo>
                    <a:pt x="298297" y="454202"/>
                  </a:lnTo>
                  <a:close/>
                </a:path>
                <a:path w="2030094" h="2419350">
                  <a:moveTo>
                    <a:pt x="691629" y="224459"/>
                  </a:moveTo>
                  <a:lnTo>
                    <a:pt x="648068" y="250863"/>
                  </a:lnTo>
                  <a:lnTo>
                    <a:pt x="610006" y="275983"/>
                  </a:lnTo>
                  <a:lnTo>
                    <a:pt x="573811" y="306235"/>
                  </a:lnTo>
                  <a:lnTo>
                    <a:pt x="539877" y="340880"/>
                  </a:lnTo>
                  <a:lnTo>
                    <a:pt x="508533" y="379234"/>
                  </a:lnTo>
                  <a:lnTo>
                    <a:pt x="480187" y="420573"/>
                  </a:lnTo>
                  <a:lnTo>
                    <a:pt x="455180" y="464210"/>
                  </a:lnTo>
                  <a:lnTo>
                    <a:pt x="433895" y="509422"/>
                  </a:lnTo>
                  <a:lnTo>
                    <a:pt x="416699" y="555498"/>
                  </a:lnTo>
                  <a:lnTo>
                    <a:pt x="403961" y="601738"/>
                  </a:lnTo>
                  <a:lnTo>
                    <a:pt x="396049" y="647420"/>
                  </a:lnTo>
                  <a:lnTo>
                    <a:pt x="393331" y="691857"/>
                  </a:lnTo>
                  <a:lnTo>
                    <a:pt x="397497" y="742696"/>
                  </a:lnTo>
                  <a:lnTo>
                    <a:pt x="409511" y="785812"/>
                  </a:lnTo>
                  <a:lnTo>
                    <a:pt x="428574" y="820813"/>
                  </a:lnTo>
                  <a:lnTo>
                    <a:pt x="484809" y="864895"/>
                  </a:lnTo>
                  <a:lnTo>
                    <a:pt x="520433" y="873188"/>
                  </a:lnTo>
                  <a:lnTo>
                    <a:pt x="560031" y="871804"/>
                  </a:lnTo>
                  <a:lnTo>
                    <a:pt x="602830" y="860336"/>
                  </a:lnTo>
                  <a:lnTo>
                    <a:pt x="648068" y="838415"/>
                  </a:lnTo>
                  <a:lnTo>
                    <a:pt x="691629" y="812012"/>
                  </a:lnTo>
                  <a:lnTo>
                    <a:pt x="691629" y="716940"/>
                  </a:lnTo>
                  <a:lnTo>
                    <a:pt x="648068" y="743356"/>
                  </a:lnTo>
                  <a:lnTo>
                    <a:pt x="600595" y="763524"/>
                  </a:lnTo>
                  <a:lnTo>
                    <a:pt x="558215" y="767854"/>
                  </a:lnTo>
                  <a:lnTo>
                    <a:pt x="495058" y="732497"/>
                  </a:lnTo>
                  <a:lnTo>
                    <a:pt x="477431" y="694575"/>
                  </a:lnTo>
                  <a:lnTo>
                    <a:pt x="471208" y="644334"/>
                  </a:lnTo>
                  <a:lnTo>
                    <a:pt x="476008" y="595223"/>
                  </a:lnTo>
                  <a:lnTo>
                    <a:pt x="489648" y="545236"/>
                  </a:lnTo>
                  <a:lnTo>
                    <a:pt x="510895" y="496087"/>
                  </a:lnTo>
                  <a:lnTo>
                    <a:pt x="538556" y="449478"/>
                  </a:lnTo>
                  <a:lnTo>
                    <a:pt x="571449" y="407111"/>
                  </a:lnTo>
                  <a:lnTo>
                    <a:pt x="608342" y="370713"/>
                  </a:lnTo>
                  <a:lnTo>
                    <a:pt x="648068" y="341972"/>
                  </a:lnTo>
                  <a:lnTo>
                    <a:pt x="691629" y="315569"/>
                  </a:lnTo>
                  <a:lnTo>
                    <a:pt x="691629" y="224459"/>
                  </a:lnTo>
                  <a:close/>
                </a:path>
                <a:path w="2030094" h="2419350">
                  <a:moveTo>
                    <a:pt x="1088910" y="0"/>
                  </a:moveTo>
                  <a:lnTo>
                    <a:pt x="1045349" y="26416"/>
                  </a:lnTo>
                  <a:lnTo>
                    <a:pt x="1007287" y="51536"/>
                  </a:lnTo>
                  <a:lnTo>
                    <a:pt x="971105" y="81775"/>
                  </a:lnTo>
                  <a:lnTo>
                    <a:pt x="937158" y="116420"/>
                  </a:lnTo>
                  <a:lnTo>
                    <a:pt x="905827" y="154774"/>
                  </a:lnTo>
                  <a:lnTo>
                    <a:pt x="877468" y="196126"/>
                  </a:lnTo>
                  <a:lnTo>
                    <a:pt x="852474" y="239750"/>
                  </a:lnTo>
                  <a:lnTo>
                    <a:pt x="831189" y="284962"/>
                  </a:lnTo>
                  <a:lnTo>
                    <a:pt x="813993" y="331038"/>
                  </a:lnTo>
                  <a:lnTo>
                    <a:pt x="801255" y="377278"/>
                  </a:lnTo>
                  <a:lnTo>
                    <a:pt x="793330" y="422973"/>
                  </a:lnTo>
                  <a:lnTo>
                    <a:pt x="790613" y="467398"/>
                  </a:lnTo>
                  <a:lnTo>
                    <a:pt x="794791" y="518248"/>
                  </a:lnTo>
                  <a:lnTo>
                    <a:pt x="806792" y="561352"/>
                  </a:lnTo>
                  <a:lnTo>
                    <a:pt x="825868" y="596353"/>
                  </a:lnTo>
                  <a:lnTo>
                    <a:pt x="882091" y="640435"/>
                  </a:lnTo>
                  <a:lnTo>
                    <a:pt x="917714" y="648728"/>
                  </a:lnTo>
                  <a:lnTo>
                    <a:pt x="957313" y="647344"/>
                  </a:lnTo>
                  <a:lnTo>
                    <a:pt x="1000125" y="635889"/>
                  </a:lnTo>
                  <a:lnTo>
                    <a:pt x="1045349" y="613956"/>
                  </a:lnTo>
                  <a:lnTo>
                    <a:pt x="1088910" y="587552"/>
                  </a:lnTo>
                  <a:lnTo>
                    <a:pt x="1088910" y="492493"/>
                  </a:lnTo>
                  <a:lnTo>
                    <a:pt x="1045349" y="518896"/>
                  </a:lnTo>
                  <a:lnTo>
                    <a:pt x="997877" y="539064"/>
                  </a:lnTo>
                  <a:lnTo>
                    <a:pt x="955509" y="543394"/>
                  </a:lnTo>
                  <a:lnTo>
                    <a:pt x="892340" y="508038"/>
                  </a:lnTo>
                  <a:lnTo>
                    <a:pt x="874712" y="470115"/>
                  </a:lnTo>
                  <a:lnTo>
                    <a:pt x="868489" y="419874"/>
                  </a:lnTo>
                  <a:lnTo>
                    <a:pt x="873302" y="370763"/>
                  </a:lnTo>
                  <a:lnTo>
                    <a:pt x="886929" y="320776"/>
                  </a:lnTo>
                  <a:lnTo>
                    <a:pt x="908177" y="271627"/>
                  </a:lnTo>
                  <a:lnTo>
                    <a:pt x="935850" y="225018"/>
                  </a:lnTo>
                  <a:lnTo>
                    <a:pt x="968730" y="182651"/>
                  </a:lnTo>
                  <a:lnTo>
                    <a:pt x="1005636" y="146253"/>
                  </a:lnTo>
                  <a:lnTo>
                    <a:pt x="1045349" y="117513"/>
                  </a:lnTo>
                  <a:lnTo>
                    <a:pt x="1088910" y="91109"/>
                  </a:lnTo>
                  <a:lnTo>
                    <a:pt x="1088910" y="0"/>
                  </a:lnTo>
                  <a:close/>
                </a:path>
                <a:path w="2030094" h="2419350">
                  <a:moveTo>
                    <a:pt x="2029993" y="1153972"/>
                  </a:moveTo>
                  <a:lnTo>
                    <a:pt x="5283" y="2323795"/>
                  </a:lnTo>
                  <a:lnTo>
                    <a:pt x="5283" y="2418854"/>
                  </a:lnTo>
                  <a:lnTo>
                    <a:pt x="2029993" y="1249045"/>
                  </a:lnTo>
                  <a:lnTo>
                    <a:pt x="2029993" y="1153972"/>
                  </a:lnTo>
                  <a:close/>
                </a:path>
              </a:pathLst>
            </a:custGeom>
            <a:solidFill>
              <a:srgbClr val="3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444878" y="0"/>
              <a:ext cx="5843121" cy="5511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327952" y="6065702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7952" y="7294427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28969" y="5806971"/>
            <a:ext cx="4415790" cy="3711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sz="2300" spc="-20" dirty="0">
                <a:solidFill>
                  <a:srgbClr val="3C3C3C"/>
                </a:solidFill>
                <a:latin typeface="Arial"/>
                <a:cs typeface="Arial"/>
              </a:rPr>
              <a:t>Analysis </a:t>
            </a:r>
            <a:r>
              <a:rPr sz="2300" spc="105" dirty="0">
                <a:solidFill>
                  <a:srgbClr val="3C3C3C"/>
                </a:solidFill>
                <a:latin typeface="Arial"/>
                <a:cs typeface="Arial"/>
              </a:rPr>
              <a:t>of data </a:t>
            </a:r>
            <a:r>
              <a:rPr sz="2300" spc="55" dirty="0">
                <a:solidFill>
                  <a:srgbClr val="3C3C3C"/>
                </a:solidFill>
                <a:latin typeface="Arial"/>
                <a:cs typeface="Arial"/>
              </a:rPr>
              <a:t>(pollution </a:t>
            </a:r>
            <a:r>
              <a:rPr sz="2300" spc="-60" dirty="0">
                <a:solidFill>
                  <a:srgbClr val="3C3C3C"/>
                </a:solidFill>
                <a:latin typeface="Arial"/>
                <a:cs typeface="Arial"/>
              </a:rPr>
              <a:t>levels,  </a:t>
            </a:r>
            <a:r>
              <a:rPr sz="2300" spc="50" dirty="0">
                <a:solidFill>
                  <a:srgbClr val="3C3C3C"/>
                </a:solidFill>
                <a:latin typeface="Arial"/>
                <a:cs typeface="Arial"/>
              </a:rPr>
              <a:t>temperature) </a:t>
            </a:r>
            <a:r>
              <a:rPr sz="2300" spc="85" dirty="0">
                <a:solidFill>
                  <a:srgbClr val="3C3C3C"/>
                </a:solidFill>
                <a:latin typeface="Arial"/>
                <a:cs typeface="Arial"/>
              </a:rPr>
              <a:t>to </a:t>
            </a:r>
            <a:r>
              <a:rPr sz="2300" spc="20" dirty="0">
                <a:solidFill>
                  <a:srgbClr val="3C3C3C"/>
                </a:solidFill>
                <a:latin typeface="Arial"/>
                <a:cs typeface="Arial"/>
              </a:rPr>
              <a:t>determine </a:t>
            </a:r>
            <a:r>
              <a:rPr sz="2300" spc="35" dirty="0">
                <a:solidFill>
                  <a:srgbClr val="3C3C3C"/>
                </a:solidFill>
                <a:latin typeface="Arial"/>
                <a:cs typeface="Arial"/>
              </a:rPr>
              <a:t>the  </a:t>
            </a:r>
            <a:r>
              <a:rPr sz="2300" spc="40" dirty="0">
                <a:solidFill>
                  <a:srgbClr val="3C3C3C"/>
                </a:solidFill>
                <a:latin typeface="Arial"/>
                <a:cs typeface="Arial"/>
              </a:rPr>
              <a:t>high </a:t>
            </a:r>
            <a:r>
              <a:rPr sz="2300" spc="70" dirty="0">
                <a:solidFill>
                  <a:srgbClr val="3C3C3C"/>
                </a:solidFill>
                <a:latin typeface="Arial"/>
                <a:cs typeface="Arial"/>
              </a:rPr>
              <a:t>priority</a:t>
            </a:r>
            <a:r>
              <a:rPr sz="2300" spc="13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3C3C3C"/>
                </a:solidFill>
                <a:latin typeface="Arial"/>
                <a:cs typeface="Arial"/>
              </a:rPr>
              <a:t>cities.</a:t>
            </a:r>
            <a:endParaRPr sz="2300">
              <a:latin typeface="Arial"/>
              <a:cs typeface="Arial"/>
            </a:endParaRPr>
          </a:p>
          <a:p>
            <a:pPr marL="12700" marR="267970">
              <a:lnSpc>
                <a:spcPct val="116799"/>
              </a:lnSpc>
              <a:spcBef>
                <a:spcPts val="5"/>
              </a:spcBef>
            </a:pPr>
            <a:r>
              <a:rPr sz="2300" spc="-50" dirty="0">
                <a:solidFill>
                  <a:srgbClr val="3C3C3C"/>
                </a:solidFill>
                <a:latin typeface="Arial"/>
                <a:cs typeface="Arial"/>
              </a:rPr>
              <a:t>The </a:t>
            </a:r>
            <a:r>
              <a:rPr sz="2300" spc="-30" dirty="0">
                <a:solidFill>
                  <a:srgbClr val="3C3C3C"/>
                </a:solidFill>
                <a:latin typeface="Arial"/>
                <a:cs typeface="Arial"/>
              </a:rPr>
              <a:t>key </a:t>
            </a:r>
            <a:r>
              <a:rPr sz="2300" spc="-10" dirty="0">
                <a:solidFill>
                  <a:srgbClr val="3C3C3C"/>
                </a:solidFill>
                <a:latin typeface="Arial"/>
                <a:cs typeface="Arial"/>
              </a:rPr>
              <a:t>milestone </a:t>
            </a:r>
            <a:r>
              <a:rPr sz="2300" spc="-70" dirty="0">
                <a:solidFill>
                  <a:srgbClr val="3C3C3C"/>
                </a:solidFill>
                <a:latin typeface="Arial"/>
                <a:cs typeface="Arial"/>
              </a:rPr>
              <a:t>is </a:t>
            </a:r>
            <a:r>
              <a:rPr sz="2300" spc="85" dirty="0">
                <a:solidFill>
                  <a:srgbClr val="3C3C3C"/>
                </a:solidFill>
                <a:latin typeface="Arial"/>
                <a:cs typeface="Arial"/>
              </a:rPr>
              <a:t>to </a:t>
            </a:r>
            <a:r>
              <a:rPr sz="2300" spc="-5" dirty="0">
                <a:solidFill>
                  <a:srgbClr val="3C3C3C"/>
                </a:solidFill>
                <a:latin typeface="Arial"/>
                <a:cs typeface="Arial"/>
              </a:rPr>
              <a:t>make </a:t>
            </a:r>
            <a:r>
              <a:rPr sz="2300" spc="75" dirty="0">
                <a:solidFill>
                  <a:srgbClr val="3C3C3C"/>
                </a:solidFill>
                <a:latin typeface="Arial"/>
                <a:cs typeface="Arial"/>
              </a:rPr>
              <a:t>a  </a:t>
            </a:r>
            <a:r>
              <a:rPr sz="2300" spc="10" dirty="0">
                <a:solidFill>
                  <a:srgbClr val="3C3C3C"/>
                </a:solidFill>
                <a:latin typeface="Arial"/>
                <a:cs typeface="Arial"/>
              </a:rPr>
              <a:t>positive </a:t>
            </a:r>
            <a:r>
              <a:rPr sz="2300" spc="50" dirty="0">
                <a:solidFill>
                  <a:srgbClr val="3C3C3C"/>
                </a:solidFill>
                <a:latin typeface="Arial"/>
                <a:cs typeface="Arial"/>
              </a:rPr>
              <a:t>impact </a:t>
            </a:r>
            <a:r>
              <a:rPr sz="2300" spc="40" dirty="0">
                <a:solidFill>
                  <a:srgbClr val="3C3C3C"/>
                </a:solidFill>
                <a:latin typeface="Arial"/>
                <a:cs typeface="Arial"/>
              </a:rPr>
              <a:t>by creating  </a:t>
            </a:r>
            <a:r>
              <a:rPr sz="2300" spc="-50" dirty="0">
                <a:solidFill>
                  <a:srgbClr val="3C3C3C"/>
                </a:solidFill>
                <a:latin typeface="Arial"/>
                <a:cs typeface="Arial"/>
              </a:rPr>
              <a:t>awareness </a:t>
            </a:r>
            <a:r>
              <a:rPr sz="2300" spc="15" dirty="0">
                <a:solidFill>
                  <a:srgbClr val="3C3C3C"/>
                </a:solidFill>
                <a:latin typeface="Arial"/>
                <a:cs typeface="Arial"/>
              </a:rPr>
              <a:t>amongst </a:t>
            </a:r>
            <a:r>
              <a:rPr sz="2300" spc="35" dirty="0">
                <a:solidFill>
                  <a:srgbClr val="3C3C3C"/>
                </a:solidFill>
                <a:latin typeface="Arial"/>
                <a:cs typeface="Arial"/>
              </a:rPr>
              <a:t>the </a:t>
            </a:r>
            <a:r>
              <a:rPr sz="2300" spc="-110" dirty="0">
                <a:solidFill>
                  <a:srgbClr val="3C3C3C"/>
                </a:solidFill>
                <a:latin typeface="Arial"/>
                <a:cs typeface="Arial"/>
              </a:rPr>
              <a:t>masses  </a:t>
            </a:r>
            <a:r>
              <a:rPr sz="2300" spc="60" dirty="0">
                <a:solidFill>
                  <a:srgbClr val="3C3C3C"/>
                </a:solidFill>
                <a:latin typeface="Arial"/>
                <a:cs typeface="Arial"/>
              </a:rPr>
              <a:t>regarding </a:t>
            </a:r>
            <a:r>
              <a:rPr sz="2300" spc="30" dirty="0">
                <a:solidFill>
                  <a:srgbClr val="3C3C3C"/>
                </a:solidFill>
                <a:latin typeface="Arial"/>
                <a:cs typeface="Arial"/>
              </a:rPr>
              <a:t>climate </a:t>
            </a:r>
            <a:r>
              <a:rPr sz="2300" spc="-5" dirty="0">
                <a:solidFill>
                  <a:srgbClr val="3C3C3C"/>
                </a:solidFill>
                <a:latin typeface="Arial"/>
                <a:cs typeface="Arial"/>
              </a:rPr>
              <a:t>change </a:t>
            </a:r>
            <a:r>
              <a:rPr sz="2300" spc="50" dirty="0">
                <a:solidFill>
                  <a:srgbClr val="3C3C3C"/>
                </a:solidFill>
                <a:latin typeface="Arial"/>
                <a:cs typeface="Arial"/>
              </a:rPr>
              <a:t>and  </a:t>
            </a:r>
            <a:r>
              <a:rPr sz="2300" spc="40" dirty="0">
                <a:solidFill>
                  <a:srgbClr val="3C3C3C"/>
                </a:solidFill>
                <a:latin typeface="Arial"/>
                <a:cs typeface="Arial"/>
              </a:rPr>
              <a:t>calling </a:t>
            </a:r>
            <a:r>
              <a:rPr sz="2300" spc="105" dirty="0">
                <a:solidFill>
                  <a:srgbClr val="3C3C3C"/>
                </a:solidFill>
                <a:latin typeface="Arial"/>
                <a:cs typeface="Arial"/>
              </a:rPr>
              <a:t>for </a:t>
            </a:r>
            <a:r>
              <a:rPr sz="2300" spc="30" dirty="0">
                <a:solidFill>
                  <a:srgbClr val="3C3C3C"/>
                </a:solidFill>
                <a:latin typeface="Arial"/>
                <a:cs typeface="Arial"/>
              </a:rPr>
              <a:t>authorities </a:t>
            </a:r>
            <a:r>
              <a:rPr sz="2300" spc="85" dirty="0">
                <a:solidFill>
                  <a:srgbClr val="3C3C3C"/>
                </a:solidFill>
                <a:latin typeface="Arial"/>
                <a:cs typeface="Arial"/>
              </a:rPr>
              <a:t>to </a:t>
            </a:r>
            <a:r>
              <a:rPr sz="2300" spc="45" dirty="0">
                <a:solidFill>
                  <a:srgbClr val="3C3C3C"/>
                </a:solidFill>
                <a:latin typeface="Arial"/>
                <a:cs typeface="Arial"/>
              </a:rPr>
              <a:t>take  </a:t>
            </a:r>
            <a:r>
              <a:rPr sz="2300" spc="35" dirty="0">
                <a:solidFill>
                  <a:srgbClr val="3C3C3C"/>
                </a:solidFill>
                <a:latin typeface="Arial"/>
                <a:cs typeface="Arial"/>
              </a:rPr>
              <a:t>swift action</a:t>
            </a:r>
            <a:r>
              <a:rPr sz="2300" spc="13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3C3C3C"/>
                </a:solidFill>
                <a:latin typeface="Arial"/>
                <a:cs typeface="Arial"/>
              </a:rPr>
              <a:t>immediately.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634809" y="6064605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34809" y="7321905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34809" y="9417405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844905" y="5808065"/>
            <a:ext cx="615442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7530">
              <a:lnSpc>
                <a:spcPct val="114599"/>
              </a:lnSpc>
              <a:spcBef>
                <a:spcPts val="100"/>
              </a:spcBef>
            </a:pPr>
            <a:r>
              <a:rPr sz="2400" spc="-65" dirty="0">
                <a:solidFill>
                  <a:srgbClr val="3C3C3C"/>
                </a:solidFill>
                <a:latin typeface="Arial"/>
                <a:cs typeface="Arial"/>
              </a:rPr>
              <a:t>Gives </a:t>
            </a:r>
            <a:r>
              <a:rPr sz="2400" spc="30" dirty="0">
                <a:solidFill>
                  <a:srgbClr val="3C3C3C"/>
                </a:solidFill>
                <a:latin typeface="Arial"/>
                <a:cs typeface="Arial"/>
              </a:rPr>
              <a:t>authorized </a:t>
            </a:r>
            <a:r>
              <a:rPr sz="2400" spc="-90" dirty="0">
                <a:solidFill>
                  <a:srgbClr val="3C3C3C"/>
                </a:solidFill>
                <a:latin typeface="Arial"/>
                <a:cs typeface="Arial"/>
              </a:rPr>
              <a:t>users </a:t>
            </a:r>
            <a:r>
              <a:rPr sz="2400" spc="30" dirty="0">
                <a:solidFill>
                  <a:srgbClr val="3C3C3C"/>
                </a:solidFill>
                <a:latin typeface="Arial"/>
                <a:cs typeface="Arial"/>
              </a:rPr>
              <a:t>the </a:t>
            </a:r>
            <a:r>
              <a:rPr sz="2400" spc="80" dirty="0">
                <a:solidFill>
                  <a:srgbClr val="3C3C3C"/>
                </a:solidFill>
                <a:latin typeface="Arial"/>
                <a:cs typeface="Arial"/>
              </a:rPr>
              <a:t>ability </a:t>
            </a:r>
            <a:r>
              <a:rPr sz="2400" spc="85" dirty="0">
                <a:solidFill>
                  <a:srgbClr val="3C3C3C"/>
                </a:solidFill>
                <a:latin typeface="Arial"/>
                <a:cs typeface="Arial"/>
              </a:rPr>
              <a:t>to </a:t>
            </a:r>
            <a:r>
              <a:rPr sz="2400" spc="80" dirty="0">
                <a:solidFill>
                  <a:srgbClr val="3C3C3C"/>
                </a:solidFill>
                <a:latin typeface="Arial"/>
                <a:cs typeface="Arial"/>
              </a:rPr>
              <a:t>add  </a:t>
            </a:r>
            <a:r>
              <a:rPr sz="2400" spc="-10" dirty="0">
                <a:solidFill>
                  <a:srgbClr val="3C3C3C"/>
                </a:solidFill>
                <a:latin typeface="Arial"/>
                <a:cs typeface="Arial"/>
              </a:rPr>
              <a:t>cities </a:t>
            </a:r>
            <a:r>
              <a:rPr sz="2400" spc="50" dirty="0">
                <a:solidFill>
                  <a:srgbClr val="3C3C3C"/>
                </a:solidFill>
                <a:latin typeface="Arial"/>
                <a:cs typeface="Arial"/>
              </a:rPr>
              <a:t>and </a:t>
            </a:r>
            <a:r>
              <a:rPr sz="2400" spc="55" dirty="0">
                <a:solidFill>
                  <a:srgbClr val="3C3C3C"/>
                </a:solidFill>
                <a:latin typeface="Arial"/>
                <a:cs typeface="Arial"/>
              </a:rPr>
              <a:t>update </a:t>
            </a:r>
            <a:r>
              <a:rPr sz="2400" spc="30" dirty="0">
                <a:solidFill>
                  <a:srgbClr val="3C3C3C"/>
                </a:solidFill>
                <a:latin typeface="Arial"/>
                <a:cs typeface="Arial"/>
              </a:rPr>
              <a:t>climate </a:t>
            </a:r>
            <a:r>
              <a:rPr sz="2400" spc="40" dirty="0">
                <a:solidFill>
                  <a:srgbClr val="3C3C3C"/>
                </a:solidFill>
                <a:latin typeface="Arial"/>
                <a:cs typeface="Arial"/>
              </a:rPr>
              <a:t>information,  </a:t>
            </a:r>
            <a:r>
              <a:rPr sz="2400" spc="20" dirty="0">
                <a:solidFill>
                  <a:srgbClr val="3C3C3C"/>
                </a:solidFill>
                <a:latin typeface="Arial"/>
                <a:cs typeface="Arial"/>
              </a:rPr>
              <a:t>among</a:t>
            </a:r>
            <a:r>
              <a:rPr sz="2400" spc="85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3C3C3C"/>
                </a:solidFill>
                <a:latin typeface="Arial"/>
                <a:cs typeface="Arial"/>
              </a:rPr>
              <a:t>others.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Ensuring </a:t>
            </a:r>
            <a:r>
              <a:rPr sz="2400" spc="114" dirty="0">
                <a:solidFill>
                  <a:srgbClr val="3C3C3C"/>
                </a:solidFill>
                <a:latin typeface="Arial"/>
                <a:cs typeface="Arial"/>
              </a:rPr>
              <a:t>that </a:t>
            </a:r>
            <a:r>
              <a:rPr sz="2400" spc="-45" dirty="0">
                <a:solidFill>
                  <a:srgbClr val="3C3C3C"/>
                </a:solidFill>
                <a:latin typeface="Arial"/>
                <a:cs typeface="Arial"/>
              </a:rPr>
              <a:t>these </a:t>
            </a:r>
            <a:r>
              <a:rPr sz="2400" spc="-60" dirty="0">
                <a:solidFill>
                  <a:srgbClr val="3C3C3C"/>
                </a:solidFill>
                <a:latin typeface="Arial"/>
                <a:cs typeface="Arial"/>
              </a:rPr>
              <a:t>concerns </a:t>
            </a:r>
            <a:r>
              <a:rPr sz="2400" spc="30" dirty="0">
                <a:solidFill>
                  <a:srgbClr val="3C3C3C"/>
                </a:solidFill>
                <a:latin typeface="Arial"/>
                <a:cs typeface="Arial"/>
              </a:rPr>
              <a:t>are </a:t>
            </a:r>
            <a:r>
              <a:rPr sz="2400" spc="35" dirty="0">
                <a:solidFill>
                  <a:srgbClr val="3C3C3C"/>
                </a:solidFill>
                <a:latin typeface="Arial"/>
                <a:cs typeface="Arial"/>
              </a:rPr>
              <a:t>being  </a:t>
            </a:r>
            <a:r>
              <a:rPr sz="2400" spc="-20" dirty="0">
                <a:solidFill>
                  <a:srgbClr val="3C3C3C"/>
                </a:solidFill>
                <a:latin typeface="Arial"/>
                <a:cs typeface="Arial"/>
              </a:rPr>
              <a:t>addressed </a:t>
            </a:r>
            <a:r>
              <a:rPr sz="2400" spc="35" dirty="0">
                <a:solidFill>
                  <a:srgbClr val="3C3C3C"/>
                </a:solidFill>
                <a:latin typeface="Arial"/>
                <a:cs typeface="Arial"/>
              </a:rPr>
              <a:t>by </a:t>
            </a:r>
            <a:r>
              <a:rPr sz="2400" spc="-30" dirty="0">
                <a:solidFill>
                  <a:srgbClr val="3C3C3C"/>
                </a:solidFill>
                <a:latin typeface="Arial"/>
                <a:cs typeface="Arial"/>
              </a:rPr>
              <a:t>showing possible </a:t>
            </a:r>
            <a:r>
              <a:rPr sz="2400" spc="-20" dirty="0">
                <a:solidFill>
                  <a:srgbClr val="3C3C3C"/>
                </a:solidFill>
                <a:latin typeface="Arial"/>
                <a:cs typeface="Arial"/>
              </a:rPr>
              <a:t>solutions </a:t>
            </a:r>
            <a:r>
              <a:rPr sz="2400" spc="85" dirty="0">
                <a:solidFill>
                  <a:srgbClr val="3C3C3C"/>
                </a:solidFill>
                <a:latin typeface="Arial"/>
                <a:cs typeface="Arial"/>
              </a:rPr>
              <a:t>to  </a:t>
            </a:r>
            <a:r>
              <a:rPr sz="2400" spc="-45" dirty="0">
                <a:solidFill>
                  <a:srgbClr val="3C3C3C"/>
                </a:solidFill>
                <a:latin typeface="Arial"/>
                <a:cs typeface="Arial"/>
              </a:rPr>
              <a:t>these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problems </a:t>
            </a:r>
            <a:r>
              <a:rPr sz="2400" spc="35" dirty="0">
                <a:solidFill>
                  <a:srgbClr val="3C3C3C"/>
                </a:solidFill>
                <a:latin typeface="Arial"/>
                <a:cs typeface="Arial"/>
              </a:rPr>
              <a:t>by </a:t>
            </a:r>
            <a:r>
              <a:rPr sz="2400" spc="70" dirty="0">
                <a:solidFill>
                  <a:srgbClr val="3C3C3C"/>
                </a:solidFill>
                <a:latin typeface="Arial"/>
                <a:cs typeface="Arial"/>
              </a:rPr>
              <a:t>taking </a:t>
            </a:r>
            <a:r>
              <a:rPr sz="2400" spc="60" dirty="0">
                <a:solidFill>
                  <a:srgbClr val="3C3C3C"/>
                </a:solidFill>
                <a:latin typeface="Arial"/>
                <a:cs typeface="Arial"/>
              </a:rPr>
              <a:t>into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account </a:t>
            </a:r>
            <a:r>
              <a:rPr sz="2400" spc="30" dirty="0">
                <a:solidFill>
                  <a:srgbClr val="3C3C3C"/>
                </a:solidFill>
                <a:latin typeface="Arial"/>
                <a:cs typeface="Arial"/>
              </a:rPr>
              <a:t>the  </a:t>
            </a:r>
            <a:r>
              <a:rPr sz="2400" spc="50" dirty="0">
                <a:solidFill>
                  <a:srgbClr val="3C3C3C"/>
                </a:solidFill>
                <a:latin typeface="Arial"/>
                <a:cs typeface="Arial"/>
              </a:rPr>
              <a:t>high-priority </a:t>
            </a:r>
            <a:r>
              <a:rPr sz="2400" spc="-10" dirty="0">
                <a:solidFill>
                  <a:srgbClr val="3C3C3C"/>
                </a:solidFill>
                <a:latin typeface="Arial"/>
                <a:cs typeface="Arial"/>
              </a:rPr>
              <a:t>cities </a:t>
            </a:r>
            <a:r>
              <a:rPr sz="2400" spc="105" dirty="0">
                <a:solidFill>
                  <a:srgbClr val="3C3C3C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Pakistan </a:t>
            </a:r>
            <a:r>
              <a:rPr sz="2400" spc="-55" dirty="0">
                <a:solidFill>
                  <a:srgbClr val="3C3C3C"/>
                </a:solidFill>
                <a:latin typeface="Arial"/>
                <a:cs typeface="Arial"/>
              </a:rPr>
              <a:t>when </a:t>
            </a:r>
            <a:r>
              <a:rPr sz="2400" spc="135" dirty="0">
                <a:solidFill>
                  <a:srgbClr val="3C3C3C"/>
                </a:solidFill>
                <a:latin typeface="Arial"/>
                <a:cs typeface="Arial"/>
              </a:rPr>
              <a:t>it </a:t>
            </a:r>
            <a:r>
              <a:rPr sz="2400" spc="-95" dirty="0">
                <a:solidFill>
                  <a:srgbClr val="3C3C3C"/>
                </a:solidFill>
                <a:latin typeface="Arial"/>
                <a:cs typeface="Arial"/>
              </a:rPr>
              <a:t>comes  </a:t>
            </a:r>
            <a:r>
              <a:rPr sz="2400" spc="85" dirty="0">
                <a:solidFill>
                  <a:srgbClr val="3C3C3C"/>
                </a:solidFill>
                <a:latin typeface="Arial"/>
                <a:cs typeface="Arial"/>
              </a:rPr>
              <a:t>to </a:t>
            </a:r>
            <a:r>
              <a:rPr sz="2400" spc="-25" dirty="0">
                <a:solidFill>
                  <a:srgbClr val="3C3C3C"/>
                </a:solidFill>
                <a:latin typeface="Arial"/>
                <a:cs typeface="Arial"/>
              </a:rPr>
              <a:t>defense </a:t>
            </a:r>
            <a:r>
              <a:rPr sz="2400" spc="40" dirty="0">
                <a:solidFill>
                  <a:srgbClr val="3C3C3C"/>
                </a:solidFill>
                <a:latin typeface="Arial"/>
                <a:cs typeface="Arial"/>
              </a:rPr>
              <a:t>against </a:t>
            </a:r>
            <a:r>
              <a:rPr sz="2400" spc="30" dirty="0">
                <a:solidFill>
                  <a:srgbClr val="3C3C3C"/>
                </a:solidFill>
                <a:latin typeface="Arial"/>
                <a:cs typeface="Arial"/>
              </a:rPr>
              <a:t>climate</a:t>
            </a:r>
            <a:r>
              <a:rPr sz="2400" spc="25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3C3C3C"/>
                </a:solidFill>
                <a:latin typeface="Arial"/>
                <a:cs typeface="Arial"/>
              </a:rPr>
              <a:t>change.</a:t>
            </a:r>
            <a:endParaRPr sz="2400">
              <a:latin typeface="Arial"/>
              <a:cs typeface="Arial"/>
            </a:endParaRPr>
          </a:p>
          <a:p>
            <a:pPr marL="12700" marR="165100">
              <a:lnSpc>
                <a:spcPct val="114599"/>
              </a:lnSpc>
            </a:pPr>
            <a:r>
              <a:rPr sz="2400" spc="-5" dirty="0">
                <a:solidFill>
                  <a:srgbClr val="3C3C3C"/>
                </a:solidFill>
                <a:latin typeface="Arial"/>
                <a:cs typeface="Arial"/>
              </a:rPr>
              <a:t>Can </a:t>
            </a:r>
            <a:r>
              <a:rPr sz="2400" spc="75" dirty="0">
                <a:solidFill>
                  <a:srgbClr val="3C3C3C"/>
                </a:solidFill>
                <a:latin typeface="Arial"/>
                <a:cs typeface="Arial"/>
              </a:rPr>
              <a:t>further </a:t>
            </a:r>
            <a:r>
              <a:rPr sz="2400" dirty="0">
                <a:solidFill>
                  <a:srgbClr val="3C3C3C"/>
                </a:solidFill>
                <a:latin typeface="Arial"/>
                <a:cs typeface="Arial"/>
              </a:rPr>
              <a:t>be extended </a:t>
            </a:r>
            <a:r>
              <a:rPr sz="2400" spc="60" dirty="0">
                <a:solidFill>
                  <a:srgbClr val="3C3C3C"/>
                </a:solidFill>
                <a:latin typeface="Arial"/>
                <a:cs typeface="Arial"/>
              </a:rPr>
              <a:t>into </a:t>
            </a:r>
            <a:r>
              <a:rPr sz="2400" spc="70" dirty="0">
                <a:solidFill>
                  <a:srgbClr val="3C3C3C"/>
                </a:solidFill>
                <a:latin typeface="Arial"/>
                <a:cs typeface="Arial"/>
              </a:rPr>
              <a:t>a </a:t>
            </a:r>
            <a:r>
              <a:rPr sz="2400" spc="60" dirty="0">
                <a:solidFill>
                  <a:srgbClr val="3C3C3C"/>
                </a:solidFill>
                <a:latin typeface="Arial"/>
                <a:cs typeface="Arial"/>
              </a:rPr>
              <a:t>full-fledged  </a:t>
            </a:r>
            <a:r>
              <a:rPr sz="2400" spc="25" dirty="0">
                <a:solidFill>
                  <a:srgbClr val="3C3C3C"/>
                </a:solidFill>
                <a:latin typeface="Arial"/>
                <a:cs typeface="Arial"/>
              </a:rPr>
              <a:t>application.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3460" y="5040449"/>
            <a:ext cx="1366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5" dirty="0">
                <a:solidFill>
                  <a:srgbClr val="3C3C3C"/>
                </a:solidFill>
                <a:latin typeface="Arial"/>
                <a:cs typeface="Arial"/>
              </a:rPr>
              <a:t>Monitor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41435" y="6078412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1435" y="6916612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51530" y="5821872"/>
            <a:ext cx="3562985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70" dirty="0">
                <a:solidFill>
                  <a:srgbClr val="3C3C3C"/>
                </a:solidFill>
                <a:latin typeface="Arial"/>
                <a:cs typeface="Arial"/>
              </a:rPr>
              <a:t>Monitoring </a:t>
            </a:r>
            <a:r>
              <a:rPr sz="2400" spc="50" dirty="0">
                <a:solidFill>
                  <a:srgbClr val="3C3C3C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3C3C3C"/>
                </a:solidFill>
                <a:latin typeface="Arial"/>
                <a:cs typeface="Arial"/>
              </a:rPr>
              <a:t>recording  </a:t>
            </a:r>
            <a:r>
              <a:rPr sz="2400" spc="30" dirty="0">
                <a:solidFill>
                  <a:srgbClr val="3C3C3C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3C3C3C"/>
                </a:solidFill>
                <a:latin typeface="Arial"/>
                <a:cs typeface="Arial"/>
              </a:rPr>
              <a:t>city-wise</a:t>
            </a:r>
            <a:r>
              <a:rPr sz="2400" spc="14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3C3C3C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266700">
              <a:lnSpc>
                <a:spcPct val="114599"/>
              </a:lnSpc>
            </a:pPr>
            <a:r>
              <a:rPr sz="2400" spc="50" dirty="0">
                <a:solidFill>
                  <a:srgbClr val="3C3C3C"/>
                </a:solidFill>
                <a:latin typeface="Arial"/>
                <a:cs typeface="Arial"/>
              </a:rPr>
              <a:t>Updating, </a:t>
            </a:r>
            <a:r>
              <a:rPr sz="2400" spc="35" dirty="0">
                <a:solidFill>
                  <a:srgbClr val="3C3C3C"/>
                </a:solidFill>
                <a:latin typeface="Arial"/>
                <a:cs typeface="Arial"/>
              </a:rPr>
              <a:t>adding,  </a:t>
            </a:r>
            <a:r>
              <a:rPr sz="2400" spc="20" dirty="0">
                <a:solidFill>
                  <a:srgbClr val="3C3C3C"/>
                </a:solidFill>
                <a:latin typeface="Arial"/>
                <a:cs typeface="Arial"/>
              </a:rPr>
              <a:t>calculating, </a:t>
            </a:r>
            <a:r>
              <a:rPr sz="2400" spc="50" dirty="0">
                <a:solidFill>
                  <a:srgbClr val="3C3C3C"/>
                </a:solidFill>
                <a:latin typeface="Arial"/>
                <a:cs typeface="Arial"/>
              </a:rPr>
              <a:t>and </a:t>
            </a:r>
            <a:r>
              <a:rPr sz="2400" spc="70" dirty="0">
                <a:solidFill>
                  <a:srgbClr val="3C3C3C"/>
                </a:solidFill>
                <a:latin typeface="Arial"/>
                <a:cs typeface="Arial"/>
              </a:rPr>
              <a:t>initially  </a:t>
            </a:r>
            <a:r>
              <a:rPr sz="2400" spc="30" dirty="0">
                <a:solidFill>
                  <a:srgbClr val="3C3C3C"/>
                </a:solidFill>
                <a:latin typeface="Arial"/>
                <a:cs typeface="Arial"/>
              </a:rPr>
              <a:t>storing</a:t>
            </a:r>
            <a:r>
              <a:rPr sz="2400" spc="80" dirty="0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C3C3C"/>
                </a:solidFill>
                <a:latin typeface="Arial"/>
                <a:cs typeface="Arial"/>
              </a:rPr>
              <a:t>statistics.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29502" y="5040449"/>
            <a:ext cx="1375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C3C3C"/>
                </a:solidFill>
                <a:latin typeface="Arial"/>
                <a:cs typeface="Arial"/>
              </a:rPr>
              <a:t>Analyze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26834" y="5040449"/>
            <a:ext cx="595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0" dirty="0">
                <a:solidFill>
                  <a:srgbClr val="3C3C3C"/>
                </a:solidFill>
                <a:latin typeface="Arial"/>
                <a:cs typeface="Arial"/>
              </a:rPr>
              <a:t>A</a:t>
            </a:r>
            <a:r>
              <a:rPr sz="2800" b="1" spc="10" dirty="0">
                <a:solidFill>
                  <a:srgbClr val="3C3C3C"/>
                </a:solidFill>
                <a:latin typeface="Arial"/>
                <a:cs typeface="Arial"/>
              </a:rPr>
              <a:t>i</a:t>
            </a:r>
            <a:r>
              <a:rPr sz="2800" b="1" spc="35" dirty="0">
                <a:solidFill>
                  <a:srgbClr val="3C3C3C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52111" y="1124087"/>
            <a:ext cx="3484245" cy="2832100"/>
            <a:chOff x="1852111" y="1124087"/>
            <a:chExt cx="3484245" cy="2832100"/>
          </a:xfrm>
        </p:grpSpPr>
        <p:sp>
          <p:nvSpPr>
            <p:cNvPr id="4" name="object 4"/>
            <p:cNvSpPr/>
            <p:nvPr/>
          </p:nvSpPr>
          <p:spPr>
            <a:xfrm>
              <a:off x="3213344" y="1218775"/>
              <a:ext cx="1958339" cy="2517775"/>
            </a:xfrm>
            <a:custGeom>
              <a:avLst/>
              <a:gdLst/>
              <a:ahLst/>
              <a:cxnLst/>
              <a:rect l="l" t="t" r="r" b="b"/>
              <a:pathLst>
                <a:path w="1958339" h="2517775">
                  <a:moveTo>
                    <a:pt x="1446397" y="2517363"/>
                  </a:moveTo>
                  <a:lnTo>
                    <a:pt x="1280257" y="2041461"/>
                  </a:lnTo>
                  <a:lnTo>
                    <a:pt x="339261" y="1498570"/>
                  </a:lnTo>
                  <a:lnTo>
                    <a:pt x="299620" y="1473117"/>
                  </a:lnTo>
                  <a:lnTo>
                    <a:pt x="261342" y="1443403"/>
                  </a:lnTo>
                  <a:lnTo>
                    <a:pt x="224679" y="1409869"/>
                  </a:lnTo>
                  <a:lnTo>
                    <a:pt x="189882" y="1372953"/>
                  </a:lnTo>
                  <a:lnTo>
                    <a:pt x="157205" y="1333096"/>
                  </a:lnTo>
                  <a:lnTo>
                    <a:pt x="126897" y="1290737"/>
                  </a:lnTo>
                  <a:lnTo>
                    <a:pt x="99212" y="1246314"/>
                  </a:lnTo>
                  <a:lnTo>
                    <a:pt x="74402" y="1200269"/>
                  </a:lnTo>
                  <a:lnTo>
                    <a:pt x="52717" y="1153039"/>
                  </a:lnTo>
                  <a:lnTo>
                    <a:pt x="34410" y="1105064"/>
                  </a:lnTo>
                  <a:lnTo>
                    <a:pt x="19733" y="1056785"/>
                  </a:lnTo>
                  <a:lnTo>
                    <a:pt x="8938" y="1008639"/>
                  </a:lnTo>
                  <a:lnTo>
                    <a:pt x="2276" y="961068"/>
                  </a:lnTo>
                  <a:lnTo>
                    <a:pt x="0" y="914509"/>
                  </a:lnTo>
                  <a:lnTo>
                    <a:pt x="0" y="238338"/>
                  </a:lnTo>
                  <a:lnTo>
                    <a:pt x="3088" y="187481"/>
                  </a:lnTo>
                  <a:lnTo>
                    <a:pt x="12086" y="142177"/>
                  </a:lnTo>
                  <a:lnTo>
                    <a:pt x="26592" y="102659"/>
                  </a:lnTo>
                  <a:lnTo>
                    <a:pt x="46201" y="69160"/>
                  </a:lnTo>
                  <a:lnTo>
                    <a:pt x="99125" y="21147"/>
                  </a:lnTo>
                  <a:lnTo>
                    <a:pt x="167639" y="0"/>
                  </a:lnTo>
                  <a:lnTo>
                    <a:pt x="206737" y="82"/>
                  </a:lnTo>
                  <a:lnTo>
                    <a:pt x="248525" y="7578"/>
                  </a:lnTo>
                  <a:lnTo>
                    <a:pt x="292601" y="22722"/>
                  </a:lnTo>
                  <a:lnTo>
                    <a:pt x="338563" y="45744"/>
                  </a:lnTo>
                  <a:lnTo>
                    <a:pt x="1618820" y="784718"/>
                  </a:lnTo>
                  <a:lnTo>
                    <a:pt x="1658332" y="810032"/>
                  </a:lnTo>
                  <a:lnTo>
                    <a:pt x="1696519" y="839626"/>
                  </a:lnTo>
                  <a:lnTo>
                    <a:pt x="1733125" y="873060"/>
                  </a:lnTo>
                  <a:lnTo>
                    <a:pt x="1767893" y="909891"/>
                  </a:lnTo>
                  <a:lnTo>
                    <a:pt x="1800567" y="949679"/>
                  </a:lnTo>
                  <a:lnTo>
                    <a:pt x="1830890" y="991984"/>
                  </a:lnTo>
                  <a:lnTo>
                    <a:pt x="1858606" y="1036363"/>
                  </a:lnTo>
                  <a:lnTo>
                    <a:pt x="1883459" y="1082376"/>
                  </a:lnTo>
                  <a:lnTo>
                    <a:pt x="1905192" y="1129583"/>
                  </a:lnTo>
                  <a:lnTo>
                    <a:pt x="1923548" y="1177542"/>
                  </a:lnTo>
                  <a:lnTo>
                    <a:pt x="1938271" y="1225812"/>
                  </a:lnTo>
                  <a:lnTo>
                    <a:pt x="1949106" y="1273953"/>
                  </a:lnTo>
                  <a:lnTo>
                    <a:pt x="1955794" y="1321523"/>
                  </a:lnTo>
                  <a:lnTo>
                    <a:pt x="1958081" y="1368081"/>
                  </a:lnTo>
                  <a:lnTo>
                    <a:pt x="1958081" y="2044252"/>
                  </a:lnTo>
                  <a:lnTo>
                    <a:pt x="1954992" y="2095109"/>
                  </a:lnTo>
                  <a:lnTo>
                    <a:pt x="1945994" y="2140413"/>
                  </a:lnTo>
                  <a:lnTo>
                    <a:pt x="1931489" y="2179931"/>
                  </a:lnTo>
                  <a:lnTo>
                    <a:pt x="1911879" y="2213431"/>
                  </a:lnTo>
                  <a:lnTo>
                    <a:pt x="1858955" y="2261443"/>
                  </a:lnTo>
                  <a:lnTo>
                    <a:pt x="1790441" y="2282591"/>
                  </a:lnTo>
                  <a:lnTo>
                    <a:pt x="1751344" y="2282508"/>
                  </a:lnTo>
                  <a:lnTo>
                    <a:pt x="1709556" y="2275012"/>
                  </a:lnTo>
                  <a:lnTo>
                    <a:pt x="1665480" y="2259868"/>
                  </a:lnTo>
                  <a:lnTo>
                    <a:pt x="1619518" y="2236846"/>
                  </a:lnTo>
                  <a:lnTo>
                    <a:pt x="1612537" y="2232659"/>
                  </a:lnTo>
                  <a:lnTo>
                    <a:pt x="1446397" y="2517363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93120" y="1781317"/>
              <a:ext cx="1654810" cy="2129155"/>
            </a:xfrm>
            <a:custGeom>
              <a:avLst/>
              <a:gdLst/>
              <a:ahLst/>
              <a:cxnLst/>
              <a:rect l="l" t="t" r="r" b="b"/>
              <a:pathLst>
                <a:path w="1654810" h="2129154">
                  <a:moveTo>
                    <a:pt x="432802" y="2128574"/>
                  </a:moveTo>
                  <a:lnTo>
                    <a:pt x="292490" y="1887832"/>
                  </a:lnTo>
                  <a:lnTo>
                    <a:pt x="286207" y="1891321"/>
                  </a:lnTo>
                  <a:lnTo>
                    <a:pt x="239688" y="1913861"/>
                  </a:lnTo>
                  <a:lnTo>
                    <a:pt x="195593" y="1926864"/>
                  </a:lnTo>
                  <a:lnTo>
                    <a:pt x="154505" y="1930672"/>
                  </a:lnTo>
                  <a:lnTo>
                    <a:pt x="117007" y="1925630"/>
                  </a:lnTo>
                  <a:lnTo>
                    <a:pt x="55108" y="1890366"/>
                  </a:lnTo>
                  <a:lnTo>
                    <a:pt x="14553" y="1823818"/>
                  </a:lnTo>
                  <a:lnTo>
                    <a:pt x="3735" y="1779671"/>
                  </a:lnTo>
                  <a:lnTo>
                    <a:pt x="0" y="1728732"/>
                  </a:lnTo>
                  <a:lnTo>
                    <a:pt x="0" y="1157232"/>
                  </a:lnTo>
                  <a:lnTo>
                    <a:pt x="2778" y="1111158"/>
                  </a:lnTo>
                  <a:lnTo>
                    <a:pt x="10538" y="1064040"/>
                  </a:lnTo>
                  <a:lnTo>
                    <a:pt x="22938" y="1016461"/>
                  </a:lnTo>
                  <a:lnTo>
                    <a:pt x="39634" y="969006"/>
                  </a:lnTo>
                  <a:lnTo>
                    <a:pt x="60287" y="922258"/>
                  </a:lnTo>
                  <a:lnTo>
                    <a:pt x="84553" y="876802"/>
                  </a:lnTo>
                  <a:lnTo>
                    <a:pt x="112092" y="833221"/>
                  </a:lnTo>
                  <a:lnTo>
                    <a:pt x="142561" y="792100"/>
                  </a:lnTo>
                  <a:lnTo>
                    <a:pt x="175618" y="754022"/>
                  </a:lnTo>
                  <a:lnTo>
                    <a:pt x="210923" y="719570"/>
                  </a:lnTo>
                  <a:lnTo>
                    <a:pt x="248132" y="689330"/>
                  </a:lnTo>
                  <a:lnTo>
                    <a:pt x="286906" y="663885"/>
                  </a:lnTo>
                  <a:lnTo>
                    <a:pt x="1368213" y="39351"/>
                  </a:lnTo>
                  <a:lnTo>
                    <a:pt x="1414733" y="16811"/>
                  </a:lnTo>
                  <a:lnTo>
                    <a:pt x="1458828" y="3808"/>
                  </a:lnTo>
                  <a:lnTo>
                    <a:pt x="1499916" y="0"/>
                  </a:lnTo>
                  <a:lnTo>
                    <a:pt x="1537414" y="5042"/>
                  </a:lnTo>
                  <a:lnTo>
                    <a:pt x="1599313" y="40306"/>
                  </a:lnTo>
                  <a:lnTo>
                    <a:pt x="1639868" y="106854"/>
                  </a:lnTo>
                  <a:lnTo>
                    <a:pt x="1650686" y="151001"/>
                  </a:lnTo>
                  <a:lnTo>
                    <a:pt x="1654421" y="201939"/>
                  </a:lnTo>
                  <a:lnTo>
                    <a:pt x="1654421" y="773440"/>
                  </a:lnTo>
                  <a:lnTo>
                    <a:pt x="1651803" y="819514"/>
                  </a:lnTo>
                  <a:lnTo>
                    <a:pt x="1644176" y="866632"/>
                  </a:lnTo>
                  <a:lnTo>
                    <a:pt x="1631887" y="914211"/>
                  </a:lnTo>
                  <a:lnTo>
                    <a:pt x="1615278" y="961666"/>
                  </a:lnTo>
                  <a:lnTo>
                    <a:pt x="1594694" y="1008414"/>
                  </a:lnTo>
                  <a:lnTo>
                    <a:pt x="1570479" y="1053870"/>
                  </a:lnTo>
                  <a:lnTo>
                    <a:pt x="1542977" y="1097451"/>
                  </a:lnTo>
                  <a:lnTo>
                    <a:pt x="1512532" y="1138572"/>
                  </a:lnTo>
                  <a:lnTo>
                    <a:pt x="1479490" y="1176650"/>
                  </a:lnTo>
                  <a:lnTo>
                    <a:pt x="1444193" y="1211102"/>
                  </a:lnTo>
                  <a:lnTo>
                    <a:pt x="1406986" y="1241342"/>
                  </a:lnTo>
                  <a:lnTo>
                    <a:pt x="1368213" y="1266787"/>
                  </a:lnTo>
                  <a:lnTo>
                    <a:pt x="573114" y="1725941"/>
                  </a:lnTo>
                  <a:lnTo>
                    <a:pt x="432802" y="2128574"/>
                  </a:lnTo>
                  <a:close/>
                </a:path>
              </a:pathLst>
            </a:custGeom>
            <a:solidFill>
              <a:srgbClr val="7D9A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91759" y="1939213"/>
              <a:ext cx="2070735" cy="1267460"/>
            </a:xfrm>
            <a:custGeom>
              <a:avLst/>
              <a:gdLst/>
              <a:ahLst/>
              <a:cxnLst/>
              <a:rect l="l" t="t" r="r" b="b"/>
              <a:pathLst>
                <a:path w="2070735" h="1267460">
                  <a:moveTo>
                    <a:pt x="1700276" y="782319"/>
                  </a:moveTo>
                  <a:lnTo>
                    <a:pt x="1415464" y="383874"/>
                  </a:lnTo>
                  <a:lnTo>
                    <a:pt x="1384317" y="334100"/>
                  </a:lnTo>
                  <a:lnTo>
                    <a:pt x="1359899" y="282691"/>
                  </a:lnTo>
                  <a:lnTo>
                    <a:pt x="1342527" y="231171"/>
                  </a:lnTo>
                  <a:lnTo>
                    <a:pt x="1332518" y="181068"/>
                  </a:lnTo>
                  <a:lnTo>
                    <a:pt x="1330189" y="133906"/>
                  </a:lnTo>
                  <a:lnTo>
                    <a:pt x="1335860" y="91212"/>
                  </a:lnTo>
                  <a:lnTo>
                    <a:pt x="1349845" y="54511"/>
                  </a:lnTo>
                  <a:lnTo>
                    <a:pt x="1394795" y="9791"/>
                  </a:lnTo>
                  <a:lnTo>
                    <a:pt x="1455580" y="0"/>
                  </a:lnTo>
                  <a:lnTo>
                    <a:pt x="1489677" y="7266"/>
                  </a:lnTo>
                  <a:lnTo>
                    <a:pt x="1525050" y="22143"/>
                  </a:lnTo>
                  <a:lnTo>
                    <a:pt x="1560808" y="44254"/>
                  </a:lnTo>
                  <a:lnTo>
                    <a:pt x="1596056" y="73225"/>
                  </a:lnTo>
                  <a:lnTo>
                    <a:pt x="1629901" y="108683"/>
                  </a:lnTo>
                  <a:lnTo>
                    <a:pt x="1661448" y="150253"/>
                  </a:lnTo>
                  <a:lnTo>
                    <a:pt x="1689805" y="197561"/>
                  </a:lnTo>
                  <a:lnTo>
                    <a:pt x="1700276" y="217099"/>
                  </a:lnTo>
                  <a:lnTo>
                    <a:pt x="1863113" y="217099"/>
                  </a:lnTo>
                  <a:lnTo>
                    <a:pt x="1910875" y="249615"/>
                  </a:lnTo>
                  <a:lnTo>
                    <a:pt x="1944971" y="281680"/>
                  </a:lnTo>
                  <a:lnTo>
                    <a:pt x="1976896" y="319256"/>
                  </a:lnTo>
                  <a:lnTo>
                    <a:pt x="2005756" y="361692"/>
                  </a:lnTo>
                  <a:lnTo>
                    <a:pt x="2030657" y="408336"/>
                  </a:lnTo>
                  <a:lnTo>
                    <a:pt x="2050706" y="458539"/>
                  </a:lnTo>
                  <a:lnTo>
                    <a:pt x="2066254" y="520046"/>
                  </a:lnTo>
                  <a:lnTo>
                    <a:pt x="2070614" y="576338"/>
                  </a:lnTo>
                  <a:lnTo>
                    <a:pt x="2064231" y="625575"/>
                  </a:lnTo>
                  <a:lnTo>
                    <a:pt x="2047552" y="665916"/>
                  </a:lnTo>
                  <a:lnTo>
                    <a:pt x="2021022" y="695517"/>
                  </a:lnTo>
                  <a:lnTo>
                    <a:pt x="1985087" y="712539"/>
                  </a:lnTo>
                  <a:lnTo>
                    <a:pt x="1700276" y="782319"/>
                  </a:lnTo>
                  <a:close/>
                </a:path>
                <a:path w="2070735" h="1267460">
                  <a:moveTo>
                    <a:pt x="1863113" y="217099"/>
                  </a:moveTo>
                  <a:lnTo>
                    <a:pt x="1700276" y="217099"/>
                  </a:lnTo>
                  <a:lnTo>
                    <a:pt x="1710747" y="209423"/>
                  </a:lnTo>
                  <a:lnTo>
                    <a:pt x="1739103" y="194747"/>
                  </a:lnTo>
                  <a:lnTo>
                    <a:pt x="1770650" y="189489"/>
                  </a:lnTo>
                  <a:lnTo>
                    <a:pt x="1804495" y="192998"/>
                  </a:lnTo>
                  <a:lnTo>
                    <a:pt x="1839743" y="204623"/>
                  </a:lnTo>
                  <a:lnTo>
                    <a:pt x="1863113" y="217099"/>
                  </a:lnTo>
                  <a:close/>
                </a:path>
                <a:path w="2070735" h="1267460">
                  <a:moveTo>
                    <a:pt x="126393" y="1266856"/>
                  </a:moveTo>
                  <a:lnTo>
                    <a:pt x="115759" y="1257905"/>
                  </a:lnTo>
                  <a:lnTo>
                    <a:pt x="113566" y="1238683"/>
                  </a:lnTo>
                  <a:lnTo>
                    <a:pt x="145678" y="1003523"/>
                  </a:lnTo>
                  <a:lnTo>
                    <a:pt x="8856" y="929556"/>
                  </a:lnTo>
                  <a:lnTo>
                    <a:pt x="0" y="916952"/>
                  </a:lnTo>
                  <a:lnTo>
                    <a:pt x="828" y="897283"/>
                  </a:lnTo>
                  <a:lnTo>
                    <a:pt x="10034" y="875781"/>
                  </a:lnTo>
                  <a:lnTo>
                    <a:pt x="26308" y="857682"/>
                  </a:lnTo>
                  <a:lnTo>
                    <a:pt x="216183" y="716726"/>
                  </a:lnTo>
                  <a:lnTo>
                    <a:pt x="300649" y="471099"/>
                  </a:lnTo>
                  <a:lnTo>
                    <a:pt x="312930" y="448999"/>
                  </a:lnTo>
                  <a:lnTo>
                    <a:pt x="329270" y="434552"/>
                  </a:lnTo>
                  <a:lnTo>
                    <a:pt x="345609" y="430180"/>
                  </a:lnTo>
                  <a:lnTo>
                    <a:pt x="357890" y="438303"/>
                  </a:lnTo>
                  <a:lnTo>
                    <a:pt x="442357" y="586237"/>
                  </a:lnTo>
                  <a:lnTo>
                    <a:pt x="634070" y="586237"/>
                  </a:lnTo>
                  <a:lnTo>
                    <a:pt x="512862" y="792089"/>
                  </a:lnTo>
                  <a:lnTo>
                    <a:pt x="544973" y="989567"/>
                  </a:lnTo>
                  <a:lnTo>
                    <a:pt x="542780" y="1011286"/>
                  </a:lnTo>
                  <a:lnTo>
                    <a:pt x="532146" y="1032482"/>
                  </a:lnTo>
                  <a:lnTo>
                    <a:pt x="516406" y="1048444"/>
                  </a:lnTo>
                  <a:lnTo>
                    <a:pt x="511078" y="1050276"/>
                  </a:lnTo>
                  <a:lnTo>
                    <a:pt x="329270" y="1050276"/>
                  </a:lnTo>
                  <a:lnTo>
                    <a:pt x="159639" y="1250545"/>
                  </a:lnTo>
                  <a:lnTo>
                    <a:pt x="142133" y="1264687"/>
                  </a:lnTo>
                  <a:lnTo>
                    <a:pt x="126393" y="1266856"/>
                  </a:lnTo>
                  <a:close/>
                </a:path>
                <a:path w="2070735" h="1267460">
                  <a:moveTo>
                    <a:pt x="634070" y="586237"/>
                  </a:moveTo>
                  <a:lnTo>
                    <a:pt x="442357" y="586237"/>
                  </a:lnTo>
                  <a:lnTo>
                    <a:pt x="632231" y="508083"/>
                  </a:lnTo>
                  <a:lnTo>
                    <a:pt x="648505" y="506927"/>
                  </a:lnTo>
                  <a:lnTo>
                    <a:pt x="657711" y="517678"/>
                  </a:lnTo>
                  <a:lnTo>
                    <a:pt x="658540" y="536540"/>
                  </a:lnTo>
                  <a:lnTo>
                    <a:pt x="649683" y="559720"/>
                  </a:lnTo>
                  <a:lnTo>
                    <a:pt x="634070" y="586237"/>
                  </a:lnTo>
                  <a:close/>
                </a:path>
                <a:path w="2070735" h="1267460">
                  <a:moveTo>
                    <a:pt x="498900" y="1054463"/>
                  </a:moveTo>
                  <a:lnTo>
                    <a:pt x="329270" y="1050276"/>
                  </a:lnTo>
                  <a:lnTo>
                    <a:pt x="511078" y="1050276"/>
                  </a:lnTo>
                  <a:lnTo>
                    <a:pt x="498900" y="1054463"/>
                  </a:lnTo>
                  <a:close/>
                </a:path>
              </a:pathLst>
            </a:custGeom>
            <a:solidFill>
              <a:srgbClr val="CBD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52111" y="1124087"/>
              <a:ext cx="3484245" cy="2832100"/>
            </a:xfrm>
            <a:custGeom>
              <a:avLst/>
              <a:gdLst/>
              <a:ahLst/>
              <a:cxnLst/>
              <a:rect l="l" t="t" r="r" b="b"/>
              <a:pathLst>
                <a:path w="3484245" h="2832100">
                  <a:moveTo>
                    <a:pt x="578698" y="2832099"/>
                  </a:moveTo>
                  <a:lnTo>
                    <a:pt x="460725" y="2781299"/>
                  </a:lnTo>
                  <a:lnTo>
                    <a:pt x="355316" y="2590799"/>
                  </a:lnTo>
                  <a:lnTo>
                    <a:pt x="219193" y="2590799"/>
                  </a:lnTo>
                  <a:lnTo>
                    <a:pt x="212910" y="2578099"/>
                  </a:lnTo>
                  <a:lnTo>
                    <a:pt x="94937" y="2527299"/>
                  </a:lnTo>
                  <a:lnTo>
                    <a:pt x="61474" y="2501899"/>
                  </a:lnTo>
                  <a:lnTo>
                    <a:pt x="34981" y="2463799"/>
                  </a:lnTo>
                  <a:lnTo>
                    <a:pt x="15726" y="2425699"/>
                  </a:lnTo>
                  <a:lnTo>
                    <a:pt x="3976" y="2374899"/>
                  </a:lnTo>
                  <a:lnTo>
                    <a:pt x="0" y="2324099"/>
                  </a:lnTo>
                  <a:lnTo>
                    <a:pt x="0" y="1752599"/>
                  </a:lnTo>
                  <a:lnTo>
                    <a:pt x="2331" y="1701799"/>
                  </a:lnTo>
                  <a:lnTo>
                    <a:pt x="9138" y="1663699"/>
                  </a:lnTo>
                  <a:lnTo>
                    <a:pt x="20134" y="1612899"/>
                  </a:lnTo>
                  <a:lnTo>
                    <a:pt x="35037" y="1574799"/>
                  </a:lnTo>
                  <a:lnTo>
                    <a:pt x="53562" y="1523999"/>
                  </a:lnTo>
                  <a:lnTo>
                    <a:pt x="75425" y="1485899"/>
                  </a:lnTo>
                  <a:lnTo>
                    <a:pt x="100342" y="1435099"/>
                  </a:lnTo>
                  <a:lnTo>
                    <a:pt x="128030" y="1396999"/>
                  </a:lnTo>
                  <a:lnTo>
                    <a:pt x="158203" y="1358899"/>
                  </a:lnTo>
                  <a:lnTo>
                    <a:pt x="190578" y="1320799"/>
                  </a:lnTo>
                  <a:lnTo>
                    <a:pt x="224871" y="1295399"/>
                  </a:lnTo>
                  <a:lnTo>
                    <a:pt x="260798" y="1257299"/>
                  </a:lnTo>
                  <a:lnTo>
                    <a:pt x="298075" y="1231899"/>
                  </a:lnTo>
                  <a:lnTo>
                    <a:pt x="1151114" y="749299"/>
                  </a:lnTo>
                  <a:lnTo>
                    <a:pt x="1338196" y="634999"/>
                  </a:lnTo>
                  <a:lnTo>
                    <a:pt x="1338196" y="330199"/>
                  </a:lnTo>
                  <a:lnTo>
                    <a:pt x="1341687" y="266699"/>
                  </a:lnTo>
                  <a:lnTo>
                    <a:pt x="1351983" y="228599"/>
                  </a:lnTo>
                  <a:lnTo>
                    <a:pt x="1368824" y="177799"/>
                  </a:lnTo>
                  <a:lnTo>
                    <a:pt x="1391948" y="139699"/>
                  </a:lnTo>
                  <a:lnTo>
                    <a:pt x="1432392" y="101599"/>
                  </a:lnTo>
                  <a:lnTo>
                    <a:pt x="1590897" y="12699"/>
                  </a:lnTo>
                  <a:lnTo>
                    <a:pt x="1628331" y="0"/>
                  </a:lnTo>
                  <a:lnTo>
                    <a:pt x="1758433" y="0"/>
                  </a:lnTo>
                  <a:lnTo>
                    <a:pt x="1805989" y="12699"/>
                  </a:lnTo>
                  <a:lnTo>
                    <a:pt x="1854767" y="38099"/>
                  </a:lnTo>
                  <a:lnTo>
                    <a:pt x="1987135" y="114299"/>
                  </a:lnTo>
                  <a:lnTo>
                    <a:pt x="1508263" y="114299"/>
                  </a:lnTo>
                  <a:lnTo>
                    <a:pt x="1489623" y="126999"/>
                  </a:lnTo>
                  <a:lnTo>
                    <a:pt x="1472225" y="126999"/>
                  </a:lnTo>
                  <a:lnTo>
                    <a:pt x="1441778" y="152399"/>
                  </a:lnTo>
                  <a:lnTo>
                    <a:pt x="1417631" y="190499"/>
                  </a:lnTo>
                  <a:lnTo>
                    <a:pt x="1400051" y="228599"/>
                  </a:lnTo>
                  <a:lnTo>
                    <a:pt x="1389306" y="279399"/>
                  </a:lnTo>
                  <a:lnTo>
                    <a:pt x="1385665" y="330199"/>
                  </a:lnTo>
                  <a:lnTo>
                    <a:pt x="1385665" y="609599"/>
                  </a:lnTo>
                  <a:lnTo>
                    <a:pt x="1636271" y="609599"/>
                  </a:lnTo>
                  <a:lnTo>
                    <a:pt x="1724228" y="647699"/>
                  </a:lnTo>
                  <a:lnTo>
                    <a:pt x="1729813" y="647699"/>
                  </a:lnTo>
                  <a:lnTo>
                    <a:pt x="1753576" y="673099"/>
                  </a:lnTo>
                  <a:lnTo>
                    <a:pt x="1619867" y="673099"/>
                  </a:lnTo>
                  <a:lnTo>
                    <a:pt x="1572398" y="685799"/>
                  </a:lnTo>
                  <a:lnTo>
                    <a:pt x="1521788" y="711199"/>
                  </a:lnTo>
                  <a:lnTo>
                    <a:pt x="439782" y="1333499"/>
                  </a:lnTo>
                  <a:lnTo>
                    <a:pt x="402563" y="1358899"/>
                  </a:lnTo>
                  <a:lnTo>
                    <a:pt x="366863" y="1384299"/>
                  </a:lnTo>
                  <a:lnTo>
                    <a:pt x="333011" y="1422399"/>
                  </a:lnTo>
                  <a:lnTo>
                    <a:pt x="301332" y="1460499"/>
                  </a:lnTo>
                  <a:lnTo>
                    <a:pt x="272155" y="1498599"/>
                  </a:lnTo>
                  <a:lnTo>
                    <a:pt x="245807" y="1536699"/>
                  </a:lnTo>
                  <a:lnTo>
                    <a:pt x="222614" y="1587499"/>
                  </a:lnTo>
                  <a:lnTo>
                    <a:pt x="202905" y="1625599"/>
                  </a:lnTo>
                  <a:lnTo>
                    <a:pt x="187005" y="1676399"/>
                  </a:lnTo>
                  <a:lnTo>
                    <a:pt x="175244" y="1714499"/>
                  </a:lnTo>
                  <a:lnTo>
                    <a:pt x="167947" y="1765299"/>
                  </a:lnTo>
                  <a:lnTo>
                    <a:pt x="165442" y="1803399"/>
                  </a:lnTo>
                  <a:lnTo>
                    <a:pt x="165442" y="2374899"/>
                  </a:lnTo>
                  <a:lnTo>
                    <a:pt x="170088" y="2438399"/>
                  </a:lnTo>
                  <a:lnTo>
                    <a:pt x="183766" y="2476499"/>
                  </a:lnTo>
                  <a:lnTo>
                    <a:pt x="206082" y="2514599"/>
                  </a:lnTo>
                  <a:lnTo>
                    <a:pt x="236645" y="2539999"/>
                  </a:lnTo>
                  <a:lnTo>
                    <a:pt x="274689" y="2552699"/>
                  </a:lnTo>
                  <a:lnTo>
                    <a:pt x="472304" y="2552699"/>
                  </a:lnTo>
                  <a:lnTo>
                    <a:pt x="568925" y="2717799"/>
                  </a:lnTo>
                  <a:lnTo>
                    <a:pt x="618368" y="2717799"/>
                  </a:lnTo>
                  <a:lnTo>
                    <a:pt x="578698" y="2832099"/>
                  </a:lnTo>
                  <a:close/>
                </a:path>
                <a:path w="3484245" h="2832100">
                  <a:moveTo>
                    <a:pt x="3278826" y="2349499"/>
                  </a:moveTo>
                  <a:lnTo>
                    <a:pt x="3172775" y="2349499"/>
                  </a:lnTo>
                  <a:lnTo>
                    <a:pt x="3209019" y="2324099"/>
                  </a:lnTo>
                  <a:lnTo>
                    <a:pt x="3239466" y="2298699"/>
                  </a:lnTo>
                  <a:lnTo>
                    <a:pt x="3281194" y="2235199"/>
                  </a:lnTo>
                  <a:lnTo>
                    <a:pt x="3291938" y="2184399"/>
                  </a:lnTo>
                  <a:lnTo>
                    <a:pt x="3295580" y="2133599"/>
                  </a:lnTo>
                  <a:lnTo>
                    <a:pt x="3296278" y="1460499"/>
                  </a:lnTo>
                  <a:lnTo>
                    <a:pt x="3294075" y="1409699"/>
                  </a:lnTo>
                  <a:lnTo>
                    <a:pt x="3287632" y="1371599"/>
                  </a:lnTo>
                  <a:lnTo>
                    <a:pt x="3277196" y="1320799"/>
                  </a:lnTo>
                  <a:lnTo>
                    <a:pt x="3263015" y="1269999"/>
                  </a:lnTo>
                  <a:lnTo>
                    <a:pt x="3245334" y="1231899"/>
                  </a:lnTo>
                  <a:lnTo>
                    <a:pt x="3224403" y="1181099"/>
                  </a:lnTo>
                  <a:lnTo>
                    <a:pt x="3200468" y="1130299"/>
                  </a:lnTo>
                  <a:lnTo>
                    <a:pt x="3173776" y="1092199"/>
                  </a:lnTo>
                  <a:lnTo>
                    <a:pt x="3144575" y="1054099"/>
                  </a:lnTo>
                  <a:lnTo>
                    <a:pt x="3113111" y="1015999"/>
                  </a:lnTo>
                  <a:lnTo>
                    <a:pt x="3079633" y="977899"/>
                  </a:lnTo>
                  <a:lnTo>
                    <a:pt x="3044387" y="952499"/>
                  </a:lnTo>
                  <a:lnTo>
                    <a:pt x="3007621" y="914399"/>
                  </a:lnTo>
                  <a:lnTo>
                    <a:pt x="2969582" y="888999"/>
                  </a:lnTo>
                  <a:lnTo>
                    <a:pt x="1689325" y="152399"/>
                  </a:lnTo>
                  <a:lnTo>
                    <a:pt x="1652185" y="139699"/>
                  </a:lnTo>
                  <a:lnTo>
                    <a:pt x="1616289" y="126999"/>
                  </a:lnTo>
                  <a:lnTo>
                    <a:pt x="1581833" y="114299"/>
                  </a:lnTo>
                  <a:lnTo>
                    <a:pt x="1987135" y="114299"/>
                  </a:lnTo>
                  <a:lnTo>
                    <a:pt x="3134326" y="774699"/>
                  </a:lnTo>
                  <a:lnTo>
                    <a:pt x="3172488" y="800099"/>
                  </a:lnTo>
                  <a:lnTo>
                    <a:pt x="3209480" y="838199"/>
                  </a:lnTo>
                  <a:lnTo>
                    <a:pt x="3245084" y="863599"/>
                  </a:lnTo>
                  <a:lnTo>
                    <a:pt x="3279080" y="901699"/>
                  </a:lnTo>
                  <a:lnTo>
                    <a:pt x="3311247" y="939799"/>
                  </a:lnTo>
                  <a:lnTo>
                    <a:pt x="3341367" y="977899"/>
                  </a:lnTo>
                  <a:lnTo>
                    <a:pt x="3369220" y="1015999"/>
                  </a:lnTo>
                  <a:lnTo>
                    <a:pt x="3394586" y="1066799"/>
                  </a:lnTo>
                  <a:lnTo>
                    <a:pt x="3417245" y="1104899"/>
                  </a:lnTo>
                  <a:lnTo>
                    <a:pt x="3436977" y="1155699"/>
                  </a:lnTo>
                  <a:lnTo>
                    <a:pt x="3453564" y="1206499"/>
                  </a:lnTo>
                  <a:lnTo>
                    <a:pt x="3466785" y="1244599"/>
                  </a:lnTo>
                  <a:lnTo>
                    <a:pt x="3476421" y="1295399"/>
                  </a:lnTo>
                  <a:lnTo>
                    <a:pt x="3482252" y="1346199"/>
                  </a:lnTo>
                  <a:lnTo>
                    <a:pt x="3484058" y="1384299"/>
                  </a:lnTo>
                  <a:lnTo>
                    <a:pt x="3484058" y="2057399"/>
                  </a:lnTo>
                  <a:lnTo>
                    <a:pt x="3480833" y="2120899"/>
                  </a:lnTo>
                  <a:lnTo>
                    <a:pt x="3471286" y="2158999"/>
                  </a:lnTo>
                  <a:lnTo>
                    <a:pt x="3455612" y="2209799"/>
                  </a:lnTo>
                  <a:lnTo>
                    <a:pt x="3434004" y="2247899"/>
                  </a:lnTo>
                  <a:lnTo>
                    <a:pt x="3373763" y="2298699"/>
                  </a:lnTo>
                  <a:lnTo>
                    <a:pt x="3278826" y="2349499"/>
                  </a:lnTo>
                  <a:close/>
                </a:path>
                <a:path w="3484245" h="2832100">
                  <a:moveTo>
                    <a:pt x="1636271" y="609599"/>
                  </a:moveTo>
                  <a:lnTo>
                    <a:pt x="1385665" y="609599"/>
                  </a:lnTo>
                  <a:lnTo>
                    <a:pt x="1434479" y="584199"/>
                  </a:lnTo>
                  <a:lnTo>
                    <a:pt x="1481652" y="571499"/>
                  </a:lnTo>
                  <a:lnTo>
                    <a:pt x="1568525" y="571499"/>
                  </a:lnTo>
                  <a:lnTo>
                    <a:pt x="1606953" y="596899"/>
                  </a:lnTo>
                  <a:lnTo>
                    <a:pt x="1636271" y="609599"/>
                  </a:lnTo>
                  <a:close/>
                </a:path>
                <a:path w="3484245" h="2832100">
                  <a:moveTo>
                    <a:pt x="618368" y="2717799"/>
                  </a:moveTo>
                  <a:lnTo>
                    <a:pt x="568925" y="2717799"/>
                  </a:lnTo>
                  <a:lnTo>
                    <a:pt x="695275" y="2362199"/>
                  </a:lnTo>
                  <a:lnTo>
                    <a:pt x="702954" y="2362199"/>
                  </a:lnTo>
                  <a:lnTo>
                    <a:pt x="1498054" y="1892299"/>
                  </a:lnTo>
                  <a:lnTo>
                    <a:pt x="1535273" y="1866899"/>
                  </a:lnTo>
                  <a:lnTo>
                    <a:pt x="1570973" y="1841499"/>
                  </a:lnTo>
                  <a:lnTo>
                    <a:pt x="1604826" y="1816099"/>
                  </a:lnTo>
                  <a:lnTo>
                    <a:pt x="1636504" y="1777999"/>
                  </a:lnTo>
                  <a:lnTo>
                    <a:pt x="1665681" y="1739899"/>
                  </a:lnTo>
                  <a:lnTo>
                    <a:pt x="1692030" y="1689099"/>
                  </a:lnTo>
                  <a:lnTo>
                    <a:pt x="1715222" y="1650999"/>
                  </a:lnTo>
                  <a:lnTo>
                    <a:pt x="1734932" y="1600199"/>
                  </a:lnTo>
                  <a:lnTo>
                    <a:pt x="1750831" y="1562099"/>
                  </a:lnTo>
                  <a:lnTo>
                    <a:pt x="1762593" y="1511299"/>
                  </a:lnTo>
                  <a:lnTo>
                    <a:pt x="1769890" y="1473199"/>
                  </a:lnTo>
                  <a:lnTo>
                    <a:pt x="1772395" y="1422399"/>
                  </a:lnTo>
                  <a:lnTo>
                    <a:pt x="1772395" y="850899"/>
                  </a:lnTo>
                  <a:lnTo>
                    <a:pt x="1767748" y="800099"/>
                  </a:lnTo>
                  <a:lnTo>
                    <a:pt x="1754070" y="749299"/>
                  </a:lnTo>
                  <a:lnTo>
                    <a:pt x="1731754" y="711199"/>
                  </a:lnTo>
                  <a:lnTo>
                    <a:pt x="1701192" y="685799"/>
                  </a:lnTo>
                  <a:lnTo>
                    <a:pt x="1663147" y="673099"/>
                  </a:lnTo>
                  <a:lnTo>
                    <a:pt x="1753576" y="673099"/>
                  </a:lnTo>
                  <a:lnTo>
                    <a:pt x="1792464" y="723899"/>
                  </a:lnTo>
                  <a:lnTo>
                    <a:pt x="1810309" y="774699"/>
                  </a:lnTo>
                  <a:lnTo>
                    <a:pt x="1818467" y="838199"/>
                  </a:lnTo>
                  <a:lnTo>
                    <a:pt x="1819165" y="850899"/>
                  </a:lnTo>
                  <a:lnTo>
                    <a:pt x="1819165" y="1422399"/>
                  </a:lnTo>
                  <a:lnTo>
                    <a:pt x="1816842" y="1473199"/>
                  </a:lnTo>
                  <a:lnTo>
                    <a:pt x="1810003" y="1511299"/>
                  </a:lnTo>
                  <a:lnTo>
                    <a:pt x="1798845" y="1562099"/>
                  </a:lnTo>
                  <a:lnTo>
                    <a:pt x="1783564" y="1612899"/>
                  </a:lnTo>
                  <a:lnTo>
                    <a:pt x="1851008" y="1650999"/>
                  </a:lnTo>
                  <a:lnTo>
                    <a:pt x="1766112" y="1650999"/>
                  </a:lnTo>
                  <a:lnTo>
                    <a:pt x="1744104" y="1701799"/>
                  </a:lnTo>
                  <a:lnTo>
                    <a:pt x="1719102" y="1739899"/>
                  </a:lnTo>
                  <a:lnTo>
                    <a:pt x="1691383" y="1777999"/>
                  </a:lnTo>
                  <a:lnTo>
                    <a:pt x="1661227" y="1816099"/>
                  </a:lnTo>
                  <a:lnTo>
                    <a:pt x="1628912" y="1854199"/>
                  </a:lnTo>
                  <a:lnTo>
                    <a:pt x="1594715" y="1892299"/>
                  </a:lnTo>
                  <a:lnTo>
                    <a:pt x="1558914" y="1917699"/>
                  </a:lnTo>
                  <a:lnTo>
                    <a:pt x="1521788" y="1943099"/>
                  </a:lnTo>
                  <a:lnTo>
                    <a:pt x="732971" y="2387599"/>
                  </a:lnTo>
                  <a:lnTo>
                    <a:pt x="618368" y="2717799"/>
                  </a:lnTo>
                  <a:close/>
                </a:path>
                <a:path w="3484245" h="2832100">
                  <a:moveTo>
                    <a:pt x="2329453" y="1612899"/>
                  </a:moveTo>
                  <a:lnTo>
                    <a:pt x="2035566" y="1206499"/>
                  </a:lnTo>
                  <a:lnTo>
                    <a:pt x="2006117" y="1155699"/>
                  </a:lnTo>
                  <a:lnTo>
                    <a:pt x="1982295" y="1117599"/>
                  </a:lnTo>
                  <a:lnTo>
                    <a:pt x="1964298" y="1066799"/>
                  </a:lnTo>
                  <a:lnTo>
                    <a:pt x="1952322" y="1015999"/>
                  </a:lnTo>
                  <a:lnTo>
                    <a:pt x="1946563" y="965199"/>
                  </a:lnTo>
                  <a:lnTo>
                    <a:pt x="1947217" y="927099"/>
                  </a:lnTo>
                  <a:lnTo>
                    <a:pt x="1954481" y="888999"/>
                  </a:lnTo>
                  <a:lnTo>
                    <a:pt x="1968552" y="850899"/>
                  </a:lnTo>
                  <a:lnTo>
                    <a:pt x="2016108" y="800099"/>
                  </a:lnTo>
                  <a:lnTo>
                    <a:pt x="2047379" y="787399"/>
                  </a:lnTo>
                  <a:lnTo>
                    <a:pt x="2123482" y="787399"/>
                  </a:lnTo>
                  <a:lnTo>
                    <a:pt x="2164626" y="800099"/>
                  </a:lnTo>
                  <a:lnTo>
                    <a:pt x="2205537" y="825499"/>
                  </a:lnTo>
                  <a:lnTo>
                    <a:pt x="2081639" y="825499"/>
                  </a:lnTo>
                  <a:lnTo>
                    <a:pt x="2059421" y="838199"/>
                  </a:lnTo>
                  <a:lnTo>
                    <a:pt x="2040017" y="838199"/>
                  </a:lnTo>
                  <a:lnTo>
                    <a:pt x="2023623" y="850899"/>
                  </a:lnTo>
                  <a:lnTo>
                    <a:pt x="2010436" y="876299"/>
                  </a:lnTo>
                  <a:lnTo>
                    <a:pt x="1998205" y="901699"/>
                  </a:lnTo>
                  <a:lnTo>
                    <a:pt x="1993617" y="952499"/>
                  </a:lnTo>
                  <a:lnTo>
                    <a:pt x="1996369" y="990599"/>
                  </a:lnTo>
                  <a:lnTo>
                    <a:pt x="2006154" y="1041399"/>
                  </a:lnTo>
                  <a:lnTo>
                    <a:pt x="2022667" y="1079499"/>
                  </a:lnTo>
                  <a:lnTo>
                    <a:pt x="2045604" y="1130299"/>
                  </a:lnTo>
                  <a:lnTo>
                    <a:pt x="2074658" y="1181099"/>
                  </a:lnTo>
                  <a:lnTo>
                    <a:pt x="2349697" y="1562099"/>
                  </a:lnTo>
                  <a:lnTo>
                    <a:pt x="2569589" y="1562099"/>
                  </a:lnTo>
                  <a:lnTo>
                    <a:pt x="2329453" y="1612899"/>
                  </a:lnTo>
                  <a:close/>
                </a:path>
                <a:path w="3484245" h="2832100">
                  <a:moveTo>
                    <a:pt x="2331547" y="1066799"/>
                  </a:moveTo>
                  <a:lnTo>
                    <a:pt x="2308511" y="1015999"/>
                  </a:lnTo>
                  <a:lnTo>
                    <a:pt x="2272803" y="965199"/>
                  </a:lnTo>
                  <a:lnTo>
                    <a:pt x="2233895" y="914399"/>
                  </a:lnTo>
                  <a:lnTo>
                    <a:pt x="2193592" y="876299"/>
                  </a:lnTo>
                  <a:lnTo>
                    <a:pt x="2153695" y="850899"/>
                  </a:lnTo>
                  <a:lnTo>
                    <a:pt x="2116009" y="838199"/>
                  </a:lnTo>
                  <a:lnTo>
                    <a:pt x="2082337" y="825499"/>
                  </a:lnTo>
                  <a:lnTo>
                    <a:pt x="2205537" y="825499"/>
                  </a:lnTo>
                  <a:lnTo>
                    <a:pt x="2245288" y="863599"/>
                  </a:lnTo>
                  <a:lnTo>
                    <a:pt x="2282951" y="901699"/>
                  </a:lnTo>
                  <a:lnTo>
                    <a:pt x="2317598" y="939799"/>
                  </a:lnTo>
                  <a:lnTo>
                    <a:pt x="2348301" y="990599"/>
                  </a:lnTo>
                  <a:lnTo>
                    <a:pt x="2484614" y="990599"/>
                  </a:lnTo>
                  <a:lnTo>
                    <a:pt x="2503651" y="1003299"/>
                  </a:lnTo>
                  <a:lnTo>
                    <a:pt x="2540990" y="1015999"/>
                  </a:lnTo>
                  <a:lnTo>
                    <a:pt x="2409295" y="1015999"/>
                  </a:lnTo>
                  <a:lnTo>
                    <a:pt x="2386335" y="1028699"/>
                  </a:lnTo>
                  <a:lnTo>
                    <a:pt x="2364357" y="1041399"/>
                  </a:lnTo>
                  <a:lnTo>
                    <a:pt x="2331547" y="1066799"/>
                  </a:lnTo>
                  <a:close/>
                </a:path>
                <a:path w="3484245" h="2832100">
                  <a:moveTo>
                    <a:pt x="2484614" y="990599"/>
                  </a:moveTo>
                  <a:lnTo>
                    <a:pt x="2348301" y="990599"/>
                  </a:lnTo>
                  <a:lnTo>
                    <a:pt x="2374282" y="977899"/>
                  </a:lnTo>
                  <a:lnTo>
                    <a:pt x="2465576" y="977899"/>
                  </a:lnTo>
                  <a:lnTo>
                    <a:pt x="2484614" y="990599"/>
                  </a:lnTo>
                  <a:close/>
                </a:path>
                <a:path w="3484245" h="2832100">
                  <a:moveTo>
                    <a:pt x="2569589" y="1562099"/>
                  </a:moveTo>
                  <a:lnTo>
                    <a:pt x="2349697" y="1562099"/>
                  </a:lnTo>
                  <a:lnTo>
                    <a:pt x="2619151" y="1498599"/>
                  </a:lnTo>
                  <a:lnTo>
                    <a:pt x="2634465" y="1498599"/>
                  </a:lnTo>
                  <a:lnTo>
                    <a:pt x="2647947" y="1485899"/>
                  </a:lnTo>
                  <a:lnTo>
                    <a:pt x="2659596" y="1473199"/>
                  </a:lnTo>
                  <a:lnTo>
                    <a:pt x="2669412" y="1460499"/>
                  </a:lnTo>
                  <a:lnTo>
                    <a:pt x="2682348" y="1422399"/>
                  </a:lnTo>
                  <a:lnTo>
                    <a:pt x="2686515" y="1371599"/>
                  </a:lnTo>
                  <a:lnTo>
                    <a:pt x="2681781" y="1333499"/>
                  </a:lnTo>
                  <a:lnTo>
                    <a:pt x="2668016" y="1269999"/>
                  </a:lnTo>
                  <a:lnTo>
                    <a:pt x="2646065" y="1219199"/>
                  </a:lnTo>
                  <a:lnTo>
                    <a:pt x="2618826" y="1168399"/>
                  </a:lnTo>
                  <a:lnTo>
                    <a:pt x="2587679" y="1130299"/>
                  </a:lnTo>
                  <a:lnTo>
                    <a:pt x="2554005" y="1092199"/>
                  </a:lnTo>
                  <a:lnTo>
                    <a:pt x="2484593" y="1041399"/>
                  </a:lnTo>
                  <a:lnTo>
                    <a:pt x="2451615" y="1028699"/>
                  </a:lnTo>
                  <a:lnTo>
                    <a:pt x="2431600" y="1028699"/>
                  </a:lnTo>
                  <a:lnTo>
                    <a:pt x="2409295" y="1015999"/>
                  </a:lnTo>
                  <a:lnTo>
                    <a:pt x="2540990" y="1015999"/>
                  </a:lnTo>
                  <a:lnTo>
                    <a:pt x="2576921" y="1054099"/>
                  </a:lnTo>
                  <a:lnTo>
                    <a:pt x="2610775" y="1079499"/>
                  </a:lnTo>
                  <a:lnTo>
                    <a:pt x="2641880" y="1117599"/>
                  </a:lnTo>
                  <a:lnTo>
                    <a:pt x="2669565" y="1168399"/>
                  </a:lnTo>
                  <a:lnTo>
                    <a:pt x="2693160" y="1206499"/>
                  </a:lnTo>
                  <a:lnTo>
                    <a:pt x="2711995" y="1257299"/>
                  </a:lnTo>
                  <a:lnTo>
                    <a:pt x="2725649" y="1308099"/>
                  </a:lnTo>
                  <a:lnTo>
                    <a:pt x="2732266" y="1358899"/>
                  </a:lnTo>
                  <a:lnTo>
                    <a:pt x="2731848" y="1409699"/>
                  </a:lnTo>
                  <a:lnTo>
                    <a:pt x="2724392" y="1447799"/>
                  </a:lnTo>
                  <a:lnTo>
                    <a:pt x="2709900" y="1485899"/>
                  </a:lnTo>
                  <a:lnTo>
                    <a:pt x="2694510" y="1498599"/>
                  </a:lnTo>
                  <a:lnTo>
                    <a:pt x="2675782" y="1523999"/>
                  </a:lnTo>
                  <a:lnTo>
                    <a:pt x="2654044" y="1536699"/>
                  </a:lnTo>
                  <a:lnTo>
                    <a:pt x="2629623" y="1549399"/>
                  </a:lnTo>
                  <a:lnTo>
                    <a:pt x="2569589" y="1562099"/>
                  </a:lnTo>
                  <a:close/>
                </a:path>
                <a:path w="3484245" h="2832100">
                  <a:moveTo>
                    <a:pt x="794139" y="2095499"/>
                  </a:moveTo>
                  <a:lnTo>
                    <a:pt x="743028" y="2095499"/>
                  </a:lnTo>
                  <a:lnTo>
                    <a:pt x="734542" y="2082799"/>
                  </a:lnTo>
                  <a:lnTo>
                    <a:pt x="729459" y="2070099"/>
                  </a:lnTo>
                  <a:lnTo>
                    <a:pt x="729481" y="2044699"/>
                  </a:lnTo>
                  <a:lnTo>
                    <a:pt x="759498" y="1828799"/>
                  </a:lnTo>
                  <a:lnTo>
                    <a:pt x="636638" y="1765299"/>
                  </a:lnTo>
                  <a:lnTo>
                    <a:pt x="628152" y="1752599"/>
                  </a:lnTo>
                  <a:lnTo>
                    <a:pt x="621629" y="1739899"/>
                  </a:lnTo>
                  <a:lnTo>
                    <a:pt x="617201" y="1739899"/>
                  </a:lnTo>
                  <a:lnTo>
                    <a:pt x="614998" y="1727199"/>
                  </a:lnTo>
                  <a:lnTo>
                    <a:pt x="616546" y="1701799"/>
                  </a:lnTo>
                  <a:lnTo>
                    <a:pt x="623723" y="1676399"/>
                  </a:lnTo>
                  <a:lnTo>
                    <a:pt x="635612" y="1663699"/>
                  </a:lnTo>
                  <a:lnTo>
                    <a:pt x="651297" y="1650999"/>
                  </a:lnTo>
                  <a:lnTo>
                    <a:pt x="834889" y="1511299"/>
                  </a:lnTo>
                  <a:lnTo>
                    <a:pt x="917261" y="1269999"/>
                  </a:lnTo>
                  <a:lnTo>
                    <a:pt x="928038" y="1244599"/>
                  </a:lnTo>
                  <a:lnTo>
                    <a:pt x="942741" y="1231899"/>
                  </a:lnTo>
                  <a:lnTo>
                    <a:pt x="960061" y="1219199"/>
                  </a:lnTo>
                  <a:lnTo>
                    <a:pt x="1001378" y="1219199"/>
                  </a:lnTo>
                  <a:lnTo>
                    <a:pt x="1010497" y="1231899"/>
                  </a:lnTo>
                  <a:lnTo>
                    <a:pt x="1017783" y="1231899"/>
                  </a:lnTo>
                  <a:lnTo>
                    <a:pt x="1040191" y="1269999"/>
                  </a:lnTo>
                  <a:lnTo>
                    <a:pt x="971449" y="1269999"/>
                  </a:lnTo>
                  <a:lnTo>
                    <a:pt x="967031" y="1282699"/>
                  </a:lnTo>
                  <a:lnTo>
                    <a:pt x="963334" y="1282699"/>
                  </a:lnTo>
                  <a:lnTo>
                    <a:pt x="876075" y="1536699"/>
                  </a:lnTo>
                  <a:lnTo>
                    <a:pt x="680616" y="1689099"/>
                  </a:lnTo>
                  <a:lnTo>
                    <a:pt x="672490" y="1689099"/>
                  </a:lnTo>
                  <a:lnTo>
                    <a:pt x="666916" y="1701799"/>
                  </a:lnTo>
                  <a:lnTo>
                    <a:pt x="663830" y="1714499"/>
                  </a:lnTo>
                  <a:lnTo>
                    <a:pt x="663164" y="1714499"/>
                  </a:lnTo>
                  <a:lnTo>
                    <a:pt x="811853" y="1803399"/>
                  </a:lnTo>
                  <a:lnTo>
                    <a:pt x="777648" y="2044699"/>
                  </a:lnTo>
                  <a:lnTo>
                    <a:pt x="838333" y="2044699"/>
                  </a:lnTo>
                  <a:lnTo>
                    <a:pt x="816739" y="2070099"/>
                  </a:lnTo>
                  <a:lnTo>
                    <a:pt x="805799" y="2082799"/>
                  </a:lnTo>
                  <a:lnTo>
                    <a:pt x="794139" y="2095499"/>
                  </a:lnTo>
                  <a:close/>
                </a:path>
                <a:path w="3484245" h="2832100">
                  <a:moveTo>
                    <a:pt x="1072232" y="1422399"/>
                  </a:moveTo>
                  <a:lnTo>
                    <a:pt x="980087" y="1269999"/>
                  </a:lnTo>
                  <a:lnTo>
                    <a:pt x="1040191" y="1269999"/>
                  </a:lnTo>
                  <a:lnTo>
                    <a:pt x="1092476" y="1358899"/>
                  </a:lnTo>
                  <a:lnTo>
                    <a:pt x="1241514" y="1358899"/>
                  </a:lnTo>
                  <a:lnTo>
                    <a:pt x="1072232" y="1422399"/>
                  </a:lnTo>
                  <a:close/>
                </a:path>
                <a:path w="3484245" h="2832100">
                  <a:moveTo>
                    <a:pt x="1241514" y="1358899"/>
                  </a:moveTo>
                  <a:lnTo>
                    <a:pt x="1092476" y="1358899"/>
                  </a:lnTo>
                  <a:lnTo>
                    <a:pt x="1262805" y="1295399"/>
                  </a:lnTo>
                  <a:lnTo>
                    <a:pt x="1301580" y="1295399"/>
                  </a:lnTo>
                  <a:lnTo>
                    <a:pt x="1311670" y="1308099"/>
                  </a:lnTo>
                  <a:lnTo>
                    <a:pt x="1320177" y="1320799"/>
                  </a:lnTo>
                  <a:lnTo>
                    <a:pt x="1322664" y="1333499"/>
                  </a:lnTo>
                  <a:lnTo>
                    <a:pt x="1320897" y="1346199"/>
                  </a:lnTo>
                  <a:lnTo>
                    <a:pt x="1272578" y="1346199"/>
                  </a:lnTo>
                  <a:lnTo>
                    <a:pt x="1272257" y="1347367"/>
                  </a:lnTo>
                  <a:lnTo>
                    <a:pt x="1241514" y="1358899"/>
                  </a:lnTo>
                  <a:close/>
                </a:path>
                <a:path w="3484245" h="2832100">
                  <a:moveTo>
                    <a:pt x="1272257" y="1347367"/>
                  </a:moveTo>
                  <a:lnTo>
                    <a:pt x="1272578" y="1346199"/>
                  </a:lnTo>
                  <a:lnTo>
                    <a:pt x="1275370" y="1346199"/>
                  </a:lnTo>
                  <a:lnTo>
                    <a:pt x="1272257" y="1347367"/>
                  </a:lnTo>
                  <a:close/>
                </a:path>
                <a:path w="3484245" h="2832100">
                  <a:moveTo>
                    <a:pt x="838333" y="2044699"/>
                  </a:moveTo>
                  <a:lnTo>
                    <a:pt x="781836" y="2044699"/>
                  </a:lnTo>
                  <a:lnTo>
                    <a:pt x="958447" y="1841499"/>
                  </a:lnTo>
                  <a:lnTo>
                    <a:pt x="1146228" y="1841499"/>
                  </a:lnTo>
                  <a:lnTo>
                    <a:pt x="1151812" y="1828799"/>
                  </a:lnTo>
                  <a:lnTo>
                    <a:pt x="1156568" y="1816099"/>
                  </a:lnTo>
                  <a:lnTo>
                    <a:pt x="1159491" y="1816099"/>
                  </a:lnTo>
                  <a:lnTo>
                    <a:pt x="1160843" y="1803399"/>
                  </a:lnTo>
                  <a:lnTo>
                    <a:pt x="1127380" y="1600199"/>
                  </a:lnTo>
                  <a:lnTo>
                    <a:pt x="1269088" y="1358899"/>
                  </a:lnTo>
                  <a:lnTo>
                    <a:pt x="1272257" y="1347367"/>
                  </a:lnTo>
                  <a:lnTo>
                    <a:pt x="1275370" y="1346199"/>
                  </a:lnTo>
                  <a:lnTo>
                    <a:pt x="1320897" y="1346199"/>
                  </a:lnTo>
                  <a:lnTo>
                    <a:pt x="1319130" y="1358899"/>
                  </a:lnTo>
                  <a:lnTo>
                    <a:pt x="1309575" y="1384299"/>
                  </a:lnTo>
                  <a:lnTo>
                    <a:pt x="1176943" y="1600199"/>
                  </a:lnTo>
                  <a:lnTo>
                    <a:pt x="1207658" y="1790699"/>
                  </a:lnTo>
                  <a:lnTo>
                    <a:pt x="1207788" y="1816099"/>
                  </a:lnTo>
                  <a:lnTo>
                    <a:pt x="1202946" y="1828799"/>
                  </a:lnTo>
                  <a:lnTo>
                    <a:pt x="1194700" y="1854199"/>
                  </a:lnTo>
                  <a:lnTo>
                    <a:pt x="1184621" y="1866899"/>
                  </a:lnTo>
                  <a:lnTo>
                    <a:pt x="1173572" y="1879599"/>
                  </a:lnTo>
                  <a:lnTo>
                    <a:pt x="978691" y="1879599"/>
                  </a:lnTo>
                  <a:lnTo>
                    <a:pt x="838333" y="2044699"/>
                  </a:lnTo>
                  <a:close/>
                </a:path>
                <a:path w="3484245" h="2832100">
                  <a:moveTo>
                    <a:pt x="2801347" y="2666999"/>
                  </a:moveTo>
                  <a:lnTo>
                    <a:pt x="2729446" y="2451099"/>
                  </a:lnTo>
                  <a:lnTo>
                    <a:pt x="2621944" y="2146299"/>
                  </a:lnTo>
                  <a:lnTo>
                    <a:pt x="1766112" y="1650999"/>
                  </a:lnTo>
                  <a:lnTo>
                    <a:pt x="1851008" y="1650999"/>
                  </a:lnTo>
                  <a:lnTo>
                    <a:pt x="2660338" y="2108199"/>
                  </a:lnTo>
                  <a:lnTo>
                    <a:pt x="2812516" y="2552699"/>
                  </a:lnTo>
                  <a:lnTo>
                    <a:pt x="2966135" y="2552699"/>
                  </a:lnTo>
                  <a:lnTo>
                    <a:pt x="2943753" y="2590799"/>
                  </a:lnTo>
                  <a:lnTo>
                    <a:pt x="2801347" y="2666999"/>
                  </a:lnTo>
                  <a:close/>
                </a:path>
                <a:path w="3484245" h="2832100">
                  <a:moveTo>
                    <a:pt x="1149380" y="1892299"/>
                  </a:moveTo>
                  <a:lnTo>
                    <a:pt x="1137153" y="1892299"/>
                  </a:lnTo>
                  <a:lnTo>
                    <a:pt x="978691" y="1879599"/>
                  </a:lnTo>
                  <a:lnTo>
                    <a:pt x="1161672" y="1879599"/>
                  </a:lnTo>
                  <a:lnTo>
                    <a:pt x="1149380" y="1892299"/>
                  </a:lnTo>
                  <a:close/>
                </a:path>
                <a:path w="3484245" h="2832100">
                  <a:moveTo>
                    <a:pt x="2966135" y="2552699"/>
                  </a:moveTo>
                  <a:lnTo>
                    <a:pt x="2812516" y="2552699"/>
                  </a:lnTo>
                  <a:lnTo>
                    <a:pt x="2964695" y="2285999"/>
                  </a:lnTo>
                  <a:lnTo>
                    <a:pt x="2992618" y="2298699"/>
                  </a:lnTo>
                  <a:lnTo>
                    <a:pt x="3041594" y="2324099"/>
                  </a:lnTo>
                  <a:lnTo>
                    <a:pt x="3088393" y="2349499"/>
                  </a:lnTo>
                  <a:lnTo>
                    <a:pt x="3278826" y="2349499"/>
                  </a:lnTo>
                  <a:lnTo>
                    <a:pt x="3231357" y="2374899"/>
                  </a:lnTo>
                  <a:lnTo>
                    <a:pt x="3214080" y="2374899"/>
                  </a:lnTo>
                  <a:lnTo>
                    <a:pt x="3208321" y="2387599"/>
                  </a:lnTo>
                  <a:lnTo>
                    <a:pt x="3063123" y="2387599"/>
                  </a:lnTo>
                  <a:lnTo>
                    <a:pt x="2966135" y="2552699"/>
                  </a:lnTo>
                  <a:close/>
                </a:path>
                <a:path w="3484245" h="2832100">
                  <a:moveTo>
                    <a:pt x="3151778" y="2400299"/>
                  </a:moveTo>
                  <a:lnTo>
                    <a:pt x="3112206" y="2400299"/>
                  </a:lnTo>
                  <a:lnTo>
                    <a:pt x="3096107" y="2387599"/>
                  </a:lnTo>
                  <a:lnTo>
                    <a:pt x="3159456" y="2387599"/>
                  </a:lnTo>
                  <a:lnTo>
                    <a:pt x="3151778" y="2400299"/>
                  </a:lnTo>
                  <a:close/>
                </a:path>
                <a:path w="3484245" h="2832100">
                  <a:moveTo>
                    <a:pt x="472304" y="2552699"/>
                  </a:moveTo>
                  <a:lnTo>
                    <a:pt x="317970" y="2552699"/>
                  </a:lnTo>
                  <a:lnTo>
                    <a:pt x="365438" y="2539999"/>
                  </a:lnTo>
                  <a:lnTo>
                    <a:pt x="416048" y="2527299"/>
                  </a:lnTo>
                  <a:lnTo>
                    <a:pt x="442575" y="2501899"/>
                  </a:lnTo>
                  <a:lnTo>
                    <a:pt x="472304" y="2552699"/>
                  </a:lnTo>
                  <a:close/>
                </a:path>
                <a:path w="3484245" h="2832100">
                  <a:moveTo>
                    <a:pt x="341202" y="2603499"/>
                  </a:moveTo>
                  <a:lnTo>
                    <a:pt x="248512" y="2603499"/>
                  </a:lnTo>
                  <a:lnTo>
                    <a:pt x="244323" y="2590799"/>
                  </a:lnTo>
                  <a:lnTo>
                    <a:pt x="355316" y="2590799"/>
                  </a:lnTo>
                  <a:lnTo>
                    <a:pt x="341202" y="2603499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492940" y="4351654"/>
            <a:ext cx="4615333" cy="410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06943" y="4515687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06943" y="5887287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50430" marR="5080">
              <a:lnSpc>
                <a:spcPct val="115399"/>
              </a:lnSpc>
              <a:spcBef>
                <a:spcPts val="100"/>
              </a:spcBef>
            </a:pPr>
            <a:r>
              <a:rPr spc="80" dirty="0"/>
              <a:t>All </a:t>
            </a:r>
            <a:r>
              <a:rPr spc="15" dirty="0"/>
              <a:t>our </a:t>
            </a:r>
            <a:r>
              <a:rPr spc="40" dirty="0"/>
              <a:t>team </a:t>
            </a:r>
            <a:r>
              <a:rPr spc="-45" dirty="0"/>
              <a:t>members </a:t>
            </a:r>
            <a:r>
              <a:rPr spc="25" dirty="0"/>
              <a:t>are </a:t>
            </a:r>
            <a:r>
              <a:rPr spc="20" dirty="0"/>
              <a:t>pre-equipped </a:t>
            </a:r>
            <a:r>
              <a:rPr spc="35" dirty="0"/>
              <a:t>with </a:t>
            </a:r>
            <a:r>
              <a:rPr spc="30" dirty="0"/>
              <a:t>the </a:t>
            </a:r>
            <a:r>
              <a:rPr spc="-15" dirty="0"/>
              <a:t>level </a:t>
            </a:r>
            <a:r>
              <a:rPr spc="114" dirty="0"/>
              <a:t>of  </a:t>
            </a:r>
            <a:r>
              <a:rPr spc="-15" dirty="0"/>
              <a:t>knowledge </a:t>
            </a:r>
            <a:r>
              <a:rPr spc="-25" dirty="0"/>
              <a:t>needed </a:t>
            </a:r>
            <a:r>
              <a:rPr spc="110" dirty="0"/>
              <a:t>for </a:t>
            </a:r>
            <a:r>
              <a:rPr spc="30" dirty="0"/>
              <a:t>the </a:t>
            </a:r>
            <a:r>
              <a:rPr spc="-80" dirty="0"/>
              <a:t>successful </a:t>
            </a:r>
            <a:r>
              <a:rPr spc="10" dirty="0"/>
              <a:t>completion </a:t>
            </a:r>
            <a:r>
              <a:rPr spc="114" dirty="0"/>
              <a:t>of </a:t>
            </a:r>
            <a:r>
              <a:rPr spc="5" dirty="0"/>
              <a:t>this  </a:t>
            </a:r>
            <a:r>
              <a:rPr spc="-5" dirty="0"/>
              <a:t>project.</a:t>
            </a:r>
          </a:p>
          <a:p>
            <a:pPr marL="7250430" marR="127000">
              <a:lnSpc>
                <a:spcPct val="115399"/>
              </a:lnSpc>
            </a:pPr>
            <a:r>
              <a:rPr spc="-30" dirty="0"/>
              <a:t>Everyone </a:t>
            </a:r>
            <a:r>
              <a:rPr spc="35" dirty="0"/>
              <a:t>in </a:t>
            </a:r>
            <a:r>
              <a:rPr spc="5" dirty="0"/>
              <a:t>this </a:t>
            </a:r>
            <a:r>
              <a:rPr spc="45" dirty="0"/>
              <a:t>group </a:t>
            </a:r>
            <a:r>
              <a:rPr spc="-60" dirty="0"/>
              <a:t>has </a:t>
            </a:r>
            <a:r>
              <a:rPr spc="30" dirty="0"/>
              <a:t>required </a:t>
            </a:r>
            <a:r>
              <a:rPr spc="-15" dirty="0"/>
              <a:t>knowledge </a:t>
            </a:r>
            <a:r>
              <a:rPr spc="114" dirty="0"/>
              <a:t>of </a:t>
            </a:r>
            <a:r>
              <a:rPr spc="110" dirty="0"/>
              <a:t>data  </a:t>
            </a:r>
            <a:r>
              <a:rPr spc="-15" dirty="0"/>
              <a:t>structures </a:t>
            </a:r>
            <a:r>
              <a:rPr spc="50" dirty="0"/>
              <a:t>and </a:t>
            </a:r>
            <a:r>
              <a:rPr spc="-60" dirty="0"/>
              <a:t>has </a:t>
            </a:r>
            <a:r>
              <a:rPr spc="-15" dirty="0"/>
              <a:t>worked </a:t>
            </a:r>
            <a:r>
              <a:rPr spc="-20" dirty="0"/>
              <a:t>using </a:t>
            </a:r>
            <a:r>
              <a:rPr spc="110" dirty="0"/>
              <a:t>data </a:t>
            </a:r>
            <a:r>
              <a:rPr spc="-30" dirty="0"/>
              <a:t>structures,  </a:t>
            </a:r>
            <a:r>
              <a:rPr spc="10" dirty="0"/>
              <a:t>algorithms, </a:t>
            </a:r>
            <a:r>
              <a:rPr spc="50" dirty="0"/>
              <a:t>and </a:t>
            </a:r>
            <a:r>
              <a:rPr spc="20" dirty="0"/>
              <a:t>object-oriented </a:t>
            </a:r>
            <a:r>
              <a:rPr spc="50" dirty="0"/>
              <a:t>programming </a:t>
            </a:r>
            <a:r>
              <a:rPr spc="35" dirty="0"/>
              <a:t>in</a:t>
            </a:r>
            <a:r>
              <a:rPr spc="330" dirty="0"/>
              <a:t> </a:t>
            </a:r>
            <a:r>
              <a:rPr spc="-10" dirty="0"/>
              <a:t>python.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182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Expertise </a:t>
            </a:r>
            <a:r>
              <a:rPr spc="145" dirty="0"/>
              <a:t>of </a:t>
            </a:r>
            <a:r>
              <a:rPr spc="65" dirty="0"/>
              <a:t>the</a:t>
            </a:r>
            <a:r>
              <a:rPr spc="490" dirty="0"/>
              <a:t> </a:t>
            </a:r>
            <a:r>
              <a:rPr dirty="0"/>
              <a:t>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949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Noto Sans</vt:lpstr>
      <vt:lpstr>Office Theme</vt:lpstr>
      <vt:lpstr>Paklimate</vt:lpstr>
      <vt:lpstr>PowerPoint Presentation</vt:lpstr>
      <vt:lpstr>Paklimate</vt:lpstr>
      <vt:lpstr>Objectives of Paklimate</vt:lpstr>
      <vt:lpstr>Problem Description</vt:lpstr>
      <vt:lpstr>Problem Description</vt:lpstr>
      <vt:lpstr>Methodology</vt:lpstr>
      <vt:lpstr>Project Scope</vt:lpstr>
      <vt:lpstr>Expertise of the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Project Proposal</dc:title>
  <dc:creator>farwa rizvi</dc:creator>
  <cp:keywords>DAExAz8fyyA,BAEorloE4MQ</cp:keywords>
  <cp:lastModifiedBy>Farwa Rizvi</cp:lastModifiedBy>
  <cp:revision>3</cp:revision>
  <dcterms:created xsi:type="dcterms:W3CDTF">2021-11-28T13:43:26Z</dcterms:created>
  <dcterms:modified xsi:type="dcterms:W3CDTF">2021-11-28T13:48:21Z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2021-11-28T00:00:00Z</vt:filetime>
  </property>
  <property fmtid="{D5CDD505-2E9C-101B-9397-08002B2CF9AE}" pid="3" name="Creator">
    <vt:lpwstr>Canva</vt:lpwstr>
  </property>
  <property fmtid="{D5CDD505-2E9C-101B-9397-08002B2CF9AE}" pid="4" name="LastSaved">
    <vt:filetime>2021-11-28T00:00:00Z</vt:filetime>
  </property>
</Properties>
</file>