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31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6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253A4-7E39-412B-BCB0-CF1EBA296CB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0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4413" cy="2470786"/>
          </a:xfrm>
        </p:spPr>
        <p:txBody>
          <a:bodyPr/>
          <a:lstStyle/>
          <a:p>
            <a:r>
              <a:rPr lang="en-US" b="1" dirty="0"/>
              <a:t>Facial Expression Classification using Deep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940" y="3849520"/>
            <a:ext cx="4705060" cy="3008480"/>
          </a:xfrm>
        </p:spPr>
        <p:txBody>
          <a:bodyPr/>
          <a:lstStyle/>
          <a:p>
            <a:r>
              <a:rPr lang="en-US" dirty="0" smtClean="0"/>
              <a:t>Asad </a:t>
            </a:r>
            <a:r>
              <a:rPr lang="en-US" dirty="0" err="1" smtClean="0"/>
              <a:t>Nazir</a:t>
            </a:r>
            <a:endParaRPr lang="en-US" dirty="0" smtClean="0"/>
          </a:p>
          <a:p>
            <a:r>
              <a:rPr lang="en-US" dirty="0" smtClean="0"/>
              <a:t>71401-0342664-9</a:t>
            </a:r>
          </a:p>
          <a:p>
            <a:r>
              <a:rPr lang="en-US" dirty="0"/>
              <a:t>DSAI - </a:t>
            </a:r>
            <a:r>
              <a:rPr lang="en-US" dirty="0" err="1"/>
              <a:t>Gilgit</a:t>
            </a:r>
            <a:r>
              <a:rPr lang="en-US" dirty="0"/>
              <a:t> - Section 5</a:t>
            </a:r>
            <a:endParaRPr lang="en-US" dirty="0"/>
          </a:p>
          <a:p>
            <a:r>
              <a:rPr lang="en-US" dirty="0" smtClean="0"/>
              <a:t>asadnazir037@gmail.com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Profile Link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https://github.com/asadnazir14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9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96" y="425003"/>
            <a:ext cx="10984606" cy="320683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Mount Drive</a:t>
            </a:r>
          </a:p>
          <a:p>
            <a:r>
              <a:rPr lang="en-US" sz="2800" b="1" dirty="0" smtClean="0"/>
              <a:t>Extract Files</a:t>
            </a:r>
          </a:p>
          <a:p>
            <a:r>
              <a:rPr lang="en-US" sz="2800" b="1" dirty="0" smtClean="0"/>
              <a:t>Upload the data to your drive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1082"/>
            <a:ext cx="12191999" cy="36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04" y="97216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Read file from Drive</a:t>
            </a:r>
          </a:p>
          <a:p>
            <a:r>
              <a:rPr lang="en-US" sz="2800" b="1" dirty="0" smtClean="0"/>
              <a:t>Change file to pandas data frame </a:t>
            </a:r>
          </a:p>
          <a:p>
            <a:r>
              <a:rPr lang="en-US" sz="2800" b="1" dirty="0" smtClean="0"/>
              <a:t>Assign column names </a:t>
            </a:r>
          </a:p>
          <a:p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297"/>
            <a:ext cx="12192000" cy="33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3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546" y="579549"/>
            <a:ext cx="5743978" cy="66261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Set </a:t>
            </a:r>
            <a:r>
              <a:rPr lang="en-US" sz="2400" b="1" dirty="0"/>
              <a:t>a threshold </a:t>
            </a:r>
            <a:r>
              <a:rPr lang="en-US" sz="2400" b="1" dirty="0" smtClean="0"/>
              <a:t> on the base of face confidence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Set to empty array: </a:t>
            </a:r>
          </a:p>
          <a:p>
            <a:pPr marL="0" indent="0">
              <a:buNone/>
            </a:pPr>
            <a:r>
              <a:rPr lang="en-US" sz="2400" b="1" dirty="0" smtClean="0"/>
              <a:t>           </a:t>
            </a:r>
            <a:r>
              <a:rPr lang="en-US" sz="1800" b="1" dirty="0" err="1" smtClean="0"/>
              <a:t>stored_image</a:t>
            </a:r>
            <a:r>
              <a:rPr lang="en-US" sz="1800" b="1" dirty="0" smtClean="0"/>
              <a:t>  and </a:t>
            </a:r>
            <a:r>
              <a:rPr lang="en-US" sz="1800" b="1" dirty="0" err="1" smtClean="0"/>
              <a:t>stored_labe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Iterate data with for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Select </a:t>
            </a:r>
            <a:r>
              <a:rPr lang="en-US" sz="2400" b="1" dirty="0"/>
              <a:t> </a:t>
            </a:r>
            <a:r>
              <a:rPr lang="en-US" sz="2400" b="1" dirty="0" smtClean="0"/>
              <a:t>filename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Combine file name with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Crop face from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Resize image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Store image in </a:t>
            </a:r>
            <a:r>
              <a:rPr lang="en-US" sz="2400" b="1" dirty="0" err="1" smtClean="0"/>
              <a:t>stored_image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Store </a:t>
            </a:r>
            <a:r>
              <a:rPr lang="en-US" sz="2400" b="1" dirty="0" smtClean="0"/>
              <a:t>label in </a:t>
            </a:r>
            <a:r>
              <a:rPr lang="en-US" sz="2400" b="1" dirty="0" err="1" smtClean="0"/>
              <a:t>stored_</a:t>
            </a:r>
            <a:r>
              <a:rPr lang="en-US" sz="2400" b="1" dirty="0" err="1"/>
              <a:t>labe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24" y="1"/>
            <a:ext cx="6293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608" y="631066"/>
            <a:ext cx="5357612" cy="6503288"/>
          </a:xfrm>
        </p:spPr>
        <p:txBody>
          <a:bodyPr/>
          <a:lstStyle/>
          <a:p>
            <a:r>
              <a:rPr lang="en-US" b="1" dirty="0" smtClean="0"/>
              <a:t>Change list to </a:t>
            </a:r>
            <a:r>
              <a:rPr lang="en-US" b="1" dirty="0" err="1" smtClean="0"/>
              <a:t>numpy</a:t>
            </a:r>
            <a:r>
              <a:rPr lang="en-US" b="1" dirty="0" smtClean="0"/>
              <a:t> array</a:t>
            </a:r>
          </a:p>
          <a:p>
            <a:endParaRPr lang="en-US" b="1" dirty="0" smtClean="0"/>
          </a:p>
          <a:p>
            <a:r>
              <a:rPr lang="en-US" b="1" dirty="0" smtClean="0"/>
              <a:t>Normalized x </a:t>
            </a:r>
          </a:p>
          <a:p>
            <a:endParaRPr lang="en-US" b="1" dirty="0" smtClean="0"/>
          </a:p>
          <a:p>
            <a:r>
              <a:rPr lang="en-US" b="1" dirty="0" smtClean="0"/>
              <a:t>Reshape x </a:t>
            </a:r>
          </a:p>
          <a:p>
            <a:endParaRPr lang="en-US" b="1" dirty="0" smtClean="0"/>
          </a:p>
          <a:p>
            <a:r>
              <a:rPr lang="en-US" b="1" dirty="0"/>
              <a:t>SMOTE for </a:t>
            </a:r>
            <a:r>
              <a:rPr lang="en-US" b="1" dirty="0" smtClean="0"/>
              <a:t>Imbalanced Classification</a:t>
            </a:r>
          </a:p>
          <a:p>
            <a:endParaRPr lang="en-US" b="1" dirty="0"/>
          </a:p>
          <a:p>
            <a:r>
              <a:rPr lang="en-US" b="1" dirty="0" smtClean="0"/>
              <a:t>Reshape X </a:t>
            </a:r>
            <a:endParaRPr lang="en-US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98" y="0"/>
            <a:ext cx="6216202" cy="68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1646" y="1859735"/>
            <a:ext cx="4408846" cy="4195481"/>
          </a:xfrm>
        </p:spPr>
        <p:txBody>
          <a:bodyPr/>
          <a:lstStyle/>
          <a:p>
            <a:r>
              <a:rPr lang="en-US" dirty="0" smtClean="0"/>
              <a:t>One hot encoding  of  Y</a:t>
            </a:r>
          </a:p>
          <a:p>
            <a:endParaRPr lang="en-US" dirty="0" smtClean="0"/>
          </a:p>
          <a:p>
            <a:r>
              <a:rPr lang="en-US" dirty="0" smtClean="0"/>
              <a:t>Split data into train, test and validation</a:t>
            </a:r>
          </a:p>
          <a:p>
            <a:endParaRPr lang="en-US" dirty="0" smtClean="0"/>
          </a:p>
          <a:p>
            <a:r>
              <a:rPr lang="en-US" dirty="0" smtClean="0"/>
              <a:t>Augmentation of data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7" y="0"/>
            <a:ext cx="6074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0456" y="1120463"/>
            <a:ext cx="3507325" cy="47363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Creating a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Training a </a:t>
            </a:r>
            <a:r>
              <a:rPr lang="en-US" b="1" dirty="0" err="1" smtClean="0"/>
              <a:t>moel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Evaluating model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7" y="1"/>
            <a:ext cx="8160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5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130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Facial Expression Classification using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Asad-NAzir</dc:creator>
  <cp:lastModifiedBy>Asad-NAzir</cp:lastModifiedBy>
  <cp:revision>7</cp:revision>
  <dcterms:created xsi:type="dcterms:W3CDTF">2023-07-29T07:51:24Z</dcterms:created>
  <dcterms:modified xsi:type="dcterms:W3CDTF">2023-07-29T09:54:20Z</dcterms:modified>
</cp:coreProperties>
</file>