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31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4413" cy="2470786"/>
          </a:xfrm>
        </p:spPr>
        <p:txBody>
          <a:bodyPr/>
          <a:lstStyle/>
          <a:p>
            <a:r>
              <a:rPr lang="en-US" b="1" dirty="0"/>
              <a:t>Facial Expression Classification using Deep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940" y="3849520"/>
            <a:ext cx="4705060" cy="3008480"/>
          </a:xfrm>
        </p:spPr>
        <p:txBody>
          <a:bodyPr/>
          <a:lstStyle/>
          <a:p>
            <a:r>
              <a:rPr lang="en-US" dirty="0" smtClean="0"/>
              <a:t>Asad </a:t>
            </a:r>
            <a:r>
              <a:rPr lang="en-US" dirty="0" err="1" smtClean="0"/>
              <a:t>Nazir</a:t>
            </a:r>
            <a:endParaRPr lang="en-US" dirty="0" smtClean="0"/>
          </a:p>
          <a:p>
            <a:r>
              <a:rPr lang="en-US" smtClean="0"/>
              <a:t>71403-0342664-9</a:t>
            </a:r>
            <a:endParaRPr lang="en-US" dirty="0" smtClean="0"/>
          </a:p>
          <a:p>
            <a:r>
              <a:rPr lang="en-US" dirty="0"/>
              <a:t>DSAI - </a:t>
            </a:r>
            <a:r>
              <a:rPr lang="en-US" dirty="0" err="1"/>
              <a:t>Gilgit</a:t>
            </a:r>
            <a:r>
              <a:rPr lang="en-US" dirty="0"/>
              <a:t> - Section 5</a:t>
            </a:r>
          </a:p>
          <a:p>
            <a:r>
              <a:rPr lang="en-US" dirty="0" smtClean="0"/>
              <a:t>asadnazir037@gmail.com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Profile 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https://github.com/asadnazir14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96" y="425003"/>
            <a:ext cx="10984606" cy="320683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Mount Drive</a:t>
            </a:r>
          </a:p>
          <a:p>
            <a:r>
              <a:rPr lang="en-US" sz="2800" b="1" dirty="0" smtClean="0"/>
              <a:t>Extract Files</a:t>
            </a:r>
          </a:p>
          <a:p>
            <a:r>
              <a:rPr lang="en-US" sz="2800" b="1" dirty="0" smtClean="0"/>
              <a:t>Upload the data to your drive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082"/>
            <a:ext cx="12191999" cy="3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97216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Read file from Drive</a:t>
            </a:r>
          </a:p>
          <a:p>
            <a:r>
              <a:rPr lang="en-US" sz="2800" b="1" dirty="0" smtClean="0"/>
              <a:t>Change file to pandas data frame </a:t>
            </a:r>
          </a:p>
          <a:p>
            <a:r>
              <a:rPr lang="en-US" sz="2800" b="1" dirty="0" smtClean="0"/>
              <a:t>Assign column names </a:t>
            </a:r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297"/>
            <a:ext cx="12192000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546" y="579549"/>
            <a:ext cx="5743978" cy="6626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</a:t>
            </a:r>
            <a:r>
              <a:rPr lang="en-US" sz="2400" b="1" dirty="0"/>
              <a:t>a threshold </a:t>
            </a:r>
            <a:r>
              <a:rPr lang="en-US" sz="2400" b="1" dirty="0" smtClean="0"/>
              <a:t> on the base of face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to empty array: </a:t>
            </a:r>
          </a:p>
          <a:p>
            <a:pPr marL="0" indent="0">
              <a:buNone/>
            </a:pPr>
            <a:r>
              <a:rPr lang="en-US" sz="2400" b="1" dirty="0" smtClean="0"/>
              <a:t>           </a:t>
            </a:r>
            <a:r>
              <a:rPr lang="en-US" sz="1800" b="1" dirty="0" err="1" smtClean="0"/>
              <a:t>stored_image</a:t>
            </a:r>
            <a:r>
              <a:rPr lang="en-US" sz="1800" b="1" dirty="0" smtClean="0"/>
              <a:t>  and </a:t>
            </a:r>
            <a:r>
              <a:rPr lang="en-US" sz="1800" b="1" dirty="0" err="1" smtClean="0"/>
              <a:t>stored_labe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Iterate data with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 </a:t>
            </a:r>
            <a:r>
              <a:rPr lang="en-US" sz="2400" b="1" dirty="0"/>
              <a:t> </a:t>
            </a:r>
            <a:r>
              <a:rPr lang="en-US" sz="2400" b="1" dirty="0" smtClean="0"/>
              <a:t>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Combine file name with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Crop face from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Resize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Store image in </a:t>
            </a:r>
            <a:r>
              <a:rPr lang="en-US" sz="2400" b="1" dirty="0" err="1" smtClean="0"/>
              <a:t>stored_image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</a:t>
            </a:r>
            <a:r>
              <a:rPr lang="en-US" sz="2400" b="1" dirty="0" smtClean="0"/>
              <a:t>label in </a:t>
            </a:r>
            <a:r>
              <a:rPr lang="en-US" sz="2400" b="1" dirty="0" err="1" smtClean="0"/>
              <a:t>stored_</a:t>
            </a:r>
            <a:r>
              <a:rPr lang="en-US" sz="2400" b="1" dirty="0" err="1"/>
              <a:t>labe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1"/>
            <a:ext cx="629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08" y="631066"/>
            <a:ext cx="5357612" cy="6503288"/>
          </a:xfrm>
        </p:spPr>
        <p:txBody>
          <a:bodyPr/>
          <a:lstStyle/>
          <a:p>
            <a:r>
              <a:rPr lang="en-US" b="1" dirty="0" smtClean="0"/>
              <a:t>Change list to </a:t>
            </a:r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</a:p>
          <a:p>
            <a:endParaRPr lang="en-US" b="1" dirty="0" smtClean="0"/>
          </a:p>
          <a:p>
            <a:r>
              <a:rPr lang="en-US" b="1" dirty="0" smtClean="0"/>
              <a:t>Normalized x </a:t>
            </a:r>
          </a:p>
          <a:p>
            <a:endParaRPr lang="en-US" b="1" dirty="0" smtClean="0"/>
          </a:p>
          <a:p>
            <a:r>
              <a:rPr lang="en-US" b="1" dirty="0" smtClean="0"/>
              <a:t>Reshape x </a:t>
            </a:r>
          </a:p>
          <a:p>
            <a:endParaRPr lang="en-US" b="1" dirty="0" smtClean="0"/>
          </a:p>
          <a:p>
            <a:r>
              <a:rPr lang="en-US" b="1" dirty="0"/>
              <a:t>SMOTE for </a:t>
            </a:r>
            <a:r>
              <a:rPr lang="en-US" b="1" dirty="0" smtClean="0"/>
              <a:t>Imbalanced Classification</a:t>
            </a:r>
          </a:p>
          <a:p>
            <a:endParaRPr lang="en-US" b="1" dirty="0"/>
          </a:p>
          <a:p>
            <a:r>
              <a:rPr lang="en-US" b="1" dirty="0" smtClean="0"/>
              <a:t>Reshape X 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8" y="0"/>
            <a:ext cx="6216202" cy="6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1646" y="1859735"/>
            <a:ext cx="4408846" cy="4195481"/>
          </a:xfrm>
        </p:spPr>
        <p:txBody>
          <a:bodyPr/>
          <a:lstStyle/>
          <a:p>
            <a:r>
              <a:rPr lang="en-US" dirty="0" smtClean="0"/>
              <a:t>One hot encoding  of  Y</a:t>
            </a:r>
          </a:p>
          <a:p>
            <a:endParaRPr lang="en-US" dirty="0" smtClean="0"/>
          </a:p>
          <a:p>
            <a:r>
              <a:rPr lang="en-US" dirty="0" smtClean="0"/>
              <a:t>Split data into train, test and validation</a:t>
            </a:r>
          </a:p>
          <a:p>
            <a:endParaRPr lang="en-US" dirty="0" smtClean="0"/>
          </a:p>
          <a:p>
            <a:r>
              <a:rPr lang="en-US" dirty="0" smtClean="0"/>
              <a:t>Augmentation of data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7" y="0"/>
            <a:ext cx="6074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1120463"/>
            <a:ext cx="3507325" cy="4736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Creating 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Training a </a:t>
            </a:r>
            <a:r>
              <a:rPr lang="en-US" b="1" dirty="0" err="1" smtClean="0"/>
              <a:t>moel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Evaluating model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1"/>
            <a:ext cx="816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Facial Expression Classification using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Asad-NAzir</dc:creator>
  <cp:lastModifiedBy>Asad-NAzir</cp:lastModifiedBy>
  <cp:revision>8</cp:revision>
  <dcterms:created xsi:type="dcterms:W3CDTF">2023-07-29T07:51:24Z</dcterms:created>
  <dcterms:modified xsi:type="dcterms:W3CDTF">2023-07-29T10:20:49Z</dcterms:modified>
</cp:coreProperties>
</file>