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673" autoAdjust="0"/>
  </p:normalViewPr>
  <p:slideViewPr>
    <p:cSldViewPr snapToObjects="1">
      <p:cViewPr varScale="1">
        <p:scale>
          <a:sx n="113" d="100"/>
          <a:sy n="113" d="100"/>
        </p:scale>
        <p:origin x="-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B27C-A513-4C42-B94B-53B99CD8A008}" type="datetime1">
              <a:rPr lang="en-US" smtClean="0"/>
              <a:pPr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1C59-B8FB-4BC6-84FE-FD700C7CF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FA9B12-FE9D-8843-AB46-63C63099F56D}" type="datetimeFigureOut">
              <a:rPr lang="en-US" smtClean="0"/>
              <a:pPr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3227387"/>
            <a:ext cx="6762749" cy="1470025"/>
          </a:xfrm>
        </p:spPr>
        <p:txBody>
          <a:bodyPr/>
          <a:lstStyle/>
          <a:p>
            <a:r>
              <a:rPr lang="en-US" dirty="0" smtClean="0"/>
              <a:t>UDP++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701894"/>
            <a:ext cx="6762749" cy="1752600"/>
          </a:xfrm>
        </p:spPr>
        <p:txBody>
          <a:bodyPr/>
          <a:lstStyle/>
          <a:p>
            <a:r>
              <a:rPr lang="en-US" dirty="0" smtClean="0"/>
              <a:t>UDP++ Transport Layer Protocol</a:t>
            </a:r>
          </a:p>
          <a:p>
            <a:r>
              <a:rPr lang="en-US" dirty="0" smtClean="0"/>
              <a:t>By Adam </a:t>
            </a:r>
            <a:r>
              <a:rPr lang="en-US" dirty="0" err="1" smtClean="0"/>
              <a:t>Darrah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dirty="0" err="1" smtClean="0"/>
              <a:t>Asad</a:t>
            </a:r>
            <a:r>
              <a:rPr lang="en-US" dirty="0" smtClean="0"/>
              <a:t> </a:t>
            </a:r>
            <a:r>
              <a:rPr lang="en-US" dirty="0" err="1" smtClean="0"/>
              <a:t>Saeed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packets</a:t>
            </a:r>
          </a:p>
          <a:p>
            <a:r>
              <a:rPr lang="en-US" dirty="0" smtClean="0"/>
              <a:t>Send/Receive buffering</a:t>
            </a:r>
          </a:p>
          <a:p>
            <a:r>
              <a:rPr lang="en-US" dirty="0" smtClean="0"/>
              <a:t>Selective ACK</a:t>
            </a:r>
          </a:p>
          <a:p>
            <a:r>
              <a:rPr lang="en-US" dirty="0" smtClean="0"/>
              <a:t>Many simultaneous connections (using </a:t>
            </a:r>
            <a:r>
              <a:rPr lang="en-US" dirty="0" smtClean="0"/>
              <a:t>threads)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583487" cy="1044388"/>
          </a:xfrm>
        </p:spPr>
        <p:txBody>
          <a:bodyPr/>
          <a:lstStyle/>
          <a:p>
            <a:r>
              <a:rPr lang="en-US" dirty="0" smtClean="0"/>
              <a:t>Example client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12162"/>
            <a:ext cx="8382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 {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UDPPlus</a:t>
            </a:r>
            <a:r>
              <a:rPr lang="en-US" dirty="0" smtClean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UDPPlus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UDPPlusConnection</a:t>
            </a:r>
            <a:r>
              <a:rPr lang="en-US" dirty="0" smtClean="0"/>
              <a:t> </a:t>
            </a:r>
            <a:r>
              <a:rPr lang="en-US" dirty="0" smtClean="0"/>
              <a:t>*open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PORT = 30000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</a:t>
            </a:r>
            <a:r>
              <a:rPr lang="en-US" dirty="0" smtClean="0"/>
              <a:t>/ setup </a:t>
            </a:r>
            <a:r>
              <a:rPr lang="en-US" dirty="0" err="1" smtClean="0"/>
              <a:t>sockaddr_in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sockaddr_in</a:t>
            </a:r>
            <a:r>
              <a:rPr lang="en-US" dirty="0" smtClean="0"/>
              <a:t> host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memset</a:t>
            </a:r>
            <a:r>
              <a:rPr lang="en-US" dirty="0" err="1" smtClean="0"/>
              <a:t>((char</a:t>
            </a:r>
            <a:r>
              <a:rPr lang="en-US" dirty="0" smtClean="0"/>
              <a:t> *) &amp;host, 0, </a:t>
            </a:r>
            <a:r>
              <a:rPr lang="en-US" dirty="0" err="1" smtClean="0"/>
              <a:t>sizeof(host</a:t>
            </a:r>
            <a:r>
              <a:rPr lang="en-US" dirty="0" smtClean="0"/>
              <a:t>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host.sin_family</a:t>
            </a:r>
            <a:r>
              <a:rPr lang="en-US" dirty="0" smtClean="0"/>
              <a:t> </a:t>
            </a:r>
            <a:r>
              <a:rPr lang="en-US" dirty="0" smtClean="0"/>
              <a:t>= AF_INET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host	.</a:t>
            </a:r>
            <a:r>
              <a:rPr lang="en-US" dirty="0" err="1" smtClean="0"/>
              <a:t>sin_port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htons(PORT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// connect to server</a:t>
            </a:r>
          </a:p>
          <a:p>
            <a:r>
              <a:rPr lang="en-US" dirty="0" smtClean="0"/>
              <a:t>	open </a:t>
            </a:r>
            <a:r>
              <a:rPr lang="en-US" dirty="0" smtClean="0"/>
              <a:t>= 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conn(&amp;host</a:t>
            </a:r>
            <a:r>
              <a:rPr lang="en-US" dirty="0" smtClean="0"/>
              <a:t>, </a:t>
            </a:r>
            <a:r>
              <a:rPr lang="en-US" dirty="0" err="1" smtClean="0"/>
              <a:t>sizeof(host</a:t>
            </a:r>
            <a:r>
              <a:rPr lang="en-US" dirty="0" smtClean="0"/>
              <a:t>)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return </a:t>
            </a:r>
            <a:r>
              <a:rPr lang="en-US" dirty="0" smtClean="0"/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server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463" y="1425388"/>
            <a:ext cx="714533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UDPPlus</a:t>
            </a:r>
            <a:r>
              <a:rPr lang="en-US" dirty="0" smtClean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UDPPlus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UDPPlusConnection</a:t>
            </a:r>
            <a:r>
              <a:rPr lang="en-US" dirty="0" smtClean="0"/>
              <a:t> </a:t>
            </a:r>
            <a:r>
              <a:rPr lang="en-US" dirty="0" smtClean="0"/>
              <a:t>*open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PORT = 30000;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/>
              <a:t>/</a:t>
            </a:r>
            <a:r>
              <a:rPr lang="en-US" dirty="0" smtClean="0"/>
              <a:t>/ setup </a:t>
            </a:r>
            <a:r>
              <a:rPr lang="en-US" dirty="0" err="1" smtClean="0"/>
              <a:t>sockadr_in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sockaddr_in</a:t>
            </a:r>
            <a:r>
              <a:rPr lang="en-US" dirty="0" smtClean="0"/>
              <a:t> local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memset</a:t>
            </a:r>
            <a:r>
              <a:rPr lang="en-US" dirty="0" err="1" smtClean="0"/>
              <a:t>((char</a:t>
            </a:r>
            <a:r>
              <a:rPr lang="en-US" dirty="0" smtClean="0"/>
              <a:t> *) &amp;local, 0, </a:t>
            </a:r>
            <a:r>
              <a:rPr lang="en-US" dirty="0" err="1" smtClean="0"/>
              <a:t>sizeof(local</a:t>
            </a:r>
            <a:r>
              <a:rPr lang="en-US" dirty="0" smtClean="0"/>
              <a:t>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local.sin_family</a:t>
            </a:r>
            <a:r>
              <a:rPr lang="en-US" dirty="0" smtClean="0"/>
              <a:t> </a:t>
            </a:r>
            <a:r>
              <a:rPr lang="en-US" dirty="0" smtClean="0"/>
              <a:t>= AF_INET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local.sin_port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htons(PORT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local.sin_addr.s_addr</a:t>
            </a:r>
            <a:r>
              <a:rPr lang="en-US" dirty="0" smtClean="0"/>
              <a:t> </a:t>
            </a:r>
            <a:r>
              <a:rPr lang="en-US" dirty="0" smtClean="0"/>
              <a:t>= AI_PASSIVE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bind_p(&amp;local</a:t>
            </a:r>
            <a:r>
              <a:rPr lang="en-US" dirty="0" smtClean="0"/>
              <a:t>, </a:t>
            </a:r>
            <a:r>
              <a:rPr lang="en-US" dirty="0" err="1" smtClean="0"/>
              <a:t>sizeof(local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open </a:t>
            </a:r>
            <a:r>
              <a:rPr lang="en-US" dirty="0" smtClean="0"/>
              <a:t>= 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accept_p</a:t>
            </a:r>
            <a:r>
              <a:rPr lang="en-US" dirty="0" smtClean="0"/>
              <a:t>()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263</TotalTime>
  <Words>256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UDP++</vt:lpstr>
      <vt:lpstr>Features</vt:lpstr>
      <vt:lpstr>Example client program</vt:lpstr>
      <vt:lpstr>Example server program</vt:lpstr>
    </vt:vector>
  </TitlesOfParts>
  <Company>IUPUI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Piracy</dc:title>
  <dc:creator>Adam Darrah</dc:creator>
  <cp:lastModifiedBy>Adam Darrah</cp:lastModifiedBy>
  <cp:revision>3</cp:revision>
  <dcterms:created xsi:type="dcterms:W3CDTF">2010-04-25T17:24:07Z</dcterms:created>
  <dcterms:modified xsi:type="dcterms:W3CDTF">2010-04-25T20:19:14Z</dcterms:modified>
</cp:coreProperties>
</file>