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33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02" autoAdjust="0"/>
    <p:restoredTop sz="94673" autoAdjust="0"/>
  </p:normalViewPr>
  <p:slideViewPr>
    <p:cSldViewPr snapToObjects="1">
      <p:cViewPr varScale="1">
        <p:scale>
          <a:sx n="113" d="100"/>
          <a:sy n="113" d="100"/>
        </p:scale>
        <p:origin x="-7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B27C-A513-4C42-B94B-53B99CD8A008}" type="datetime1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1C59-B8FB-4BC6-84FE-FD700C7CF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199" y="3227387"/>
            <a:ext cx="6762749" cy="1470025"/>
          </a:xfrm>
        </p:spPr>
        <p:txBody>
          <a:bodyPr/>
          <a:lstStyle/>
          <a:p>
            <a:r>
              <a:rPr lang="en-US" dirty="0" smtClean="0"/>
              <a:t>UDP++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701894"/>
            <a:ext cx="6762749" cy="1752600"/>
          </a:xfrm>
        </p:spPr>
        <p:txBody>
          <a:bodyPr/>
          <a:lstStyle/>
          <a:p>
            <a:r>
              <a:rPr lang="en-US" dirty="0" smtClean="0"/>
              <a:t>UDP++ Transport Layer Protocol</a:t>
            </a:r>
          </a:p>
          <a:p>
            <a:r>
              <a:rPr lang="en-US" dirty="0" smtClean="0"/>
              <a:t>By Adam </a:t>
            </a:r>
            <a:r>
              <a:rPr lang="en-US" dirty="0" err="1" smtClean="0"/>
              <a:t>Darrah</a:t>
            </a:r>
            <a:r>
              <a:rPr lang="en-US" dirty="0" smtClean="0"/>
              <a:t> and </a:t>
            </a:r>
            <a:r>
              <a:rPr lang="en-US" dirty="0" err="1" smtClean="0"/>
              <a:t>Asad</a:t>
            </a:r>
            <a:r>
              <a:rPr lang="en-US" dirty="0" smtClean="0"/>
              <a:t> </a:t>
            </a:r>
            <a:r>
              <a:rPr lang="en-US" dirty="0" err="1" smtClean="0"/>
              <a:t>Saeed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packets</a:t>
            </a:r>
          </a:p>
          <a:p>
            <a:r>
              <a:rPr lang="en-US" dirty="0" smtClean="0"/>
              <a:t>Send/Receive buffering</a:t>
            </a:r>
          </a:p>
          <a:p>
            <a:r>
              <a:rPr lang="en-US" dirty="0" smtClean="0"/>
              <a:t>Selective ACK</a:t>
            </a:r>
          </a:p>
          <a:p>
            <a:r>
              <a:rPr lang="en-US" dirty="0" smtClean="0"/>
              <a:t>Many simultaneous connections (using threads)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583487" cy="1044388"/>
          </a:xfrm>
        </p:spPr>
        <p:txBody>
          <a:bodyPr/>
          <a:lstStyle/>
          <a:p>
            <a:r>
              <a:rPr lang="en-US" dirty="0" smtClean="0"/>
              <a:t>Packet Header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812162"/>
            <a:ext cx="8382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1400" dirty="0" smtClean="0">
                <a:latin typeface="Monaco"/>
                <a:cs typeface="Monaco"/>
              </a:rPr>
              <a:t>0                   1                   2                   3</a:t>
            </a:r>
          </a:p>
          <a:p>
            <a:r>
              <a:rPr lang="en-US" sz="1400" dirty="0" smtClean="0">
                <a:latin typeface="Monaco"/>
                <a:cs typeface="Monaco"/>
              </a:rPr>
              <a:t> 0 1 2 3 4 5 6 7 8 9 0 1 2 3 4 5 6 7 8 9 0 1 2 3 4 5 6 7 8 9 0 1</a:t>
            </a:r>
          </a:p>
          <a:p>
            <a:r>
              <a:rPr lang="en-US" sz="1400" dirty="0" smtClean="0">
                <a:latin typeface="Monaco"/>
                <a:cs typeface="Monaco"/>
              </a:rPr>
              <a:t>+-+-+-+-+-+-+-+-+-+-+-+-+-+-+-+-+-+-+-+-+-+-+-+-+-+-+-+-+-+-+-+-+</a:t>
            </a:r>
          </a:p>
          <a:p>
            <a:r>
              <a:rPr lang="en-US" sz="1400" dirty="0" smtClean="0">
                <a:latin typeface="Monaco"/>
                <a:cs typeface="Monaco"/>
              </a:rPr>
              <a:t>|          Source Port          |       Destination Port        |</a:t>
            </a:r>
          </a:p>
          <a:p>
            <a:r>
              <a:rPr lang="en-US" sz="1400" dirty="0" smtClean="0">
                <a:latin typeface="Monaco"/>
                <a:cs typeface="Monaco"/>
              </a:rPr>
              <a:t>+-+-+-+-+-+-+-+-+-+-+-+-+-+-+-+-+-+-+-+-+-+-+-+-+-+-+-+-+-+-+-+-+</a:t>
            </a:r>
          </a:p>
          <a:p>
            <a:r>
              <a:rPr lang="en-US" sz="1400" dirty="0" smtClean="0">
                <a:latin typeface="Monaco"/>
                <a:cs typeface="Monaco"/>
              </a:rPr>
              <a:t>|            Length             |           Checksum            |</a:t>
            </a:r>
          </a:p>
          <a:p>
            <a:r>
              <a:rPr lang="en-US" sz="1400" dirty="0" smtClean="0">
                <a:latin typeface="Monaco"/>
                <a:cs typeface="Monaco"/>
              </a:rPr>
              <a:t>+-+-+-+-+-+-+-+-+-+-+-+-+-+-+-+-+-+-+-+-+-+-+-+-+-+-+-+-+-+-+-+-+</a:t>
            </a:r>
          </a:p>
          <a:p>
            <a:r>
              <a:rPr lang="en-US" sz="1400" dirty="0" smtClean="0">
                <a:latin typeface="Monaco"/>
                <a:cs typeface="Monaco"/>
              </a:rPr>
              <a:t>|S|A|S|F|O|     |    Header     |                               |</a:t>
            </a:r>
          </a:p>
          <a:p>
            <a:r>
              <a:rPr lang="en-US" sz="1400" dirty="0" smtClean="0">
                <a:latin typeface="Monaco"/>
                <a:cs typeface="Monaco"/>
              </a:rPr>
              <a:t>|E|C|Y|I|P|     |    Length     |           Sequence #          |</a:t>
            </a:r>
          </a:p>
          <a:p>
            <a:r>
              <a:rPr lang="en-US" sz="1400" dirty="0" smtClean="0">
                <a:latin typeface="Monaco"/>
                <a:cs typeface="Monaco"/>
              </a:rPr>
              <a:t>|Q|Q|N|N|T|     |               |                               |</a:t>
            </a:r>
          </a:p>
          <a:p>
            <a:r>
              <a:rPr lang="en-US" sz="1400" dirty="0" smtClean="0">
                <a:latin typeface="Monaco"/>
                <a:cs typeface="Monaco"/>
              </a:rPr>
              <a:t>+-+-+-+-+-+-+-+-+-+-+-+-+-+-+-+-+-+-+-+-+-+-+-+-+-+-+-+-+-+-+-+-+</a:t>
            </a:r>
          </a:p>
          <a:p>
            <a:r>
              <a:rPr lang="en-US" sz="1400" dirty="0" smtClean="0">
                <a:latin typeface="Monaco"/>
                <a:cs typeface="Monaco"/>
              </a:rPr>
              <a:t>|                               |   Optional Field For SACK     |</a:t>
            </a:r>
          </a:p>
          <a:p>
            <a:r>
              <a:rPr lang="en-US" sz="1400" dirty="0" smtClean="0">
                <a:latin typeface="Monaco"/>
                <a:cs typeface="Monaco"/>
              </a:rPr>
              <a:t>|        Acknowledgment #       |  Controlled by OPT BIT and    |</a:t>
            </a:r>
          </a:p>
          <a:p>
            <a:r>
              <a:rPr lang="en-US" sz="1400" dirty="0" smtClean="0">
                <a:latin typeface="Monaco"/>
                <a:cs typeface="Monaco"/>
              </a:rPr>
              <a:t>|                               |       Header Length           |</a:t>
            </a:r>
          </a:p>
          <a:p>
            <a:r>
              <a:rPr lang="en-US" sz="1400" dirty="0" smtClean="0">
                <a:latin typeface="Monaco"/>
                <a:cs typeface="Monaco"/>
              </a:rPr>
              <a:t>+-+-+-+-+-+-+-+-+-+-+-+-+-+-+-+-+-+-+-+-+-+-+-+-+-+-+-+-+-+-+-+-+</a:t>
            </a:r>
          </a:p>
          <a:p>
            <a:r>
              <a:rPr lang="en-US" sz="1400" dirty="0" smtClean="0">
                <a:latin typeface="Monaco"/>
                <a:cs typeface="Monaco"/>
              </a:rPr>
              <a:t>|                             data                              |</a:t>
            </a:r>
          </a:p>
          <a:p>
            <a:r>
              <a:rPr lang="en-US" sz="1400" dirty="0" smtClean="0">
                <a:latin typeface="Monaco"/>
                <a:cs typeface="Monaco"/>
              </a:rPr>
              <a:t>+-+-+-+-+-+-+-+-+-+-+-+-+-+-+-+-+-+-+-+-+-+-+-+-+-+-+-+-+-+-+-+-+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server 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9463" y="1425388"/>
            <a:ext cx="7145337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main(int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char* </a:t>
            </a:r>
            <a:r>
              <a:rPr lang="en-US" dirty="0" err="1" smtClean="0"/>
              <a:t>argv</a:t>
            </a:r>
            <a:r>
              <a:rPr lang="en-US" dirty="0" smtClean="0"/>
              <a:t>[]) {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UDPPlus</a:t>
            </a:r>
            <a:r>
              <a:rPr lang="en-US" dirty="0" smtClean="0"/>
              <a:t> *</a:t>
            </a:r>
            <a:r>
              <a:rPr lang="en-US" dirty="0" err="1" smtClean="0"/>
              <a:t>conn</a:t>
            </a:r>
            <a:r>
              <a:rPr lang="en-US" dirty="0" smtClean="0"/>
              <a:t> = new </a:t>
            </a:r>
            <a:r>
              <a:rPr lang="en-US" dirty="0" err="1" smtClean="0"/>
              <a:t>UDPPlus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UDPPlusConnection</a:t>
            </a:r>
            <a:r>
              <a:rPr lang="en-US" dirty="0" smtClean="0"/>
              <a:t> *open;</a:t>
            </a:r>
          </a:p>
          <a:p>
            <a:r>
              <a:rPr lang="en-US" dirty="0" smtClean="0"/>
              <a:t>	const </a:t>
            </a:r>
            <a:r>
              <a:rPr lang="en-US" dirty="0" err="1" smtClean="0"/>
              <a:t>int</a:t>
            </a:r>
            <a:r>
              <a:rPr lang="en-US" dirty="0" smtClean="0"/>
              <a:t> PORT = 30000; 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// setup </a:t>
            </a:r>
            <a:r>
              <a:rPr lang="en-US" dirty="0" err="1" smtClean="0"/>
              <a:t>sockadr_in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sockaddr_in</a:t>
            </a:r>
            <a:r>
              <a:rPr lang="en-US" dirty="0" smtClean="0"/>
              <a:t> local;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memset((char</a:t>
            </a:r>
            <a:r>
              <a:rPr lang="en-US" dirty="0" smtClean="0"/>
              <a:t> *) &amp;local, 0, </a:t>
            </a:r>
            <a:r>
              <a:rPr lang="en-US" dirty="0" err="1" smtClean="0"/>
              <a:t>sizeof(local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local.sin_family</a:t>
            </a:r>
            <a:r>
              <a:rPr lang="en-US" dirty="0" smtClean="0"/>
              <a:t> = AF_INET;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local.sin_port</a:t>
            </a:r>
            <a:r>
              <a:rPr lang="en-US" dirty="0" smtClean="0"/>
              <a:t> = </a:t>
            </a:r>
            <a:r>
              <a:rPr lang="en-US" dirty="0" err="1" smtClean="0"/>
              <a:t>htons(PORT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local.sin_addr.s_addr</a:t>
            </a:r>
            <a:r>
              <a:rPr lang="en-US" dirty="0" smtClean="0"/>
              <a:t> = AI_PASSIVE;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conn</a:t>
            </a:r>
            <a:r>
              <a:rPr lang="en-US" dirty="0" smtClean="0"/>
              <a:t>-&gt;</a:t>
            </a:r>
            <a:r>
              <a:rPr lang="en-US" dirty="0" err="1" smtClean="0"/>
              <a:t>bind_p(&amp;local</a:t>
            </a:r>
            <a:r>
              <a:rPr lang="en-US" dirty="0" smtClean="0"/>
              <a:t>, </a:t>
            </a:r>
            <a:r>
              <a:rPr lang="en-US" dirty="0" err="1" smtClean="0"/>
              <a:t>sizeof(local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	open = </a:t>
            </a:r>
            <a:r>
              <a:rPr lang="en-US" dirty="0" err="1" smtClean="0"/>
              <a:t>conn</a:t>
            </a:r>
            <a:r>
              <a:rPr lang="en-US" dirty="0" smtClean="0"/>
              <a:t>-&gt;</a:t>
            </a:r>
            <a:r>
              <a:rPr lang="en-US" dirty="0" err="1" smtClean="0"/>
              <a:t>accept_p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	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266</TotalTime>
  <Words>659</Words>
  <Application>Microsoft Macintosh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Revolution</vt:lpstr>
      <vt:lpstr>UDP++</vt:lpstr>
      <vt:lpstr>Features</vt:lpstr>
      <vt:lpstr>Packet Header</vt:lpstr>
      <vt:lpstr>Example server program</vt:lpstr>
    </vt:vector>
  </TitlesOfParts>
  <Company>IUPUI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Piracy</dc:title>
  <dc:creator>Adam Darrah</dc:creator>
  <cp:lastModifiedBy>Adam Darrah</cp:lastModifiedBy>
  <cp:revision>4</cp:revision>
  <dcterms:created xsi:type="dcterms:W3CDTF">2010-04-27T06:55:33Z</dcterms:created>
  <dcterms:modified xsi:type="dcterms:W3CDTF">2010-04-27T06:59:01Z</dcterms:modified>
</cp:coreProperties>
</file>