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673" autoAdjust="0"/>
  </p:normalViewPr>
  <p:slideViewPr>
    <p:cSldViewPr snapToObjects="1">
      <p:cViewPr varScale="1">
        <p:scale>
          <a:sx n="113" d="100"/>
          <a:sy n="113" d="100"/>
        </p:scale>
        <p:origin x="-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B27C-A513-4C42-B94B-53B99CD8A008}" type="datetime1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1C59-B8FB-4BC6-84FE-FD700C7CF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3227387"/>
            <a:ext cx="6762749" cy="1470025"/>
          </a:xfrm>
        </p:spPr>
        <p:txBody>
          <a:bodyPr/>
          <a:lstStyle/>
          <a:p>
            <a:r>
              <a:rPr lang="en-US" dirty="0" smtClean="0"/>
              <a:t>UDP++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701894"/>
            <a:ext cx="6762749" cy="1752600"/>
          </a:xfrm>
        </p:spPr>
        <p:txBody>
          <a:bodyPr/>
          <a:lstStyle/>
          <a:p>
            <a:r>
              <a:rPr lang="en-US" dirty="0" smtClean="0"/>
              <a:t>UDP++ Transport Layer Protocol</a:t>
            </a:r>
          </a:p>
          <a:p>
            <a:r>
              <a:rPr lang="en-US" dirty="0" smtClean="0"/>
              <a:t>By Adam </a:t>
            </a:r>
            <a:r>
              <a:rPr lang="en-US" dirty="0" err="1" smtClean="0"/>
              <a:t>Darrah</a:t>
            </a:r>
            <a:r>
              <a:rPr lang="en-US" dirty="0" smtClean="0"/>
              <a:t> and </a:t>
            </a:r>
            <a:r>
              <a:rPr lang="en-US" dirty="0" err="1" smtClean="0"/>
              <a:t>Asad</a:t>
            </a:r>
            <a:r>
              <a:rPr lang="en-US" dirty="0" smtClean="0"/>
              <a:t> </a:t>
            </a:r>
            <a:r>
              <a:rPr lang="en-US" dirty="0" err="1" smtClean="0"/>
              <a:t>Saeed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packets</a:t>
            </a:r>
          </a:p>
          <a:p>
            <a:r>
              <a:rPr lang="en-US" dirty="0" smtClean="0"/>
              <a:t>Send/Receive buffering</a:t>
            </a:r>
          </a:p>
          <a:p>
            <a:r>
              <a:rPr lang="en-US" dirty="0" smtClean="0"/>
              <a:t>Selective ACK</a:t>
            </a:r>
          </a:p>
          <a:p>
            <a:r>
              <a:rPr lang="en-US" dirty="0" smtClean="0"/>
              <a:t>Many simultaneous connections (using threads)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583487" cy="1044388"/>
          </a:xfrm>
        </p:spPr>
        <p:txBody>
          <a:bodyPr/>
          <a:lstStyle/>
          <a:p>
            <a:r>
              <a:rPr lang="en-US" dirty="0" smtClean="0"/>
              <a:t>Packet Header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12162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400" dirty="0" smtClean="0">
                <a:latin typeface="Monaco"/>
                <a:cs typeface="Monaco"/>
              </a:rPr>
              <a:t>0                   1                   2                   3</a:t>
            </a:r>
          </a:p>
          <a:p>
            <a:r>
              <a:rPr lang="en-US" sz="1400" dirty="0" smtClean="0">
                <a:latin typeface="Monaco"/>
                <a:cs typeface="Monaco"/>
              </a:rPr>
              <a:t> 0 1 2 3 4 5 6 7 8 9 0 1 2 3 4 5 6 7 8 9 0 1 2 3 4 5 6 7 8 9 0 1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Source Port          |       Destination Port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Length             |           Checksum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|S|A|S|F|O|     |    Header     | 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|E|C|Y|I|P|     |    Length     |           Sequence #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|Q|Q|N|N|T|     |               | 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  |   Optional Field For SACK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Acknowledgment #       |  Controlled by OPT BIT and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  |       Header Length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data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441050"/>
            <a:ext cx="922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Monaco"/>
                <a:cs typeface="Monaco"/>
              </a:rPr>
              <a:t> 			+</a:t>
            </a:r>
            <a:r>
              <a:rPr lang="en-US" sz="1050" dirty="0" smtClean="0">
                <a:latin typeface="Monaco"/>
                <a:cs typeface="Monaco"/>
              </a:rPr>
              <a:t>-+-+-+-+-+-+-+-+           +-+-+-+-+-+-+-+-+-+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     </a:t>
            </a:r>
            <a:r>
              <a:rPr lang="en-US" sz="1050" dirty="0" smtClean="0">
                <a:latin typeface="Monaco"/>
                <a:cs typeface="Monaco"/>
              </a:rPr>
              <a:t> |     </a:t>
            </a:r>
            <a:r>
              <a:rPr lang="en-US" sz="1050" dirty="0" err="1" smtClean="0">
                <a:latin typeface="Monaco"/>
                <a:cs typeface="Monaco"/>
              </a:rPr>
              <a:t>UDPPlus</a:t>
            </a:r>
            <a:r>
              <a:rPr lang="en-US" sz="1050" dirty="0" smtClean="0">
                <a:latin typeface="Monaco"/>
                <a:cs typeface="Monaco"/>
              </a:rPr>
              <a:t>   | -&gt; spawns | listener thread |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     </a:t>
            </a:r>
            <a:r>
              <a:rPr lang="en-US" sz="1050" dirty="0" smtClean="0">
                <a:latin typeface="Monaco"/>
                <a:cs typeface="Monaco"/>
              </a:rPr>
              <a:t> +</a:t>
            </a:r>
            <a:r>
              <a:rPr lang="en-US" sz="1050" dirty="0" smtClean="0">
                <a:latin typeface="Monaco"/>
                <a:cs typeface="Monaco"/>
              </a:rPr>
              <a:t>-+-+-+-+-+-+-+-+           +-+-+-+-+-+-+-+-+-+ 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         </a:t>
            </a:r>
            <a:r>
              <a:rPr lang="en-US" sz="1050" dirty="0" smtClean="0">
                <a:latin typeface="Monaco"/>
                <a:cs typeface="Monaco"/>
              </a:rPr>
              <a:t>        </a:t>
            </a:r>
            <a:r>
              <a:rPr lang="en-US" sz="1050" dirty="0" smtClean="0">
                <a:latin typeface="Monaco"/>
                <a:cs typeface="Monaco"/>
              </a:rPr>
              <a:t>|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         </a:t>
            </a:r>
            <a:r>
              <a:rPr lang="en-US" sz="1050" dirty="0" smtClean="0">
                <a:latin typeface="Monaco"/>
                <a:cs typeface="Monaco"/>
              </a:rPr>
              <a:t>        </a:t>
            </a:r>
            <a:r>
              <a:rPr lang="en-US" sz="1050" dirty="0" smtClean="0">
                <a:latin typeface="Monaco"/>
                <a:cs typeface="Monaco"/>
              </a:rPr>
              <a:t>| has many </a:t>
            </a:r>
            <a:r>
              <a:rPr lang="en-US" sz="1050" dirty="0" err="1" smtClean="0">
                <a:latin typeface="Monaco"/>
                <a:cs typeface="Monaco"/>
              </a:rPr>
              <a:t>UDPPlusConnections</a:t>
            </a:r>
            <a:endParaRPr lang="en-US" sz="1050" dirty="0" smtClean="0">
              <a:latin typeface="Monaco"/>
              <a:cs typeface="Monaco"/>
            </a:endParaRPr>
          </a:p>
          <a:p>
            <a:r>
              <a:rPr lang="en-US" sz="1050" dirty="0" smtClean="0">
                <a:latin typeface="Monaco"/>
                <a:cs typeface="Monaco"/>
              </a:rPr>
              <a:t>                    </a:t>
            </a:r>
            <a:r>
              <a:rPr lang="en-US" sz="1050" dirty="0" smtClean="0">
                <a:latin typeface="Monaco"/>
                <a:cs typeface="Monaco"/>
              </a:rPr>
              <a:t>        </a:t>
            </a:r>
            <a:r>
              <a:rPr lang="en-US" sz="1050" dirty="0" smtClean="0">
                <a:latin typeface="Monaco"/>
                <a:cs typeface="Monaco"/>
              </a:rPr>
              <a:t>|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-------------------------------------------------------</a:t>
            </a:r>
            <a:r>
              <a:rPr lang="en-US" sz="1050" dirty="0" smtClean="0">
                <a:latin typeface="Monaco"/>
                <a:cs typeface="Monaco"/>
              </a:rPr>
              <a:t>--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|                                                      </a:t>
            </a:r>
            <a:r>
              <a:rPr lang="en-US" sz="1050" dirty="0" smtClean="0">
                <a:latin typeface="Monaco"/>
                <a:cs typeface="Monaco"/>
              </a:rPr>
              <a:t> |</a:t>
            </a:r>
            <a:endParaRPr lang="en-US" sz="1050" dirty="0" smtClean="0">
              <a:latin typeface="Monaco"/>
              <a:cs typeface="Monaco"/>
            </a:endParaRPr>
          </a:p>
          <a:p>
            <a:r>
              <a:rPr lang="en-US" sz="1050" dirty="0" smtClean="0">
                <a:latin typeface="Monaco"/>
                <a:cs typeface="Monaco"/>
              </a:rPr>
              <a:t>    +-+-+-+-+-+-+-+-+-+-+           +-+-+-+-+-+-+-+-     </a:t>
            </a:r>
            <a:r>
              <a:rPr lang="en-US" sz="1050" dirty="0" smtClean="0">
                <a:latin typeface="Monaco"/>
                <a:cs typeface="Monaco"/>
              </a:rPr>
              <a:t> +</a:t>
            </a:r>
            <a:r>
              <a:rPr lang="en-US" sz="1050" dirty="0" smtClean="0">
                <a:latin typeface="Monaco"/>
                <a:cs typeface="Monaco"/>
              </a:rPr>
              <a:t>-+-+-+-+-+-+-+-+-+-+           +-+-+-+-+-+-+-+-</a:t>
            </a:r>
          </a:p>
          <a:p>
            <a:r>
              <a:rPr lang="en-US" sz="1050" dirty="0" smtClean="0">
                <a:latin typeface="Monaco"/>
                <a:cs typeface="Monaco"/>
              </a:rPr>
              <a:t>    | </a:t>
            </a:r>
            <a:r>
              <a:rPr lang="en-US" sz="1050" dirty="0" err="1" smtClean="0">
                <a:latin typeface="Monaco"/>
                <a:cs typeface="Monaco"/>
              </a:rPr>
              <a:t>UDPPlusConnection</a:t>
            </a:r>
            <a:r>
              <a:rPr lang="en-US" sz="1050" dirty="0" smtClean="0">
                <a:latin typeface="Monaco"/>
                <a:cs typeface="Monaco"/>
              </a:rPr>
              <a:t> | -&gt; spawns | timer thread |     </a:t>
            </a:r>
            <a:r>
              <a:rPr lang="en-US" sz="1050" dirty="0" smtClean="0">
                <a:latin typeface="Monaco"/>
                <a:cs typeface="Monaco"/>
              </a:rPr>
              <a:t> | </a:t>
            </a:r>
            <a:r>
              <a:rPr lang="en-US" sz="1050" dirty="0" err="1" smtClean="0">
                <a:latin typeface="Monaco"/>
                <a:cs typeface="Monaco"/>
              </a:rPr>
              <a:t>UDPPlusConnection</a:t>
            </a:r>
            <a:r>
              <a:rPr lang="en-US" sz="1050" dirty="0" smtClean="0">
                <a:latin typeface="Monaco"/>
                <a:cs typeface="Monaco"/>
              </a:rPr>
              <a:t> | -&gt; spawns | timer thread |</a:t>
            </a:r>
          </a:p>
          <a:p>
            <a:r>
              <a:rPr lang="en-US" sz="1050" dirty="0" smtClean="0">
                <a:latin typeface="Monaco"/>
                <a:cs typeface="Monaco"/>
              </a:rPr>
              <a:t>    +-+-+-+-+-+-+-+-+-+-+           +-+-+-+-+-+-+-+-     </a:t>
            </a:r>
            <a:r>
              <a:rPr lang="en-US" sz="1050" dirty="0" smtClean="0">
                <a:latin typeface="Monaco"/>
                <a:cs typeface="Monaco"/>
              </a:rPr>
              <a:t> +</a:t>
            </a:r>
            <a:r>
              <a:rPr lang="en-US" sz="1050" dirty="0" smtClean="0">
                <a:latin typeface="Monaco"/>
                <a:cs typeface="Monaco"/>
              </a:rPr>
              <a:t>-+-+-+-+-+-+-+-+-+-+           +-+-+-+-+-+-+-+-</a:t>
            </a:r>
          </a:p>
          <a:p>
            <a:r>
              <a:rPr lang="en-US" sz="1050" dirty="0" smtClean="0">
                <a:latin typeface="Monaco"/>
                <a:cs typeface="Monaco"/>
              </a:rPr>
              <a:t> </a:t>
            </a:r>
            <a:endParaRPr lang="en-US" sz="1050" dirty="0"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298</TotalTime>
  <Words>877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Revolution</vt:lpstr>
      <vt:lpstr>UDP++</vt:lpstr>
      <vt:lpstr>Features</vt:lpstr>
      <vt:lpstr>Packet Header</vt:lpstr>
      <vt:lpstr>Class Relationship</vt:lpstr>
    </vt:vector>
  </TitlesOfParts>
  <Company>IUPUI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Piracy</dc:title>
  <dc:creator>Adam Darrah</dc:creator>
  <cp:lastModifiedBy>Adam Darrah</cp:lastModifiedBy>
  <cp:revision>6</cp:revision>
  <dcterms:created xsi:type="dcterms:W3CDTF">2010-04-27T06:55:33Z</dcterms:created>
  <dcterms:modified xsi:type="dcterms:W3CDTF">2010-04-27T07:30:56Z</dcterms:modified>
</cp:coreProperties>
</file>