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33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2" autoAdjust="0"/>
    <p:restoredTop sz="94673" autoAdjust="0"/>
  </p:normalViewPr>
  <p:slideViewPr>
    <p:cSldViewPr snapToObjects="1">
      <p:cViewPr varScale="1">
        <p:scale>
          <a:sx n="111" d="100"/>
          <a:sy n="111" d="100"/>
        </p:scale>
        <p:origin x="-8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B27C-A513-4C42-B94B-53B99CD8A008}" type="datetime1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1C59-B8FB-4BC6-84FE-FD700C7CF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CFA9B12-FE9D-8843-AB46-63C63099F56D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FB9273E-FC2C-B54F-867D-3BDD382C5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199" y="3227387"/>
            <a:ext cx="6762749" cy="1470025"/>
          </a:xfrm>
        </p:spPr>
        <p:txBody>
          <a:bodyPr/>
          <a:lstStyle/>
          <a:p>
            <a:r>
              <a:rPr lang="en-US" dirty="0" smtClean="0"/>
              <a:t>UDP++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701894"/>
            <a:ext cx="6762749" cy="1752600"/>
          </a:xfrm>
        </p:spPr>
        <p:txBody>
          <a:bodyPr/>
          <a:lstStyle/>
          <a:p>
            <a:r>
              <a:rPr lang="en-US" dirty="0" smtClean="0"/>
              <a:t>UDP++ Transport Layer Protocol</a:t>
            </a:r>
          </a:p>
          <a:p>
            <a:r>
              <a:rPr lang="en-US" dirty="0" smtClean="0"/>
              <a:t>By Adam </a:t>
            </a:r>
            <a:r>
              <a:rPr lang="en-US" dirty="0" err="1" smtClean="0"/>
              <a:t>Darrah</a:t>
            </a:r>
            <a:r>
              <a:rPr lang="en-US" dirty="0" smtClean="0"/>
              <a:t> and </a:t>
            </a:r>
            <a:r>
              <a:rPr lang="en-US" dirty="0" err="1" smtClean="0"/>
              <a:t>Asad</a:t>
            </a:r>
            <a:r>
              <a:rPr lang="en-US" dirty="0" smtClean="0"/>
              <a:t> </a:t>
            </a:r>
            <a:r>
              <a:rPr lang="en-US" dirty="0" err="1" smtClean="0"/>
              <a:t>Saeed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packets</a:t>
            </a:r>
          </a:p>
          <a:p>
            <a:r>
              <a:rPr lang="en-US" dirty="0" smtClean="0"/>
              <a:t>Send/Receive buffering</a:t>
            </a:r>
          </a:p>
          <a:p>
            <a:r>
              <a:rPr lang="en-US" dirty="0" smtClean="0"/>
              <a:t>Selective ACK</a:t>
            </a:r>
          </a:p>
          <a:p>
            <a:r>
              <a:rPr lang="en-US" dirty="0" smtClean="0"/>
              <a:t>Many simultaneous connections (using threads)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583487" cy="1044388"/>
          </a:xfrm>
        </p:spPr>
        <p:txBody>
          <a:bodyPr/>
          <a:lstStyle/>
          <a:p>
            <a:r>
              <a:rPr lang="en-US" dirty="0" smtClean="0"/>
              <a:t>Packet Header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812162"/>
            <a:ext cx="8382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1400" dirty="0" smtClean="0">
                <a:latin typeface="Monaco"/>
                <a:cs typeface="Monaco"/>
              </a:rPr>
              <a:t>0                   1                   2                   3</a:t>
            </a:r>
          </a:p>
          <a:p>
            <a:r>
              <a:rPr lang="en-US" sz="1400" dirty="0" smtClean="0">
                <a:latin typeface="Monaco"/>
                <a:cs typeface="Monaco"/>
              </a:rPr>
              <a:t> 0 1 2 3 4 5 6 7 8 9 0 1 2 3 4 5 6 7 8 9 0 1 2 3 4 5 6 7 8 9 0 1</a:t>
            </a:r>
          </a:p>
          <a:p>
            <a:r>
              <a:rPr lang="en-US" sz="1400" dirty="0" smtClean="0">
                <a:latin typeface="Monaco"/>
                <a:cs typeface="Monaco"/>
              </a:rPr>
              <a:t>+-+-+-+-+-+-+-+-+-+-+-+-+-+-+-+-+-+-+-+-+-+-+-+-+-+-+-+-+-+-+-+-+</a:t>
            </a:r>
          </a:p>
          <a:p>
            <a:r>
              <a:rPr lang="en-US" sz="1400" dirty="0" smtClean="0">
                <a:latin typeface="Monaco"/>
                <a:cs typeface="Monaco"/>
              </a:rPr>
              <a:t>|          Source Port          |       Destination Port        |</a:t>
            </a:r>
          </a:p>
          <a:p>
            <a:r>
              <a:rPr lang="en-US" sz="1400" dirty="0" smtClean="0">
                <a:latin typeface="Monaco"/>
                <a:cs typeface="Monaco"/>
              </a:rPr>
              <a:t>+-+-+-+-+-+-+-+-+-+-+-+-+-+-+-+-+-+-+-+-+-+-+-+-+-+-+-+-+-+-+-+-+</a:t>
            </a:r>
          </a:p>
          <a:p>
            <a:r>
              <a:rPr lang="en-US" sz="1400" dirty="0" smtClean="0">
                <a:latin typeface="Monaco"/>
                <a:cs typeface="Monaco"/>
              </a:rPr>
              <a:t>|            Length             |           Checksum            |</a:t>
            </a:r>
          </a:p>
          <a:p>
            <a:r>
              <a:rPr lang="en-US" sz="1400" dirty="0" smtClean="0">
                <a:latin typeface="Monaco"/>
                <a:cs typeface="Monaco"/>
              </a:rPr>
              <a:t>+-+-+-+-+-+-+-+-+-+-+-+-+-+-+-+-+-+-+-+-+-+-+-+-+-+-+-+-+-+-+-+-+</a:t>
            </a:r>
          </a:p>
          <a:p>
            <a:r>
              <a:rPr lang="en-US" sz="1400" dirty="0" smtClean="0">
                <a:latin typeface="Monaco"/>
                <a:cs typeface="Monaco"/>
              </a:rPr>
              <a:t>|S|A|S|F|O|     |    Header     |                               |</a:t>
            </a:r>
          </a:p>
          <a:p>
            <a:r>
              <a:rPr lang="en-US" sz="1400" dirty="0" smtClean="0">
                <a:latin typeface="Monaco"/>
                <a:cs typeface="Monaco"/>
              </a:rPr>
              <a:t>|E|C|Y|I|P|     |    Length     |           Sequence #          |</a:t>
            </a:r>
          </a:p>
          <a:p>
            <a:r>
              <a:rPr lang="en-US" sz="1400" dirty="0" smtClean="0">
                <a:latin typeface="Monaco"/>
                <a:cs typeface="Monaco"/>
              </a:rPr>
              <a:t>|Q|Q|N|N|T|     |               |                               |</a:t>
            </a:r>
          </a:p>
          <a:p>
            <a:r>
              <a:rPr lang="en-US" sz="1400" dirty="0" smtClean="0">
                <a:latin typeface="Monaco"/>
                <a:cs typeface="Monaco"/>
              </a:rPr>
              <a:t>+-+-+-+-+-+-+-+-+-+-+-+-+-+-+-+-+-+-+-+-+-+-+-+-+-+-+-+-+-+-+-+-+</a:t>
            </a:r>
          </a:p>
          <a:p>
            <a:r>
              <a:rPr lang="en-US" sz="1400" dirty="0" smtClean="0">
                <a:latin typeface="Monaco"/>
                <a:cs typeface="Monaco"/>
              </a:rPr>
              <a:t>|                               |   Optional Field For SACK     |</a:t>
            </a:r>
          </a:p>
          <a:p>
            <a:r>
              <a:rPr lang="en-US" sz="1400" dirty="0" smtClean="0">
                <a:latin typeface="Monaco"/>
                <a:cs typeface="Monaco"/>
              </a:rPr>
              <a:t>|        Acknowledgment #       |  Controlled by OPT BIT and    |</a:t>
            </a:r>
          </a:p>
          <a:p>
            <a:r>
              <a:rPr lang="en-US" sz="1400" dirty="0" smtClean="0">
                <a:latin typeface="Monaco"/>
                <a:cs typeface="Monaco"/>
              </a:rPr>
              <a:t>|                               |       Header Length           |</a:t>
            </a:r>
          </a:p>
          <a:p>
            <a:r>
              <a:rPr lang="en-US" sz="1400" dirty="0" smtClean="0">
                <a:latin typeface="Monaco"/>
                <a:cs typeface="Monaco"/>
              </a:rPr>
              <a:t>+-+-+-+-+-+-+-+-+-+-+-+-+-+-+-+-+-+-+-+-+-+-+-+-+-+-+-+-+-+-+-+-+</a:t>
            </a:r>
          </a:p>
          <a:p>
            <a:r>
              <a:rPr lang="en-US" sz="1400" dirty="0" smtClean="0">
                <a:latin typeface="Monaco"/>
                <a:cs typeface="Monaco"/>
              </a:rPr>
              <a:t>|                             data                              |</a:t>
            </a:r>
          </a:p>
          <a:p>
            <a:r>
              <a:rPr lang="en-US" sz="1400" dirty="0" smtClean="0">
                <a:latin typeface="Monaco"/>
                <a:cs typeface="Monaco"/>
              </a:rPr>
              <a:t>+-+-+-+-+-+-+-+-+-+-+-+-+-+-+-+-+-+-+-+-+-+-+-+-+-+-+-+-+-+-+-+-+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Relationship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441050"/>
            <a:ext cx="9220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Monaco"/>
                <a:cs typeface="Monaco"/>
              </a:rPr>
              <a:t> 			+-+-+-+-+-+-+-+-+           +-+-+-+-+-+-+-+-+-+</a:t>
            </a:r>
          </a:p>
          <a:p>
            <a:r>
              <a:rPr lang="en-US" sz="1050" dirty="0" smtClean="0">
                <a:latin typeface="Monaco"/>
                <a:cs typeface="Monaco"/>
              </a:rPr>
              <a:t>                 |     </a:t>
            </a:r>
            <a:r>
              <a:rPr lang="en-US" sz="1050" dirty="0" err="1" smtClean="0">
                <a:latin typeface="Monaco"/>
                <a:cs typeface="Monaco"/>
              </a:rPr>
              <a:t>UDPPlus</a:t>
            </a:r>
            <a:r>
              <a:rPr lang="en-US" sz="1050" dirty="0" smtClean="0">
                <a:latin typeface="Monaco"/>
                <a:cs typeface="Monaco"/>
              </a:rPr>
              <a:t>   | -&gt; spawns | listener thread |</a:t>
            </a:r>
          </a:p>
          <a:p>
            <a:r>
              <a:rPr lang="en-US" sz="1050" dirty="0" smtClean="0">
                <a:latin typeface="Monaco"/>
                <a:cs typeface="Monaco"/>
              </a:rPr>
              <a:t>                 +-+-+-+-+-+-+-+-+           +-+-+-+-+-+-+-+-+-+ </a:t>
            </a:r>
          </a:p>
          <a:p>
            <a:r>
              <a:rPr lang="en-US" sz="1050" dirty="0" smtClean="0">
                <a:latin typeface="Monaco"/>
                <a:cs typeface="Monaco"/>
              </a:rPr>
              <a:t>                            |</a:t>
            </a:r>
          </a:p>
          <a:p>
            <a:r>
              <a:rPr lang="en-US" sz="1050" dirty="0" smtClean="0">
                <a:latin typeface="Monaco"/>
                <a:cs typeface="Monaco"/>
              </a:rPr>
              <a:t>                            | has many </a:t>
            </a:r>
            <a:r>
              <a:rPr lang="en-US" sz="1050" dirty="0" err="1" smtClean="0">
                <a:latin typeface="Monaco"/>
                <a:cs typeface="Monaco"/>
              </a:rPr>
              <a:t>UDPPlusConnections</a:t>
            </a:r>
            <a:endParaRPr lang="en-US" sz="1050" dirty="0" smtClean="0">
              <a:latin typeface="Monaco"/>
              <a:cs typeface="Monaco"/>
            </a:endParaRPr>
          </a:p>
          <a:p>
            <a:r>
              <a:rPr lang="en-US" sz="1050" dirty="0" smtClean="0">
                <a:latin typeface="Monaco"/>
                <a:cs typeface="Monaco"/>
              </a:rPr>
              <a:t>                            |</a:t>
            </a:r>
          </a:p>
          <a:p>
            <a:r>
              <a:rPr lang="en-US" sz="1050" dirty="0" smtClean="0">
                <a:latin typeface="Monaco"/>
                <a:cs typeface="Monaco"/>
              </a:rPr>
              <a:t>           ---------------------------------------------------------</a:t>
            </a:r>
          </a:p>
          <a:p>
            <a:r>
              <a:rPr lang="en-US" sz="1050" dirty="0" smtClean="0">
                <a:latin typeface="Monaco"/>
                <a:cs typeface="Monaco"/>
              </a:rPr>
              <a:t>           |                                                       |</a:t>
            </a:r>
          </a:p>
          <a:p>
            <a:r>
              <a:rPr lang="en-US" sz="1050" dirty="0" smtClean="0">
                <a:latin typeface="Monaco"/>
                <a:cs typeface="Monaco"/>
              </a:rPr>
              <a:t>    +-+-+-+-+-+-+-+-+-+-+           +-+-+-+-+-+-+-+-      +-+-+-+-+-+-+-+-+-+-+           +-+-+-+-+-+-+-+-</a:t>
            </a:r>
          </a:p>
          <a:p>
            <a:r>
              <a:rPr lang="en-US" sz="1050" dirty="0" smtClean="0">
                <a:latin typeface="Monaco"/>
                <a:cs typeface="Monaco"/>
              </a:rPr>
              <a:t>    | </a:t>
            </a:r>
            <a:r>
              <a:rPr lang="en-US" sz="1050" dirty="0" err="1" smtClean="0">
                <a:latin typeface="Monaco"/>
                <a:cs typeface="Monaco"/>
              </a:rPr>
              <a:t>UDPPlusConnection</a:t>
            </a:r>
            <a:r>
              <a:rPr lang="en-US" sz="1050" dirty="0" smtClean="0">
                <a:latin typeface="Monaco"/>
                <a:cs typeface="Monaco"/>
              </a:rPr>
              <a:t> | -&gt; spawns | timer thread |      | </a:t>
            </a:r>
            <a:r>
              <a:rPr lang="en-US" sz="1050" dirty="0" err="1" smtClean="0">
                <a:latin typeface="Monaco"/>
                <a:cs typeface="Monaco"/>
              </a:rPr>
              <a:t>UDPPlusConnection</a:t>
            </a:r>
            <a:r>
              <a:rPr lang="en-US" sz="1050" dirty="0" smtClean="0">
                <a:latin typeface="Monaco"/>
                <a:cs typeface="Monaco"/>
              </a:rPr>
              <a:t> | -&gt; spawns | timer thread |</a:t>
            </a:r>
          </a:p>
          <a:p>
            <a:r>
              <a:rPr lang="en-US" sz="1050" dirty="0" smtClean="0">
                <a:latin typeface="Monaco"/>
                <a:cs typeface="Monaco"/>
              </a:rPr>
              <a:t>    +-+-+-+-+-+-+-+-+-+-+           +-+-+-+-+-+-+-+-      +-+-+-+-+-+-+-+-+-+-+           +-+-+-+-+-+-+-+-</a:t>
            </a:r>
          </a:p>
          <a:p>
            <a:r>
              <a:rPr lang="en-US" sz="1050" dirty="0" smtClean="0">
                <a:latin typeface="Monaco"/>
                <a:cs typeface="Monaco"/>
              </a:rPr>
              <a:t> </a:t>
            </a:r>
            <a:endParaRPr lang="en-US" sz="1050" dirty="0">
              <a:latin typeface="Monaco"/>
              <a:cs typeface="Mona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0"/>
            <a:ext cx="7583487" cy="1044388"/>
          </a:xfrm>
        </p:spPr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4" name="Content Placeholder 3" descr="gittre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601" r="-23601"/>
          <a:stretch>
            <a:fillRect/>
          </a:stretch>
        </p:blipFill>
        <p:spPr>
          <a:xfrm>
            <a:off x="-466595" y="1219200"/>
            <a:ext cx="9610595" cy="5334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299</TotalTime>
  <Words>878</Words>
  <Application>Microsoft Macintosh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Revolution</vt:lpstr>
      <vt:lpstr>UDP++</vt:lpstr>
      <vt:lpstr>Features</vt:lpstr>
      <vt:lpstr>Packet Header</vt:lpstr>
      <vt:lpstr>Class Relationship</vt:lpstr>
      <vt:lpstr>Git</vt:lpstr>
    </vt:vector>
  </TitlesOfParts>
  <Company>IUPUI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Piracy</dc:title>
  <dc:creator>Adam Darrah</dc:creator>
  <cp:lastModifiedBy>Adam Darrah</cp:lastModifiedBy>
  <cp:revision>7</cp:revision>
  <dcterms:created xsi:type="dcterms:W3CDTF">2010-04-27T07:38:52Z</dcterms:created>
  <dcterms:modified xsi:type="dcterms:W3CDTF">2010-04-27T07:40:36Z</dcterms:modified>
</cp:coreProperties>
</file>