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818A7-1155-4C37-B2C5-4DB30F63CC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E1E73-48AA-41AF-AB92-A56CB56A0589}">
      <dgm:prSet/>
      <dgm:spPr/>
      <dgm:t>
        <a:bodyPr/>
        <a:lstStyle/>
        <a:p>
          <a:r>
            <a:rPr lang="en-US" dirty="0"/>
            <a:t>DATASET: 5,863 X-Rays</a:t>
          </a:r>
        </a:p>
      </dgm:t>
    </dgm:pt>
    <dgm:pt modelId="{B632A58A-2134-4D14-9BAA-5A36FA60736B}" type="parTrans" cxnId="{79E44008-622A-4000-B157-5AAA7E10D77C}">
      <dgm:prSet/>
      <dgm:spPr/>
      <dgm:t>
        <a:bodyPr/>
        <a:lstStyle/>
        <a:p>
          <a:endParaRPr lang="en-US"/>
        </a:p>
      </dgm:t>
    </dgm:pt>
    <dgm:pt modelId="{F84B7911-2B58-4291-84DA-B9596996E38C}" type="sibTrans" cxnId="{79E44008-622A-4000-B157-5AAA7E10D77C}">
      <dgm:prSet/>
      <dgm:spPr/>
      <dgm:t>
        <a:bodyPr/>
        <a:lstStyle/>
        <a:p>
          <a:endParaRPr lang="en-US"/>
        </a:p>
      </dgm:t>
    </dgm:pt>
    <dgm:pt modelId="{5C457CF3-1326-48F0-BCCA-A7428ADBB18C}">
      <dgm:prSet/>
      <dgm:spPr/>
      <dgm:t>
        <a:bodyPr/>
        <a:lstStyle/>
        <a:p>
          <a:r>
            <a:rPr lang="en-US" dirty="0"/>
            <a:t>CREATE and TEST MODEL</a:t>
          </a:r>
        </a:p>
      </dgm:t>
    </dgm:pt>
    <dgm:pt modelId="{B9184F0D-A036-4D6B-90B0-691F431808C7}" type="parTrans" cxnId="{E4C14A17-83C0-45E2-834F-4BED368B68BF}">
      <dgm:prSet/>
      <dgm:spPr/>
      <dgm:t>
        <a:bodyPr/>
        <a:lstStyle/>
        <a:p>
          <a:endParaRPr lang="en-US"/>
        </a:p>
      </dgm:t>
    </dgm:pt>
    <dgm:pt modelId="{2B21F0C1-4D11-44E4-ADA5-E98CA0196BC7}" type="sibTrans" cxnId="{E4C14A17-83C0-45E2-834F-4BED368B68BF}">
      <dgm:prSet/>
      <dgm:spPr/>
      <dgm:t>
        <a:bodyPr/>
        <a:lstStyle/>
        <a:p>
          <a:endParaRPr lang="en-US"/>
        </a:p>
      </dgm:t>
    </dgm:pt>
    <dgm:pt modelId="{8217F2FD-1755-4379-88DF-994711EE25C8}">
      <dgm:prSet/>
      <dgm:spPr/>
      <dgm:t>
        <a:bodyPr/>
        <a:lstStyle/>
        <a:p>
          <a:r>
            <a:rPr lang="en-US" dirty="0"/>
            <a:t>IMPROVE MODEL with OPTIMIZATION</a:t>
          </a:r>
        </a:p>
      </dgm:t>
    </dgm:pt>
    <dgm:pt modelId="{430EC928-3127-4E28-91CC-F94191907FDF}" type="parTrans" cxnId="{92767992-E5B1-4146-A38D-26797E70ABC1}">
      <dgm:prSet/>
      <dgm:spPr/>
      <dgm:t>
        <a:bodyPr/>
        <a:lstStyle/>
        <a:p>
          <a:endParaRPr lang="en-US"/>
        </a:p>
      </dgm:t>
    </dgm:pt>
    <dgm:pt modelId="{2D8089A7-A028-4B7A-A1DA-16C9DA53D3AF}" type="sibTrans" cxnId="{92767992-E5B1-4146-A38D-26797E70ABC1}">
      <dgm:prSet/>
      <dgm:spPr/>
      <dgm:t>
        <a:bodyPr/>
        <a:lstStyle/>
        <a:p>
          <a:endParaRPr lang="en-US"/>
        </a:p>
      </dgm:t>
    </dgm:pt>
    <dgm:pt modelId="{F8BA1BBD-F84B-4458-B80C-7BF60279769E}" type="pres">
      <dgm:prSet presAssocID="{FD3818A7-1155-4C37-B2C5-4DB30F63CC9E}" presName="root" presStyleCnt="0">
        <dgm:presLayoutVars>
          <dgm:dir/>
          <dgm:resizeHandles val="exact"/>
        </dgm:presLayoutVars>
      </dgm:prSet>
      <dgm:spPr/>
    </dgm:pt>
    <dgm:pt modelId="{4624F4DC-5B4B-4360-8309-6093FD940B34}" type="pres">
      <dgm:prSet presAssocID="{36CE1E73-48AA-41AF-AB92-A56CB56A0589}" presName="compNode" presStyleCnt="0"/>
      <dgm:spPr/>
    </dgm:pt>
    <dgm:pt modelId="{D60546BD-02A2-41DE-B9DF-32D2A80323B1}" type="pres">
      <dgm:prSet presAssocID="{36CE1E73-48AA-41AF-AB92-A56CB56A0589}" presName="bgRect" presStyleLbl="bgShp" presStyleIdx="0" presStyleCnt="3"/>
      <dgm:spPr/>
    </dgm:pt>
    <dgm:pt modelId="{81386EAB-B48C-4E62-A1FD-4B8DB3FBC058}" type="pres">
      <dgm:prSet presAssocID="{36CE1E73-48AA-41AF-AB92-A56CB56A05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FE7525-498B-4BD3-ACF9-B81E05A48285}" type="pres">
      <dgm:prSet presAssocID="{36CE1E73-48AA-41AF-AB92-A56CB56A0589}" presName="spaceRect" presStyleCnt="0"/>
      <dgm:spPr/>
    </dgm:pt>
    <dgm:pt modelId="{317F9FE8-26E1-453D-B3B3-F551E59AB9DC}" type="pres">
      <dgm:prSet presAssocID="{36CE1E73-48AA-41AF-AB92-A56CB56A0589}" presName="parTx" presStyleLbl="revTx" presStyleIdx="0" presStyleCnt="3">
        <dgm:presLayoutVars>
          <dgm:chMax val="0"/>
          <dgm:chPref val="0"/>
        </dgm:presLayoutVars>
      </dgm:prSet>
      <dgm:spPr/>
    </dgm:pt>
    <dgm:pt modelId="{F13E7FAB-3F03-405A-83F0-4B56A17C9C06}" type="pres">
      <dgm:prSet presAssocID="{F84B7911-2B58-4291-84DA-B9596996E38C}" presName="sibTrans" presStyleCnt="0"/>
      <dgm:spPr/>
    </dgm:pt>
    <dgm:pt modelId="{6524D36C-9DCE-46F8-B982-E36CF2D12632}" type="pres">
      <dgm:prSet presAssocID="{5C457CF3-1326-48F0-BCCA-A7428ADBB18C}" presName="compNode" presStyleCnt="0"/>
      <dgm:spPr/>
    </dgm:pt>
    <dgm:pt modelId="{2227CF60-E133-4F69-8DFC-376BE5E8077E}" type="pres">
      <dgm:prSet presAssocID="{5C457CF3-1326-48F0-BCCA-A7428ADBB18C}" presName="bgRect" presStyleLbl="bgShp" presStyleIdx="1" presStyleCnt="3"/>
      <dgm:spPr/>
    </dgm:pt>
    <dgm:pt modelId="{188F6843-3C8B-4E8B-BE6E-7DA0F3D1885D}" type="pres">
      <dgm:prSet presAssocID="{5C457CF3-1326-48F0-BCCA-A7428ADBB1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25FAC1-2C75-4D48-A5CA-0EAC7CE986AE}" type="pres">
      <dgm:prSet presAssocID="{5C457CF3-1326-48F0-BCCA-A7428ADBB18C}" presName="spaceRect" presStyleCnt="0"/>
      <dgm:spPr/>
    </dgm:pt>
    <dgm:pt modelId="{F13B8503-48E4-42B1-BCA2-76970F3F9795}" type="pres">
      <dgm:prSet presAssocID="{5C457CF3-1326-48F0-BCCA-A7428ADBB18C}" presName="parTx" presStyleLbl="revTx" presStyleIdx="1" presStyleCnt="3">
        <dgm:presLayoutVars>
          <dgm:chMax val="0"/>
          <dgm:chPref val="0"/>
        </dgm:presLayoutVars>
      </dgm:prSet>
      <dgm:spPr/>
    </dgm:pt>
    <dgm:pt modelId="{A134194E-4ECA-4680-AE12-AD2CBE23F906}" type="pres">
      <dgm:prSet presAssocID="{2B21F0C1-4D11-44E4-ADA5-E98CA0196BC7}" presName="sibTrans" presStyleCnt="0"/>
      <dgm:spPr/>
    </dgm:pt>
    <dgm:pt modelId="{82EF9A02-8F82-43CE-B5D9-07D1C2C867B7}" type="pres">
      <dgm:prSet presAssocID="{8217F2FD-1755-4379-88DF-994711EE25C8}" presName="compNode" presStyleCnt="0"/>
      <dgm:spPr/>
    </dgm:pt>
    <dgm:pt modelId="{3084AAB6-DEBF-49CC-8447-E6A9B58BDA12}" type="pres">
      <dgm:prSet presAssocID="{8217F2FD-1755-4379-88DF-994711EE25C8}" presName="bgRect" presStyleLbl="bgShp" presStyleIdx="2" presStyleCnt="3"/>
      <dgm:spPr/>
    </dgm:pt>
    <dgm:pt modelId="{8443EB0A-37D9-4114-B98E-95A66755E818}" type="pres">
      <dgm:prSet presAssocID="{8217F2FD-1755-4379-88DF-994711EE25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F67583-1ECB-481D-AD48-E8A2810DB737}" type="pres">
      <dgm:prSet presAssocID="{8217F2FD-1755-4379-88DF-994711EE25C8}" presName="spaceRect" presStyleCnt="0"/>
      <dgm:spPr/>
    </dgm:pt>
    <dgm:pt modelId="{7D4FF479-BCB3-4018-B5BC-1A1885F00D75}" type="pres">
      <dgm:prSet presAssocID="{8217F2FD-1755-4379-88DF-994711EE25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49C400-7CE9-4FF3-AAC2-BB23A1D99862}" type="presOf" srcId="{36CE1E73-48AA-41AF-AB92-A56CB56A0589}" destId="{317F9FE8-26E1-453D-B3B3-F551E59AB9DC}" srcOrd="0" destOrd="0" presId="urn:microsoft.com/office/officeart/2018/2/layout/IconVerticalSolidList"/>
    <dgm:cxn modelId="{79E44008-622A-4000-B157-5AAA7E10D77C}" srcId="{FD3818A7-1155-4C37-B2C5-4DB30F63CC9E}" destId="{36CE1E73-48AA-41AF-AB92-A56CB56A0589}" srcOrd="0" destOrd="0" parTransId="{B632A58A-2134-4D14-9BAA-5A36FA60736B}" sibTransId="{F84B7911-2B58-4291-84DA-B9596996E38C}"/>
    <dgm:cxn modelId="{E4C14A17-83C0-45E2-834F-4BED368B68BF}" srcId="{FD3818A7-1155-4C37-B2C5-4DB30F63CC9E}" destId="{5C457CF3-1326-48F0-BCCA-A7428ADBB18C}" srcOrd="1" destOrd="0" parTransId="{B9184F0D-A036-4D6B-90B0-691F431808C7}" sibTransId="{2B21F0C1-4D11-44E4-ADA5-E98CA0196BC7}"/>
    <dgm:cxn modelId="{481A844C-1E17-4CD4-95FE-0B90C6A0E0FB}" type="presOf" srcId="{5C457CF3-1326-48F0-BCCA-A7428ADBB18C}" destId="{F13B8503-48E4-42B1-BCA2-76970F3F9795}" srcOrd="0" destOrd="0" presId="urn:microsoft.com/office/officeart/2018/2/layout/IconVerticalSolidList"/>
    <dgm:cxn modelId="{78A90B51-F8FC-4462-B03A-6CA3D7892E69}" type="presOf" srcId="{FD3818A7-1155-4C37-B2C5-4DB30F63CC9E}" destId="{F8BA1BBD-F84B-4458-B80C-7BF60279769E}" srcOrd="0" destOrd="0" presId="urn:microsoft.com/office/officeart/2018/2/layout/IconVerticalSolidList"/>
    <dgm:cxn modelId="{92767992-E5B1-4146-A38D-26797E70ABC1}" srcId="{FD3818A7-1155-4C37-B2C5-4DB30F63CC9E}" destId="{8217F2FD-1755-4379-88DF-994711EE25C8}" srcOrd="2" destOrd="0" parTransId="{430EC928-3127-4E28-91CC-F94191907FDF}" sibTransId="{2D8089A7-A028-4B7A-A1DA-16C9DA53D3AF}"/>
    <dgm:cxn modelId="{76AFC4CA-D876-4F6B-BA0B-04FD03FB2E89}" type="presOf" srcId="{8217F2FD-1755-4379-88DF-994711EE25C8}" destId="{7D4FF479-BCB3-4018-B5BC-1A1885F00D75}" srcOrd="0" destOrd="0" presId="urn:microsoft.com/office/officeart/2018/2/layout/IconVerticalSolidList"/>
    <dgm:cxn modelId="{66E52200-5388-4B47-8B86-B4F8E918EFB6}" type="presParOf" srcId="{F8BA1BBD-F84B-4458-B80C-7BF60279769E}" destId="{4624F4DC-5B4B-4360-8309-6093FD940B34}" srcOrd="0" destOrd="0" presId="urn:microsoft.com/office/officeart/2018/2/layout/IconVerticalSolidList"/>
    <dgm:cxn modelId="{AC27BFC9-645C-44BD-BECB-8EC581842001}" type="presParOf" srcId="{4624F4DC-5B4B-4360-8309-6093FD940B34}" destId="{D60546BD-02A2-41DE-B9DF-32D2A80323B1}" srcOrd="0" destOrd="0" presId="urn:microsoft.com/office/officeart/2018/2/layout/IconVerticalSolidList"/>
    <dgm:cxn modelId="{DA445ADF-CE95-4832-9B1A-A51134A950FE}" type="presParOf" srcId="{4624F4DC-5B4B-4360-8309-6093FD940B34}" destId="{81386EAB-B48C-4E62-A1FD-4B8DB3FBC058}" srcOrd="1" destOrd="0" presId="urn:microsoft.com/office/officeart/2018/2/layout/IconVerticalSolidList"/>
    <dgm:cxn modelId="{1D54C812-D204-4796-B4B1-6E8C9E011BD7}" type="presParOf" srcId="{4624F4DC-5B4B-4360-8309-6093FD940B34}" destId="{46FE7525-498B-4BD3-ACF9-B81E05A48285}" srcOrd="2" destOrd="0" presId="urn:microsoft.com/office/officeart/2018/2/layout/IconVerticalSolidList"/>
    <dgm:cxn modelId="{92527C86-94EB-49CF-9497-B8EEBA948B7E}" type="presParOf" srcId="{4624F4DC-5B4B-4360-8309-6093FD940B34}" destId="{317F9FE8-26E1-453D-B3B3-F551E59AB9DC}" srcOrd="3" destOrd="0" presId="urn:microsoft.com/office/officeart/2018/2/layout/IconVerticalSolidList"/>
    <dgm:cxn modelId="{0CD233AE-CFF7-46B8-B521-D1BA787E3A38}" type="presParOf" srcId="{F8BA1BBD-F84B-4458-B80C-7BF60279769E}" destId="{F13E7FAB-3F03-405A-83F0-4B56A17C9C06}" srcOrd="1" destOrd="0" presId="urn:microsoft.com/office/officeart/2018/2/layout/IconVerticalSolidList"/>
    <dgm:cxn modelId="{6B6649E3-56F5-47FF-ABE8-EC9813B915B0}" type="presParOf" srcId="{F8BA1BBD-F84B-4458-B80C-7BF60279769E}" destId="{6524D36C-9DCE-46F8-B982-E36CF2D12632}" srcOrd="2" destOrd="0" presId="urn:microsoft.com/office/officeart/2018/2/layout/IconVerticalSolidList"/>
    <dgm:cxn modelId="{14762683-C151-4CC5-808B-B126B27D7D16}" type="presParOf" srcId="{6524D36C-9DCE-46F8-B982-E36CF2D12632}" destId="{2227CF60-E133-4F69-8DFC-376BE5E8077E}" srcOrd="0" destOrd="0" presId="urn:microsoft.com/office/officeart/2018/2/layout/IconVerticalSolidList"/>
    <dgm:cxn modelId="{EC691F3C-24F2-4734-B93C-A2283E4B5EFE}" type="presParOf" srcId="{6524D36C-9DCE-46F8-B982-E36CF2D12632}" destId="{188F6843-3C8B-4E8B-BE6E-7DA0F3D1885D}" srcOrd="1" destOrd="0" presId="urn:microsoft.com/office/officeart/2018/2/layout/IconVerticalSolidList"/>
    <dgm:cxn modelId="{009F54F7-6B58-4EEC-9247-B85713352692}" type="presParOf" srcId="{6524D36C-9DCE-46F8-B982-E36CF2D12632}" destId="{1625FAC1-2C75-4D48-A5CA-0EAC7CE986AE}" srcOrd="2" destOrd="0" presId="urn:microsoft.com/office/officeart/2018/2/layout/IconVerticalSolidList"/>
    <dgm:cxn modelId="{CC90488A-1C65-4B9F-A7C0-EE10BA73B763}" type="presParOf" srcId="{6524D36C-9DCE-46F8-B982-E36CF2D12632}" destId="{F13B8503-48E4-42B1-BCA2-76970F3F9795}" srcOrd="3" destOrd="0" presId="urn:microsoft.com/office/officeart/2018/2/layout/IconVerticalSolidList"/>
    <dgm:cxn modelId="{9C6A1FBA-C3C3-45E1-9263-7A6CE79E8856}" type="presParOf" srcId="{F8BA1BBD-F84B-4458-B80C-7BF60279769E}" destId="{A134194E-4ECA-4680-AE12-AD2CBE23F906}" srcOrd="3" destOrd="0" presId="urn:microsoft.com/office/officeart/2018/2/layout/IconVerticalSolidList"/>
    <dgm:cxn modelId="{C10A9D99-1187-4F2A-A0C6-0DC8A3796777}" type="presParOf" srcId="{F8BA1BBD-F84B-4458-B80C-7BF60279769E}" destId="{82EF9A02-8F82-43CE-B5D9-07D1C2C867B7}" srcOrd="4" destOrd="0" presId="urn:microsoft.com/office/officeart/2018/2/layout/IconVerticalSolidList"/>
    <dgm:cxn modelId="{AD17E5A1-E721-4BF2-ACE9-57DA09E19462}" type="presParOf" srcId="{82EF9A02-8F82-43CE-B5D9-07D1C2C867B7}" destId="{3084AAB6-DEBF-49CC-8447-E6A9B58BDA12}" srcOrd="0" destOrd="0" presId="urn:microsoft.com/office/officeart/2018/2/layout/IconVerticalSolidList"/>
    <dgm:cxn modelId="{1DC8DA97-518B-4E56-8897-8DD5419002B3}" type="presParOf" srcId="{82EF9A02-8F82-43CE-B5D9-07D1C2C867B7}" destId="{8443EB0A-37D9-4114-B98E-95A66755E818}" srcOrd="1" destOrd="0" presId="urn:microsoft.com/office/officeart/2018/2/layout/IconVerticalSolidList"/>
    <dgm:cxn modelId="{EBF8208B-1609-48F8-843D-A6B0D5E8AFF9}" type="presParOf" srcId="{82EF9A02-8F82-43CE-B5D9-07D1C2C867B7}" destId="{1BF67583-1ECB-481D-AD48-E8A2810DB737}" srcOrd="2" destOrd="0" presId="urn:microsoft.com/office/officeart/2018/2/layout/IconVerticalSolidList"/>
    <dgm:cxn modelId="{EB785A63-186C-4769-B5D0-226F3719FE4B}" type="presParOf" srcId="{82EF9A02-8F82-43CE-B5D9-07D1C2C867B7}" destId="{7D4FF479-BCB3-4018-B5BC-1A1885F00D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690C4-87E9-4CF2-9CCF-C2F1224DDE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560FCF-396F-4C39-94D4-A652D732D3A7}">
      <dgm:prSet/>
      <dgm:spPr/>
      <dgm:t>
        <a:bodyPr/>
        <a:lstStyle/>
        <a:p>
          <a:pPr>
            <a:defRPr cap="all"/>
          </a:pPr>
          <a:r>
            <a:rPr lang="en-US"/>
            <a:t>Optimize Neural Network</a:t>
          </a:r>
        </a:p>
      </dgm:t>
    </dgm:pt>
    <dgm:pt modelId="{76BD971B-3446-4B18-BE08-C8D0E9C10822}" type="parTrans" cxnId="{4A84F718-6EB8-42F4-93E1-516D1779EE82}">
      <dgm:prSet/>
      <dgm:spPr/>
      <dgm:t>
        <a:bodyPr/>
        <a:lstStyle/>
        <a:p>
          <a:endParaRPr lang="en-US"/>
        </a:p>
      </dgm:t>
    </dgm:pt>
    <dgm:pt modelId="{5EE95FCC-05DC-4F5F-91B0-5E8093A9B8AF}" type="sibTrans" cxnId="{4A84F718-6EB8-42F4-93E1-516D1779EE82}">
      <dgm:prSet/>
      <dgm:spPr/>
      <dgm:t>
        <a:bodyPr/>
        <a:lstStyle/>
        <a:p>
          <a:endParaRPr lang="en-US"/>
        </a:p>
      </dgm:t>
    </dgm:pt>
    <dgm:pt modelId="{D453DF13-C260-48B4-8D5F-6704CC5765B0}">
      <dgm:prSet/>
      <dgm:spPr/>
      <dgm:t>
        <a:bodyPr/>
        <a:lstStyle/>
        <a:p>
          <a:pPr>
            <a:defRPr cap="all"/>
          </a:pPr>
          <a:r>
            <a:rPr lang="en-US"/>
            <a:t>Increase testing time</a:t>
          </a:r>
        </a:p>
      </dgm:t>
    </dgm:pt>
    <dgm:pt modelId="{BA8C4117-7FCE-4AEE-940C-11845923319F}" type="parTrans" cxnId="{32AEED9B-CC9A-48F0-AD1A-B078B8B7AE69}">
      <dgm:prSet/>
      <dgm:spPr/>
      <dgm:t>
        <a:bodyPr/>
        <a:lstStyle/>
        <a:p>
          <a:endParaRPr lang="en-US"/>
        </a:p>
      </dgm:t>
    </dgm:pt>
    <dgm:pt modelId="{321568BA-2FA6-461A-866A-945653D8E8A7}" type="sibTrans" cxnId="{32AEED9B-CC9A-48F0-AD1A-B078B8B7AE69}">
      <dgm:prSet/>
      <dgm:spPr/>
      <dgm:t>
        <a:bodyPr/>
        <a:lstStyle/>
        <a:p>
          <a:endParaRPr lang="en-US"/>
        </a:p>
      </dgm:t>
    </dgm:pt>
    <dgm:pt modelId="{55FCF73D-86CD-4BBD-813C-F471C06FF446}">
      <dgm:prSet/>
      <dgm:spPr/>
      <dgm:t>
        <a:bodyPr/>
        <a:lstStyle/>
        <a:p>
          <a:pPr>
            <a:defRPr cap="all"/>
          </a:pPr>
          <a:r>
            <a:rPr lang="en-US"/>
            <a:t>Increase testing data sest</a:t>
          </a:r>
        </a:p>
      </dgm:t>
    </dgm:pt>
    <dgm:pt modelId="{1AB60883-A948-40C6-9287-6891289048E0}" type="parTrans" cxnId="{DB3F787A-B9C6-4922-B63F-6721C7C13DC0}">
      <dgm:prSet/>
      <dgm:spPr/>
      <dgm:t>
        <a:bodyPr/>
        <a:lstStyle/>
        <a:p>
          <a:endParaRPr lang="en-US"/>
        </a:p>
      </dgm:t>
    </dgm:pt>
    <dgm:pt modelId="{799B633C-7A14-4B53-B6D1-A232BB5E9764}" type="sibTrans" cxnId="{DB3F787A-B9C6-4922-B63F-6721C7C13DC0}">
      <dgm:prSet/>
      <dgm:spPr/>
      <dgm:t>
        <a:bodyPr/>
        <a:lstStyle/>
        <a:p>
          <a:endParaRPr lang="en-US"/>
        </a:p>
      </dgm:t>
    </dgm:pt>
    <dgm:pt modelId="{3237D533-D5F0-4121-8133-3C3C7B360F81}" type="pres">
      <dgm:prSet presAssocID="{F0C690C4-87E9-4CF2-9CCF-C2F1224DDE8E}" presName="root" presStyleCnt="0">
        <dgm:presLayoutVars>
          <dgm:dir/>
          <dgm:resizeHandles val="exact"/>
        </dgm:presLayoutVars>
      </dgm:prSet>
      <dgm:spPr/>
    </dgm:pt>
    <dgm:pt modelId="{777DAA1A-4CFC-41A3-8682-276346F1ACF3}" type="pres">
      <dgm:prSet presAssocID="{7E560FCF-396F-4C39-94D4-A652D732D3A7}" presName="compNode" presStyleCnt="0"/>
      <dgm:spPr/>
    </dgm:pt>
    <dgm:pt modelId="{E5007558-39E9-47A7-A802-D587E29D8384}" type="pres">
      <dgm:prSet presAssocID="{7E560FCF-396F-4C39-94D4-A652D732D3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9A6F6C4-FC64-4B94-999A-FCA8AF73536E}" type="pres">
      <dgm:prSet presAssocID="{7E560FCF-396F-4C39-94D4-A652D732D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2316E48-0BF1-4F31-A1F8-CD288A1FFA30}" type="pres">
      <dgm:prSet presAssocID="{7E560FCF-396F-4C39-94D4-A652D732D3A7}" presName="spaceRect" presStyleCnt="0"/>
      <dgm:spPr/>
    </dgm:pt>
    <dgm:pt modelId="{52567322-78AA-49CD-82C7-8F7A3C74BE94}" type="pres">
      <dgm:prSet presAssocID="{7E560FCF-396F-4C39-94D4-A652D732D3A7}" presName="textRect" presStyleLbl="revTx" presStyleIdx="0" presStyleCnt="3">
        <dgm:presLayoutVars>
          <dgm:chMax val="1"/>
          <dgm:chPref val="1"/>
        </dgm:presLayoutVars>
      </dgm:prSet>
      <dgm:spPr/>
    </dgm:pt>
    <dgm:pt modelId="{31C12392-D182-413D-8BFF-BBE43F2491A2}" type="pres">
      <dgm:prSet presAssocID="{5EE95FCC-05DC-4F5F-91B0-5E8093A9B8AF}" presName="sibTrans" presStyleCnt="0"/>
      <dgm:spPr/>
    </dgm:pt>
    <dgm:pt modelId="{C87D4F5D-46D5-4939-AD10-0D970B884D7C}" type="pres">
      <dgm:prSet presAssocID="{D453DF13-C260-48B4-8D5F-6704CC5765B0}" presName="compNode" presStyleCnt="0"/>
      <dgm:spPr/>
    </dgm:pt>
    <dgm:pt modelId="{EA2A55F3-1D08-425B-8E7A-49D837545C8E}" type="pres">
      <dgm:prSet presAssocID="{D453DF13-C260-48B4-8D5F-6704CC5765B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0089ED0-7E51-48ED-9DD0-03800683A8B8}" type="pres">
      <dgm:prSet presAssocID="{D453DF13-C260-48B4-8D5F-6704CC5765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6410D82-67B5-4C11-8885-0ED992C3A5ED}" type="pres">
      <dgm:prSet presAssocID="{D453DF13-C260-48B4-8D5F-6704CC5765B0}" presName="spaceRect" presStyleCnt="0"/>
      <dgm:spPr/>
    </dgm:pt>
    <dgm:pt modelId="{80F439F3-39B0-4BE2-9C10-BDD8B22881B2}" type="pres">
      <dgm:prSet presAssocID="{D453DF13-C260-48B4-8D5F-6704CC5765B0}" presName="textRect" presStyleLbl="revTx" presStyleIdx="1" presStyleCnt="3">
        <dgm:presLayoutVars>
          <dgm:chMax val="1"/>
          <dgm:chPref val="1"/>
        </dgm:presLayoutVars>
      </dgm:prSet>
      <dgm:spPr/>
    </dgm:pt>
    <dgm:pt modelId="{0D5C3954-EDCF-496C-B73B-26B39A73DC27}" type="pres">
      <dgm:prSet presAssocID="{321568BA-2FA6-461A-866A-945653D8E8A7}" presName="sibTrans" presStyleCnt="0"/>
      <dgm:spPr/>
    </dgm:pt>
    <dgm:pt modelId="{006C3510-364E-4BB9-873C-EAF236C492B0}" type="pres">
      <dgm:prSet presAssocID="{55FCF73D-86CD-4BBD-813C-F471C06FF446}" presName="compNode" presStyleCnt="0"/>
      <dgm:spPr/>
    </dgm:pt>
    <dgm:pt modelId="{A284F806-5E40-4DAF-899B-DABF9D23333F}" type="pres">
      <dgm:prSet presAssocID="{55FCF73D-86CD-4BBD-813C-F471C06FF44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F322B8-7EBE-4A07-99BE-18568F8E0EE1}" type="pres">
      <dgm:prSet presAssocID="{55FCF73D-86CD-4BBD-813C-F471C06FF4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146D472-446A-4587-8B62-426B950CBB69}" type="pres">
      <dgm:prSet presAssocID="{55FCF73D-86CD-4BBD-813C-F471C06FF446}" presName="spaceRect" presStyleCnt="0"/>
      <dgm:spPr/>
    </dgm:pt>
    <dgm:pt modelId="{8C050CA2-9038-4144-827E-1BFF79F8A13D}" type="pres">
      <dgm:prSet presAssocID="{55FCF73D-86CD-4BBD-813C-F471C06FF4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1C8706-C7CB-4892-8015-D8D6FF309ED1}" type="presOf" srcId="{7E560FCF-396F-4C39-94D4-A652D732D3A7}" destId="{52567322-78AA-49CD-82C7-8F7A3C74BE94}" srcOrd="0" destOrd="0" presId="urn:microsoft.com/office/officeart/2018/5/layout/IconLeafLabelList"/>
    <dgm:cxn modelId="{4A84F718-6EB8-42F4-93E1-516D1779EE82}" srcId="{F0C690C4-87E9-4CF2-9CCF-C2F1224DDE8E}" destId="{7E560FCF-396F-4C39-94D4-A652D732D3A7}" srcOrd="0" destOrd="0" parTransId="{76BD971B-3446-4B18-BE08-C8D0E9C10822}" sibTransId="{5EE95FCC-05DC-4F5F-91B0-5E8093A9B8AF}"/>
    <dgm:cxn modelId="{DB3F787A-B9C6-4922-B63F-6721C7C13DC0}" srcId="{F0C690C4-87E9-4CF2-9CCF-C2F1224DDE8E}" destId="{55FCF73D-86CD-4BBD-813C-F471C06FF446}" srcOrd="2" destOrd="0" parTransId="{1AB60883-A948-40C6-9287-6891289048E0}" sibTransId="{799B633C-7A14-4B53-B6D1-A232BB5E9764}"/>
    <dgm:cxn modelId="{1529F37D-BDCA-4D32-81ED-B11E59F9E9F7}" type="presOf" srcId="{55FCF73D-86CD-4BBD-813C-F471C06FF446}" destId="{8C050CA2-9038-4144-827E-1BFF79F8A13D}" srcOrd="0" destOrd="0" presId="urn:microsoft.com/office/officeart/2018/5/layout/IconLeafLabelList"/>
    <dgm:cxn modelId="{37081290-0738-446E-9CA4-AF466351ABD4}" type="presOf" srcId="{D453DF13-C260-48B4-8D5F-6704CC5765B0}" destId="{80F439F3-39B0-4BE2-9C10-BDD8B22881B2}" srcOrd="0" destOrd="0" presId="urn:microsoft.com/office/officeart/2018/5/layout/IconLeafLabelList"/>
    <dgm:cxn modelId="{32AEED9B-CC9A-48F0-AD1A-B078B8B7AE69}" srcId="{F0C690C4-87E9-4CF2-9CCF-C2F1224DDE8E}" destId="{D453DF13-C260-48B4-8D5F-6704CC5765B0}" srcOrd="1" destOrd="0" parTransId="{BA8C4117-7FCE-4AEE-940C-11845923319F}" sibTransId="{321568BA-2FA6-461A-866A-945653D8E8A7}"/>
    <dgm:cxn modelId="{7B80CAEC-214D-4FA0-8BDE-D7A5801A29D4}" type="presOf" srcId="{F0C690C4-87E9-4CF2-9CCF-C2F1224DDE8E}" destId="{3237D533-D5F0-4121-8133-3C3C7B360F81}" srcOrd="0" destOrd="0" presId="urn:microsoft.com/office/officeart/2018/5/layout/IconLeafLabelList"/>
    <dgm:cxn modelId="{8B448FD6-D798-413A-B378-554A2B6D6CAA}" type="presParOf" srcId="{3237D533-D5F0-4121-8133-3C3C7B360F81}" destId="{777DAA1A-4CFC-41A3-8682-276346F1ACF3}" srcOrd="0" destOrd="0" presId="urn:microsoft.com/office/officeart/2018/5/layout/IconLeafLabelList"/>
    <dgm:cxn modelId="{AEEB0AA3-2325-4C0E-A563-0925C0C977DC}" type="presParOf" srcId="{777DAA1A-4CFC-41A3-8682-276346F1ACF3}" destId="{E5007558-39E9-47A7-A802-D587E29D8384}" srcOrd="0" destOrd="0" presId="urn:microsoft.com/office/officeart/2018/5/layout/IconLeafLabelList"/>
    <dgm:cxn modelId="{3695B82C-D8CD-41AB-8E73-5698A19A6AE3}" type="presParOf" srcId="{777DAA1A-4CFC-41A3-8682-276346F1ACF3}" destId="{19A6F6C4-FC64-4B94-999A-FCA8AF73536E}" srcOrd="1" destOrd="0" presId="urn:microsoft.com/office/officeart/2018/5/layout/IconLeafLabelList"/>
    <dgm:cxn modelId="{631E0804-0644-41A5-9EAF-B8D6233B7D21}" type="presParOf" srcId="{777DAA1A-4CFC-41A3-8682-276346F1ACF3}" destId="{72316E48-0BF1-4F31-A1F8-CD288A1FFA30}" srcOrd="2" destOrd="0" presId="urn:microsoft.com/office/officeart/2018/5/layout/IconLeafLabelList"/>
    <dgm:cxn modelId="{0A6AC9E5-E90F-461F-9F59-C561673D1843}" type="presParOf" srcId="{777DAA1A-4CFC-41A3-8682-276346F1ACF3}" destId="{52567322-78AA-49CD-82C7-8F7A3C74BE94}" srcOrd="3" destOrd="0" presId="urn:microsoft.com/office/officeart/2018/5/layout/IconLeafLabelList"/>
    <dgm:cxn modelId="{618068EE-3D47-4F60-8254-2F365218F4FF}" type="presParOf" srcId="{3237D533-D5F0-4121-8133-3C3C7B360F81}" destId="{31C12392-D182-413D-8BFF-BBE43F2491A2}" srcOrd="1" destOrd="0" presId="urn:microsoft.com/office/officeart/2018/5/layout/IconLeafLabelList"/>
    <dgm:cxn modelId="{D1B68C1D-D86A-43D2-9CE2-FA66EFC25C81}" type="presParOf" srcId="{3237D533-D5F0-4121-8133-3C3C7B360F81}" destId="{C87D4F5D-46D5-4939-AD10-0D970B884D7C}" srcOrd="2" destOrd="0" presId="urn:microsoft.com/office/officeart/2018/5/layout/IconLeafLabelList"/>
    <dgm:cxn modelId="{07342DDC-E45B-4A57-A77F-5FD52F73276A}" type="presParOf" srcId="{C87D4F5D-46D5-4939-AD10-0D970B884D7C}" destId="{EA2A55F3-1D08-425B-8E7A-49D837545C8E}" srcOrd="0" destOrd="0" presId="urn:microsoft.com/office/officeart/2018/5/layout/IconLeafLabelList"/>
    <dgm:cxn modelId="{C36453B7-9E3B-437C-8F19-8F20D8F49C28}" type="presParOf" srcId="{C87D4F5D-46D5-4939-AD10-0D970B884D7C}" destId="{30089ED0-7E51-48ED-9DD0-03800683A8B8}" srcOrd="1" destOrd="0" presId="urn:microsoft.com/office/officeart/2018/5/layout/IconLeafLabelList"/>
    <dgm:cxn modelId="{9C319CF5-E116-48B8-A24E-B7CD7E4B1AC0}" type="presParOf" srcId="{C87D4F5D-46D5-4939-AD10-0D970B884D7C}" destId="{56410D82-67B5-4C11-8885-0ED992C3A5ED}" srcOrd="2" destOrd="0" presId="urn:microsoft.com/office/officeart/2018/5/layout/IconLeafLabelList"/>
    <dgm:cxn modelId="{9D59EABD-0BF9-4F80-9D7A-16AC6ACDDF83}" type="presParOf" srcId="{C87D4F5D-46D5-4939-AD10-0D970B884D7C}" destId="{80F439F3-39B0-4BE2-9C10-BDD8B22881B2}" srcOrd="3" destOrd="0" presId="urn:microsoft.com/office/officeart/2018/5/layout/IconLeafLabelList"/>
    <dgm:cxn modelId="{979A24F6-1861-4636-A58E-74C1E9AB3D74}" type="presParOf" srcId="{3237D533-D5F0-4121-8133-3C3C7B360F81}" destId="{0D5C3954-EDCF-496C-B73B-26B39A73DC27}" srcOrd="3" destOrd="0" presId="urn:microsoft.com/office/officeart/2018/5/layout/IconLeafLabelList"/>
    <dgm:cxn modelId="{D5DCFD2B-BC11-444A-9911-617EFC501B26}" type="presParOf" srcId="{3237D533-D5F0-4121-8133-3C3C7B360F81}" destId="{006C3510-364E-4BB9-873C-EAF236C492B0}" srcOrd="4" destOrd="0" presId="urn:microsoft.com/office/officeart/2018/5/layout/IconLeafLabelList"/>
    <dgm:cxn modelId="{42764709-187B-4583-BFDC-D6132643601A}" type="presParOf" srcId="{006C3510-364E-4BB9-873C-EAF236C492B0}" destId="{A284F806-5E40-4DAF-899B-DABF9D23333F}" srcOrd="0" destOrd="0" presId="urn:microsoft.com/office/officeart/2018/5/layout/IconLeafLabelList"/>
    <dgm:cxn modelId="{B3FD51CF-AC3E-4F7D-88DF-7402EC2840C3}" type="presParOf" srcId="{006C3510-364E-4BB9-873C-EAF236C492B0}" destId="{93F322B8-7EBE-4A07-99BE-18568F8E0EE1}" srcOrd="1" destOrd="0" presId="urn:microsoft.com/office/officeart/2018/5/layout/IconLeafLabelList"/>
    <dgm:cxn modelId="{86DE0DD8-69D5-484D-AC74-EBEF0C88C0B3}" type="presParOf" srcId="{006C3510-364E-4BB9-873C-EAF236C492B0}" destId="{1146D472-446A-4587-8B62-426B950CBB69}" srcOrd="2" destOrd="0" presId="urn:microsoft.com/office/officeart/2018/5/layout/IconLeafLabelList"/>
    <dgm:cxn modelId="{76856FCA-15C2-4066-9F6D-F7227FC274DC}" type="presParOf" srcId="{006C3510-364E-4BB9-873C-EAF236C492B0}" destId="{8C050CA2-9038-4144-827E-1BFF79F8A13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546BD-02A2-41DE-B9DF-32D2A80323B1}">
      <dsp:nvSpPr>
        <dsp:cNvPr id="0" name=""/>
        <dsp:cNvSpPr/>
      </dsp:nvSpPr>
      <dsp:spPr>
        <a:xfrm>
          <a:off x="0" y="59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86EAB-B48C-4E62-A1FD-4B8DB3FBC058}">
      <dsp:nvSpPr>
        <dsp:cNvPr id="0" name=""/>
        <dsp:cNvSpPr/>
      </dsp:nvSpPr>
      <dsp:spPr>
        <a:xfrm>
          <a:off x="423654" y="315713"/>
          <a:ext cx="770281" cy="77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F9FE8-26E1-453D-B3B3-F551E59AB9DC}">
      <dsp:nvSpPr>
        <dsp:cNvPr id="0" name=""/>
        <dsp:cNvSpPr/>
      </dsp:nvSpPr>
      <dsp:spPr>
        <a:xfrm>
          <a:off x="1617591" y="59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DATASET: 5,863 X-Rays</a:t>
          </a:r>
        </a:p>
      </dsp:txBody>
      <dsp:txXfrm>
        <a:off x="1617591" y="598"/>
        <a:ext cx="4110752" cy="1400512"/>
      </dsp:txXfrm>
    </dsp:sp>
    <dsp:sp modelId="{2227CF60-E133-4F69-8DFC-376BE5E8077E}">
      <dsp:nvSpPr>
        <dsp:cNvPr id="0" name=""/>
        <dsp:cNvSpPr/>
      </dsp:nvSpPr>
      <dsp:spPr>
        <a:xfrm>
          <a:off x="0" y="1751238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6843-3C8B-4E8B-BE6E-7DA0F3D1885D}">
      <dsp:nvSpPr>
        <dsp:cNvPr id="0" name=""/>
        <dsp:cNvSpPr/>
      </dsp:nvSpPr>
      <dsp:spPr>
        <a:xfrm>
          <a:off x="423654" y="2066354"/>
          <a:ext cx="770281" cy="77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B8503-48E4-42B1-BCA2-76970F3F9795}">
      <dsp:nvSpPr>
        <dsp:cNvPr id="0" name=""/>
        <dsp:cNvSpPr/>
      </dsp:nvSpPr>
      <dsp:spPr>
        <a:xfrm>
          <a:off x="1617591" y="1751238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and TEST MODEL</a:t>
          </a:r>
        </a:p>
      </dsp:txBody>
      <dsp:txXfrm>
        <a:off x="1617591" y="1751238"/>
        <a:ext cx="4110752" cy="1400512"/>
      </dsp:txXfrm>
    </dsp:sp>
    <dsp:sp modelId="{3084AAB6-DEBF-49CC-8447-E6A9B58BDA12}">
      <dsp:nvSpPr>
        <dsp:cNvPr id="0" name=""/>
        <dsp:cNvSpPr/>
      </dsp:nvSpPr>
      <dsp:spPr>
        <a:xfrm>
          <a:off x="0" y="3501879"/>
          <a:ext cx="5728344" cy="14005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EB0A-37D9-4114-B98E-95A66755E818}">
      <dsp:nvSpPr>
        <dsp:cNvPr id="0" name=""/>
        <dsp:cNvSpPr/>
      </dsp:nvSpPr>
      <dsp:spPr>
        <a:xfrm>
          <a:off x="423654" y="3816994"/>
          <a:ext cx="770281" cy="77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FF479-BCB3-4018-B5BC-1A1885F00D75}">
      <dsp:nvSpPr>
        <dsp:cNvPr id="0" name=""/>
        <dsp:cNvSpPr/>
      </dsp:nvSpPr>
      <dsp:spPr>
        <a:xfrm>
          <a:off x="1617591" y="3501879"/>
          <a:ext cx="4110752" cy="140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21" tIns="148221" rIns="148221" bIns="1482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MODEL with OPTIMIZATION</a:t>
          </a:r>
        </a:p>
      </dsp:txBody>
      <dsp:txXfrm>
        <a:off x="1617591" y="3501879"/>
        <a:ext cx="4110752" cy="1400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07558-39E9-47A7-A802-D587E29D8384}">
      <dsp:nvSpPr>
        <dsp:cNvPr id="0" name=""/>
        <dsp:cNvSpPr/>
      </dsp:nvSpPr>
      <dsp:spPr>
        <a:xfrm>
          <a:off x="6148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6F6C4-FC64-4B94-999A-FCA8AF73536E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67322-78AA-49CD-82C7-8F7A3C74BE94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Optimize Neural Network</a:t>
          </a:r>
        </a:p>
      </dsp:txBody>
      <dsp:txXfrm>
        <a:off x="600" y="2555408"/>
        <a:ext cx="3150000" cy="720000"/>
      </dsp:txXfrm>
    </dsp:sp>
    <dsp:sp modelId="{EA2A55F3-1D08-425B-8E7A-49D837545C8E}">
      <dsp:nvSpPr>
        <dsp:cNvPr id="0" name=""/>
        <dsp:cNvSpPr/>
      </dsp:nvSpPr>
      <dsp:spPr>
        <a:xfrm>
          <a:off x="431610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89ED0-7E51-48ED-9DD0-03800683A8B8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439F3-39B0-4BE2-9C10-BDD8B22881B2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Increase testing time</a:t>
          </a:r>
        </a:p>
      </dsp:txBody>
      <dsp:txXfrm>
        <a:off x="3701850" y="2555408"/>
        <a:ext cx="3150000" cy="720000"/>
      </dsp:txXfrm>
    </dsp:sp>
    <dsp:sp modelId="{A284F806-5E40-4DAF-899B-DABF9D23333F}">
      <dsp:nvSpPr>
        <dsp:cNvPr id="0" name=""/>
        <dsp:cNvSpPr/>
      </dsp:nvSpPr>
      <dsp:spPr>
        <a:xfrm>
          <a:off x="80173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322B8-7EBE-4A07-99BE-18568F8E0EE1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0CA2-9038-4144-827E-1BFF79F8A13D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Increase testing data sest</a:t>
          </a:r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4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26AA089-55A0-4979-8250-CB4F8AE352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AD7056-57B4-4BF8-B665-71AD7797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1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4721-F8CC-4B7D-8A43-3DEC04D53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4FCB-6B30-4F19-A679-A62F0EE81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ASAD RAHMAN</a:t>
            </a:r>
          </a:p>
        </p:txBody>
      </p:sp>
    </p:spTree>
    <p:extLst>
      <p:ext uri="{BB962C8B-B14F-4D97-AF65-F5344CB8AC3E}">
        <p14:creationId xmlns:p14="http://schemas.microsoft.com/office/powerpoint/2010/main" val="262845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3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5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DB80C-E0EF-4A09-A6BC-7AE136EC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77BC-9DCF-4090-8703-2FC43491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Increase efficiency in Pneumonia detection in X-rays</a:t>
            </a:r>
          </a:p>
        </p:txBody>
      </p:sp>
      <p:pic>
        <p:nvPicPr>
          <p:cNvPr id="5" name="Picture 4" descr="A picture containing indoor, sofa, necktie, person&#10;&#10;Description automatically generated">
            <a:extLst>
              <a:ext uri="{FF2B5EF4-FFF2-40B4-BE49-F238E27FC236}">
                <a16:creationId xmlns:a16="http://schemas.microsoft.com/office/drawing/2014/main" id="{F8B68198-CF9C-4E2C-9B05-281B8FAA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58" y="809368"/>
            <a:ext cx="3581945" cy="3259570"/>
          </a:xfrm>
          <a:prstGeom prst="rect">
            <a:avLst/>
          </a:prstGeom>
        </p:spPr>
      </p:pic>
      <p:pic>
        <p:nvPicPr>
          <p:cNvPr id="7" name="Picture 6" descr="A picture containing X-ray film, necktie&#10;&#10;Description automatically generated">
            <a:extLst>
              <a:ext uri="{FF2B5EF4-FFF2-40B4-BE49-F238E27FC236}">
                <a16:creationId xmlns:a16="http://schemas.microsoft.com/office/drawing/2014/main" id="{8DE7D277-2D65-49CF-9555-EDBB82D3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03" y="813355"/>
            <a:ext cx="4375261" cy="32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D8C4F-F39A-4EFB-BEC0-DA55DEF0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70" y="1890173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100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00BA7-08B7-49E7-8A14-0A2EBFD29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8716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3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4A7E-8436-45E3-81AA-AB4D0884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721453"/>
            <a:ext cx="3675318" cy="3045204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BASELINE MODEL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83DB989-7F79-4259-A102-FB49F825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43" y="447188"/>
            <a:ext cx="6585235" cy="20420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 </a:t>
            </a:r>
            <a:r>
              <a:rPr lang="en-US" sz="16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Keras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model obtained 98% accuracy on training images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Only 74% accuracy on testing images</a:t>
            </a:r>
          </a:p>
        </p:txBody>
      </p:sp>
      <p:pic>
        <p:nvPicPr>
          <p:cNvPr id="1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0AB70D-3F3F-4F93-ADEE-AF3B430F0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58" y="2489201"/>
            <a:ext cx="3348505" cy="237744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63B47A-947E-4E39-A696-7C58E9380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43" y="3947547"/>
            <a:ext cx="3690284" cy="24632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025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6FCF9-C558-4E98-A2D0-E2088E68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36" y="1210586"/>
            <a:ext cx="5039035" cy="1559412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7CF1-8A6B-4D1C-9820-2D91C7902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US" dirty="0"/>
              <a:t>Training image accuracy 90%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image accuracy 80%</a:t>
            </a:r>
          </a:p>
          <a:p>
            <a:endParaRPr lang="en-US" dirty="0"/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2206A-6E95-41DD-863E-6627486F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42" y="1274970"/>
            <a:ext cx="3035983" cy="205687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D0C2714-F821-413D-A3B7-55C632F02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72" y="3496441"/>
            <a:ext cx="3033924" cy="20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D14-0282-4DB5-B391-86CB591D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Future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CCE77-C361-4445-BDF7-A80873EC0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42103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0D9FDC0D-1BCB-406D-AAC8-1C19A0907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3B81B3-64F2-436A-9182-F66D2A6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116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module 4 final project</vt:lpstr>
      <vt:lpstr>PROJECT AIMS</vt:lpstr>
      <vt:lpstr>METHODOLOGY</vt:lpstr>
      <vt:lpstr>BASELINE MODEL</vt:lpstr>
      <vt:lpstr>Convolutional Neural Network</vt:lpstr>
      <vt:lpstr>Future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final project</dc:title>
  <dc:creator>Asad Rahman</dc:creator>
  <cp:lastModifiedBy>Asad Rahman</cp:lastModifiedBy>
  <cp:revision>3</cp:revision>
  <dcterms:created xsi:type="dcterms:W3CDTF">2019-07-18T16:40:57Z</dcterms:created>
  <dcterms:modified xsi:type="dcterms:W3CDTF">2019-07-18T17:10:18Z</dcterms:modified>
</cp:coreProperties>
</file>