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899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048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2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6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CA6AD9-B776-49C7-81E9-29D34593269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033AAF-008C-4534-870E-EF8723E090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36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309F-6BBF-4F1D-9759-FE25D7053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</a:t>
            </a:r>
            <a:r>
              <a:rPr lang="en-US"/>
              <a:t>housing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5A66-C74B-4796-883A-E58619EA0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Asad Rahman</a:t>
            </a:r>
          </a:p>
        </p:txBody>
      </p:sp>
    </p:spTree>
    <p:extLst>
      <p:ext uri="{BB962C8B-B14F-4D97-AF65-F5344CB8AC3E}">
        <p14:creationId xmlns:p14="http://schemas.microsoft.com/office/powerpoint/2010/main" val="38014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BE19-421B-4BA7-9DB7-DA7DDC45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6A6B-B020-4300-B2FA-5E836CA2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most important features in housing prices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residents hoping to buy or sell a house focus on to get the best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King County, Washington</a:t>
            </a:r>
          </a:p>
          <a:p>
            <a:r>
              <a:rPr lang="en-US" dirty="0"/>
              <a:t>21597 data sets</a:t>
            </a:r>
          </a:p>
          <a:p>
            <a:r>
              <a:rPr lang="en-US" dirty="0"/>
              <a:t>Collected between May 2014 and May 2015</a:t>
            </a:r>
          </a:p>
        </p:txBody>
      </p:sp>
    </p:spTree>
    <p:extLst>
      <p:ext uri="{BB962C8B-B14F-4D97-AF65-F5344CB8AC3E}">
        <p14:creationId xmlns:p14="http://schemas.microsoft.com/office/powerpoint/2010/main" val="402965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74CA-20F3-4305-AB6C-6778EC0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Affluent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23184-D307-4AB0-87CF-5E4B55E55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0" y="2171700"/>
            <a:ext cx="10571458" cy="4000500"/>
          </a:xfrm>
        </p:spPr>
      </p:pic>
    </p:spTree>
    <p:extLst>
      <p:ext uri="{BB962C8B-B14F-4D97-AF65-F5344CB8AC3E}">
        <p14:creationId xmlns:p14="http://schemas.microsoft.com/office/powerpoint/2010/main" val="9075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C871-F5BE-43C3-B0C4-F747D0A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influence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93F6D-471B-4F3B-85BC-DE327A67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06" y="3050868"/>
            <a:ext cx="5081693" cy="3270866"/>
          </a:xfrm>
        </p:spPr>
      </p:pic>
    </p:spTree>
    <p:extLst>
      <p:ext uri="{BB962C8B-B14F-4D97-AF65-F5344CB8AC3E}">
        <p14:creationId xmlns:p14="http://schemas.microsoft.com/office/powerpoint/2010/main" val="12389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2400-E320-43EA-9D0A-1779C70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04AA3-107E-48A9-9E62-34F677233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842260"/>
            <a:ext cx="8915400" cy="2468880"/>
          </a:xfrm>
        </p:spPr>
      </p:pic>
    </p:spTree>
    <p:extLst>
      <p:ext uri="{BB962C8B-B14F-4D97-AF65-F5344CB8AC3E}">
        <p14:creationId xmlns:p14="http://schemas.microsoft.com/office/powerpoint/2010/main" val="257821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0E77-1557-4841-AEBA-4A03E9C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5A415-0827-4D3F-8CE0-7294B0F0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171700"/>
            <a:ext cx="4221480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36B8B-4868-4D4B-9552-197B5FD9C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82" y="2525608"/>
            <a:ext cx="4958353" cy="21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94D-9050-435B-BD7D-F8F3A9ED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8605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450288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363</TotalTime>
  <Words>58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King county housing project</vt:lpstr>
      <vt:lpstr>Problem Statement</vt:lpstr>
      <vt:lpstr>Affluent Areas</vt:lpstr>
      <vt:lpstr>Grading influence</vt:lpstr>
      <vt:lpstr>Price over time</vt:lpstr>
      <vt:lpstr>Interpretation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final project</dc:title>
  <dc:creator>Asad Rahman</dc:creator>
  <cp:lastModifiedBy>Asad Rahman</cp:lastModifiedBy>
  <cp:revision>3</cp:revision>
  <dcterms:created xsi:type="dcterms:W3CDTF">2019-04-08T07:53:00Z</dcterms:created>
  <dcterms:modified xsi:type="dcterms:W3CDTF">2019-04-08T14:13:12Z</dcterms:modified>
</cp:coreProperties>
</file>