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10" r:id="rId3"/>
    <p:sldId id="315" r:id="rId4"/>
    <p:sldId id="311" r:id="rId5"/>
    <p:sldId id="312" r:id="rId6"/>
    <p:sldId id="314" r:id="rId7"/>
    <p:sldId id="317" r:id="rId8"/>
    <p:sldId id="318" r:id="rId9"/>
    <p:sldId id="319" r:id="rId10"/>
    <p:sldId id="320" r:id="rId11"/>
    <p:sldId id="321" r:id="rId12"/>
    <p:sldId id="316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1BB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E0E-B468-B84F-F0D5-7AFECC11B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20C4-5139-75A9-1006-DE2EF3856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6A43-E9AF-6D03-89F3-A10DDD59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5C09-CECB-50C6-C90F-CA43F20B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21C9-A9F5-6A76-2414-57EBB49B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60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7CDF-1A36-2D8C-89E9-82D76988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F9150-AD44-15FD-4974-4F7F3FD3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C2A0-D43E-023D-E5CF-5165A6A2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D87A-E4FB-06F2-F181-CA828D9D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4130-D67C-1D19-86DE-54BFFE97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0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2BAE-AD0D-58BF-A8F2-3817CC972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49F4E-E37F-C4FC-9E99-99C0E9126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CAAD-2BAC-9D3A-C981-7CFD2844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D2A7-C094-CA4A-F036-4D458A5C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AC81-6D21-37C9-811A-813C7737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39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094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FB6C-1617-44C1-C936-C416DAAB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AF8B-391C-C574-7B28-82091E45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6697-A236-B07F-6712-EA55CDB4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68BC-7000-A862-C3AA-7C487663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E9A2-9FA7-C491-96DB-FAA5EB8F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5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A2C2-738F-B764-19D3-1FFE1A12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9590-7CCF-DB29-B3D0-E0FFA1F4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3143-6821-7A13-9D83-83BE91CC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2D1B-B1CE-9F7C-46B8-42833447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9A19-5653-C2EA-DF46-863A6E36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CD13-08B8-66A8-7832-61A2AF5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258F-C4E5-08A6-0702-387D59D2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0042-5DDE-8C83-12BE-EA32A10F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7145-FF5F-0799-8CEF-75FBE351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B218E-AEF8-C74D-3A28-8CB3F3B2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F3F2-3C17-AFB5-25AD-83D4CA65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908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3ED5-8A8D-BF74-3BC5-4ACA6706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B6E0-B607-6A9B-01EC-4BA23BD61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D768-E3C3-EA6E-5367-8816A28D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33B7F-667C-D9C3-703D-087B9FCB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0E56F-B6F8-6BFB-DD3C-8025C5A97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4FCB1-7F5B-CB2E-B074-2DDC3DF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0AC57-A5D0-8593-52CB-C6106F39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36AB3-BDB5-1D33-60CD-3D6649EF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430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DE43-D94A-CC7E-6495-0F8D7C16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8F502-AFFB-3415-D7B1-2883558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C89DC-BD7D-105B-40CC-D236A294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3F3A-CF92-6BDC-1721-AB88AE42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199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4EA03-4950-84C9-B7B8-801A379F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6FB1-741C-79F5-7513-845E223E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825AC-CD8A-2FC9-8BED-068CD0C7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0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4C20-36EF-04DC-4E25-C352D523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28AB-7B01-A524-8025-6226720F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C135E-6BA5-EFCA-6827-697092CD3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2DA8-04E6-CBC7-4049-4648AE99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FB57A-B265-0924-31DB-5B680F03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F481-1B15-9EA8-E350-1032EAFA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33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C876-979B-6D00-B2EB-FBDCCD9C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B854-EFFA-30FE-2CA8-B749FF679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E50D-34F5-D5AC-9D7B-0818D46D0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FEDA-32DA-0CA7-BE85-69D717B6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8CF66-2A52-18D5-81F5-5C0FDF36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4247A-FEEF-D9A9-5E8D-38821DBF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2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B7042-485E-1E28-A9F1-5084FAC3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3D65-1F5C-5824-F092-A5D4F0B3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A4D4-AFBB-17F4-F295-3FC4B15E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9D4D-AA4A-488A-A98D-E267A41A5CA5}" type="datetimeFigureOut">
              <a:rPr lang="id-ID" smtClean="0"/>
              <a:t>22/10/2024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A2BD-28AC-3F0E-6BB1-FD8DA6A4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242D-F335-1B1F-0AFF-52A6A55F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4026-4031-460B-AF5D-E53026A7920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5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drosyadi/workshop_IoT-BumSo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13" y="1356985"/>
            <a:ext cx="4321498" cy="33644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52329"/>
            <a:ext cx="12192000" cy="560030"/>
          </a:xfrm>
        </p:spPr>
        <p:txBody>
          <a:bodyPr>
            <a:normAutofit/>
          </a:bodyPr>
          <a:lstStyle/>
          <a:p>
            <a:r>
              <a:rPr lang="id-ID" sz="2400" cap="none" dirty="0" err="1"/>
              <a:t>Workshop</a:t>
            </a:r>
            <a:r>
              <a:rPr lang="id-ID" sz="2400" cap="none" dirty="0"/>
              <a:t> Pembuatan Sistem dan Aplikasi </a:t>
            </a:r>
            <a:r>
              <a:rPr lang="id-ID" sz="2400" cap="none" dirty="0" err="1"/>
              <a:t>IoT</a:t>
            </a:r>
            <a:r>
              <a:rPr lang="id-ID" sz="2400" cap="none"/>
              <a:t> – Pertemuan ke 2 </a:t>
            </a:r>
            <a:endParaRPr lang="en-US" sz="2400" i="1" cap="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740809-B6BD-1375-3109-3FC5D6585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1797" y="6729"/>
            <a:ext cx="9034042" cy="489534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1EF534F-8D11-FC12-D5F4-61F297CB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8461"/>
            <a:ext cx="12192000" cy="83514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7837-26AF-FC16-04C1-D8736573A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4D147C31-A8AC-5412-B23E-030554622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CE81A78-B0E2-0929-1453-D94431CB27F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BE1224-EA02-31F5-C490-05317B2C9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3174EE-9DBD-C463-0172-D37E4330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42DFF48-FE56-BB48-6325-B0E305075329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</a:t>
            </a:r>
            <a:r>
              <a:rPr lang="id-ID" sz="4800" b="1" dirty="0" err="1">
                <a:solidFill>
                  <a:schemeClr val="bg1"/>
                </a:solidFill>
              </a:rPr>
              <a:t>rogram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id-ID" sz="4800" b="1" dirty="0" err="1">
                <a:solidFill>
                  <a:schemeClr val="bg1"/>
                </a:solidFill>
              </a:rPr>
              <a:t>IoT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Arduino</a:t>
            </a:r>
            <a:r>
              <a:rPr lang="id-ID" sz="4800" b="1" dirty="0">
                <a:solidFill>
                  <a:schemeClr val="bg1"/>
                </a:solidFill>
              </a:rPr>
              <a:t> DHT 22, LED, dan MQ 6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836D1-0D0F-1600-653C-01295EB8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90" y="808330"/>
            <a:ext cx="7651321" cy="37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841C5-CCFD-B7A4-A52E-C7F893B6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150220F6-2B8B-801C-528B-9CBA293E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E2AFBE-CDA8-1BD5-61FC-50339B344A6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1E59B8-EE8B-9511-59FC-942AADC0B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CEDCD9-A640-6232-CEB2-034EB75A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89274BE-735A-3B60-2D97-B7AF1E3D90B7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</a:t>
            </a:r>
            <a:r>
              <a:rPr lang="id-ID" sz="4800" b="1" dirty="0" err="1">
                <a:solidFill>
                  <a:schemeClr val="bg1"/>
                </a:solidFill>
              </a:rPr>
              <a:t>rogram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id-ID" sz="4800" b="1" dirty="0" err="1">
                <a:solidFill>
                  <a:schemeClr val="bg1"/>
                </a:solidFill>
              </a:rPr>
              <a:t>IoT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Arduino</a:t>
            </a:r>
            <a:r>
              <a:rPr lang="id-ID" sz="4800" b="1" dirty="0">
                <a:solidFill>
                  <a:schemeClr val="bg1"/>
                </a:solidFill>
              </a:rPr>
              <a:t> DHT 22, LED, dan MQ 6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24BAE9-79C8-8BA9-B946-ED0450D9E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48" y="205000"/>
            <a:ext cx="5135485" cy="5135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0BA4FB-5403-C722-22C0-6E9399FD5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243" y="1001554"/>
            <a:ext cx="6267158" cy="36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4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3A24-FE54-8D77-DFCF-1003B740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Buat Program </a:t>
            </a:r>
            <a:r>
              <a:rPr lang="id-ID" dirty="0" err="1"/>
              <a:t>IoT</a:t>
            </a:r>
            <a:r>
              <a:rPr lang="id-ID" dirty="0"/>
              <a:t> dengan CI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F493-E8A9-7193-ABEF-963B3CFC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1944-E08E-040E-9467-AB30397B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1" y="1638889"/>
            <a:ext cx="11751058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10C2A4-0C72-652D-0375-7249C8EE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2CD98-6208-DFD5-53D9-5BE6026E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57352-BC70-11AF-281F-D96AE542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65" y="839180"/>
            <a:ext cx="4954964" cy="4401428"/>
          </a:xfrm>
          <a:solidFill>
            <a:schemeClr val="bg1">
              <a:alpha val="16000"/>
            </a:schemeClr>
          </a:solidFill>
        </p:spPr>
        <p:txBody>
          <a:bodyPr>
            <a:normAutofit/>
          </a:bodyPr>
          <a:lstStyle/>
          <a:p>
            <a:r>
              <a:rPr lang="id-ID" sz="4800" b="1" dirty="0" err="1"/>
              <a:t>Download</a:t>
            </a:r>
            <a:r>
              <a:rPr lang="id-ID" sz="4800" b="1" dirty="0"/>
              <a:t> Program </a:t>
            </a:r>
            <a:r>
              <a:rPr lang="id-ID" sz="4800" b="1" dirty="0" err="1"/>
              <a:t>IoT</a:t>
            </a:r>
            <a:r>
              <a:rPr lang="id-ID" sz="4800" b="1"/>
              <a:t> CI 3 </a:t>
            </a:r>
            <a:r>
              <a:rPr lang="id-ID" sz="4800" b="1" dirty="0"/>
              <a:t>dan Materi</a:t>
            </a:r>
            <a:br>
              <a:rPr lang="id-ID" dirty="0">
                <a:solidFill>
                  <a:schemeClr val="bg1"/>
                </a:solidFill>
              </a:rPr>
            </a:br>
            <a:br>
              <a:rPr lang="id-ID" dirty="0">
                <a:solidFill>
                  <a:schemeClr val="bg1"/>
                </a:solidFill>
              </a:rPr>
            </a:br>
            <a:r>
              <a:rPr lang="id-ID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https://github.com/asadrosyadi/workshop_IoT-BumSol</a:t>
            </a:r>
            <a:r>
              <a:rPr lang="id-ID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AF86BDA-7418-CA17-2DE5-DAD22DE4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8837" y="1035658"/>
            <a:ext cx="5074255" cy="5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F2854-7ADF-12A5-6061-413F9846F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B8E51A30-43C3-DBA2-CF0F-A07320BF3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4602BB-FF70-3DEF-E5B2-D03BD692D56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791B4A-68EF-BDD1-792C-9F8F0FEB6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40D7BB-BE82-5140-3589-045D3F32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77ACCA4-B3C9-289F-FE0B-C375B4D41EA7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Wiring </a:t>
            </a:r>
            <a:r>
              <a:rPr lang="en-US" sz="4800" b="1" dirty="0" err="1">
                <a:solidFill>
                  <a:schemeClr val="bg1"/>
                </a:solidFill>
              </a:rPr>
              <a:t>Praktikum</a:t>
            </a:r>
            <a:r>
              <a:rPr lang="id-ID" sz="4800" b="1" dirty="0">
                <a:solidFill>
                  <a:schemeClr val="bg1"/>
                </a:solidFill>
              </a:rPr>
              <a:t> DHT 22, LED, dan MQ 6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71D5D-FCF6-E495-4376-1D015447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198" y="312004"/>
            <a:ext cx="10565092" cy="52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723DC-9128-A326-4648-442EA898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6C2A75C-48E3-AF52-6E38-D3502BB61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408BD32-515B-FE94-F9AD-1EDCEC6DBB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0EFDEB-C417-63C7-0AE0-2939535E6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51A394-B019-DF0D-65E9-A07D754D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C406FA8D-CF2C-B59F-9540-5F86955372EF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</a:t>
            </a:r>
            <a:r>
              <a:rPr lang="id-ID" sz="4800" b="1" dirty="0" err="1">
                <a:solidFill>
                  <a:schemeClr val="bg1"/>
                </a:solidFill>
              </a:rPr>
              <a:t>rogram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Arduino</a:t>
            </a:r>
            <a:r>
              <a:rPr lang="id-ID" sz="4800" b="1" dirty="0">
                <a:solidFill>
                  <a:schemeClr val="bg1"/>
                </a:solidFill>
              </a:rPr>
              <a:t> DHT 22, LED, dan MQ 6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8A783-9FA8-1F06-14D1-3A85280CF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48" y="280903"/>
            <a:ext cx="6342131" cy="5108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C5D02-D5DF-81AB-BB05-A6E84143E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497" y="571056"/>
            <a:ext cx="4924904" cy="42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8A3946B-A552-8924-DFEC-4392337D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03" y="0"/>
            <a:ext cx="8281686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8E69EC-434A-E29E-DA5D-B4B5860A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758762"/>
            <a:ext cx="2986391" cy="515565"/>
          </a:xfrm>
        </p:spPr>
        <p:txBody>
          <a:bodyPr>
            <a:noAutofit/>
          </a:bodyPr>
          <a:lstStyle/>
          <a:p>
            <a:r>
              <a:rPr lang="id-ID" sz="2400" b="1" dirty="0"/>
              <a:t>Membuat </a:t>
            </a:r>
            <a:r>
              <a:rPr lang="id-ID" sz="2400" b="1" dirty="0" err="1"/>
              <a:t>Database</a:t>
            </a:r>
            <a:endParaRPr lang="id-ID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7CC0C-55AE-4217-BBBD-5480CDD8738B}"/>
              </a:ext>
            </a:extLst>
          </p:cNvPr>
          <p:cNvSpPr txBox="1">
            <a:spLocks/>
          </p:cNvSpPr>
          <p:nvPr/>
        </p:nvSpPr>
        <p:spPr>
          <a:xfrm>
            <a:off x="5648846" y="1488333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1. Buat Data Base “</a:t>
            </a:r>
            <a:r>
              <a:rPr lang="id-ID" sz="2400" b="1" dirty="0" err="1"/>
              <a:t>IoT_Bumisolawat</a:t>
            </a:r>
            <a:r>
              <a:rPr lang="id-ID" sz="2400" b="1" dirty="0"/>
              <a:t>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4091BC-2EF3-368D-2868-8944C11A70F5}"/>
              </a:ext>
            </a:extLst>
          </p:cNvPr>
          <p:cNvSpPr txBox="1">
            <a:spLocks/>
          </p:cNvSpPr>
          <p:nvPr/>
        </p:nvSpPr>
        <p:spPr>
          <a:xfrm>
            <a:off x="5648845" y="2438399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2. Buat Tabel “Kontrol”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EE1527-9C41-04A1-615E-A34AF665BBD1}"/>
              </a:ext>
            </a:extLst>
          </p:cNvPr>
          <p:cNvSpPr txBox="1">
            <a:spLocks/>
          </p:cNvSpPr>
          <p:nvPr/>
        </p:nvSpPr>
        <p:spPr>
          <a:xfrm>
            <a:off x="5648844" y="3347939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	- Berisikan </a:t>
            </a:r>
            <a:r>
              <a:rPr lang="id-ID" sz="2400" b="1" dirty="0" err="1"/>
              <a:t>id</a:t>
            </a:r>
            <a:r>
              <a:rPr lang="id-ID" sz="2400" b="1" dirty="0"/>
              <a:t>, dan LED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7F1868-37F3-11F7-9504-2922FEBAFEBE}"/>
              </a:ext>
            </a:extLst>
          </p:cNvPr>
          <p:cNvSpPr txBox="1">
            <a:spLocks/>
          </p:cNvSpPr>
          <p:nvPr/>
        </p:nvSpPr>
        <p:spPr>
          <a:xfrm>
            <a:off x="5648844" y="4373395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3. Buat Tabel “sensor”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315C83-CD10-1FFC-98BA-F62D59470ADF}"/>
              </a:ext>
            </a:extLst>
          </p:cNvPr>
          <p:cNvSpPr txBox="1">
            <a:spLocks/>
          </p:cNvSpPr>
          <p:nvPr/>
        </p:nvSpPr>
        <p:spPr>
          <a:xfrm>
            <a:off x="5712443" y="5250910"/>
            <a:ext cx="3281145" cy="7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3050" indent="-273050"/>
            <a:r>
              <a:rPr lang="id-ID" sz="2400" b="1" dirty="0"/>
              <a:t>	- Berisikan </a:t>
            </a:r>
            <a:r>
              <a:rPr lang="id-ID" sz="2400" b="1" dirty="0" err="1"/>
              <a:t>id</a:t>
            </a:r>
            <a:r>
              <a:rPr lang="id-ID" sz="2400" b="1" dirty="0"/>
              <a:t>, suhu, kelembapan, dan Gas</a:t>
            </a:r>
          </a:p>
        </p:txBody>
      </p:sp>
    </p:spTree>
    <p:extLst>
      <p:ext uri="{BB962C8B-B14F-4D97-AF65-F5344CB8AC3E}">
        <p14:creationId xmlns:p14="http://schemas.microsoft.com/office/powerpoint/2010/main" val="22268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5D481A-E2A2-54C8-95FE-86334361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549"/>
            <a:ext cx="12192000" cy="55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8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9F92E7-E0FF-33B7-23C7-6B3C7383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621"/>
            <a:ext cx="12192000" cy="55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B2302-9619-2A1B-98A1-17E4B7CD4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F6C363AB-B57C-573B-6C58-E7E466EB9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50448C-9F40-E261-D833-3F9DB15E04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4F5853-D6EB-52CC-9EF1-EBBFD9EB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B4AE83-32ED-AE19-9F09-75EBA4F3F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3FBA4A01-4161-C4E4-0D4C-B5E5FF0660FD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</a:t>
            </a:r>
            <a:r>
              <a:rPr lang="id-ID" sz="4800" b="1" dirty="0" err="1">
                <a:solidFill>
                  <a:schemeClr val="bg1"/>
                </a:solidFill>
              </a:rPr>
              <a:t>rogram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id-ID" sz="4800" b="1" dirty="0" err="1">
                <a:solidFill>
                  <a:schemeClr val="bg1"/>
                </a:solidFill>
              </a:rPr>
              <a:t>IoT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Arduino</a:t>
            </a:r>
            <a:r>
              <a:rPr lang="id-ID" sz="4800" b="1" dirty="0">
                <a:solidFill>
                  <a:schemeClr val="bg1"/>
                </a:solidFill>
              </a:rPr>
              <a:t> DHT 22, LED, dan MQ 6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7C86-876B-4215-0CE9-361F4CD37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211" y="803361"/>
            <a:ext cx="10166117" cy="41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81772-8EFD-51AC-4008-7D2D2097F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48DEEB68-6F1C-EFF8-81DB-62C0B5F4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3EC2821-1685-DBF8-45E6-6E068639FA3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7F793E-BBAF-5A2A-7322-574C571D7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E199B3-035D-1DC4-ED4A-68FBE9881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44131C3-D072-85D2-740A-199858D0224E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</a:t>
            </a:r>
            <a:r>
              <a:rPr lang="id-ID" sz="4800" b="1" dirty="0" err="1">
                <a:solidFill>
                  <a:schemeClr val="bg1"/>
                </a:solidFill>
              </a:rPr>
              <a:t>rogram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id-ID" sz="4800" b="1" dirty="0" err="1">
                <a:solidFill>
                  <a:schemeClr val="bg1"/>
                </a:solidFill>
              </a:rPr>
              <a:t>IoT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Arduino</a:t>
            </a:r>
            <a:r>
              <a:rPr lang="id-ID" sz="4800" b="1" dirty="0">
                <a:solidFill>
                  <a:schemeClr val="bg1"/>
                </a:solidFill>
              </a:rPr>
              <a:t> DHT 22, LED, dan MQ 6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79707-F1BC-0DC8-CC1F-1122E6DD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365" y="95974"/>
            <a:ext cx="5986441" cy="52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D7EC4-98D6-357E-14FD-9D76892D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91BB6481-CC24-7F10-4367-6D0A32932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48" y="883945"/>
            <a:ext cx="933450" cy="9810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DC193A-6A9E-B28B-D602-0F7AB7E8971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E2FFD6-CF83-C8E6-8AFA-496F12B9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51096E4-319C-5E69-BE64-352F88326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4000" y="0"/>
              <a:ext cx="6858000" cy="6858000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9C52E3F-1496-ED25-798D-5765EAAF4C66}"/>
              </a:ext>
            </a:extLst>
          </p:cNvPr>
          <p:cNvSpPr txBox="1">
            <a:spLocks/>
          </p:cNvSpPr>
          <p:nvPr/>
        </p:nvSpPr>
        <p:spPr>
          <a:xfrm>
            <a:off x="14019" y="5817860"/>
            <a:ext cx="11949382" cy="83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P</a:t>
            </a:r>
            <a:r>
              <a:rPr lang="id-ID" sz="4800" b="1" dirty="0" err="1">
                <a:solidFill>
                  <a:schemeClr val="bg1"/>
                </a:solidFill>
              </a:rPr>
              <a:t>rogram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id-ID" sz="4800" b="1" dirty="0" err="1">
                <a:solidFill>
                  <a:schemeClr val="bg1"/>
                </a:solidFill>
              </a:rPr>
              <a:t>IoT</a:t>
            </a:r>
            <a:r>
              <a:rPr lang="id-ID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Arduino</a:t>
            </a:r>
            <a:r>
              <a:rPr lang="id-ID" sz="4800" b="1" dirty="0">
                <a:solidFill>
                  <a:schemeClr val="bg1"/>
                </a:solidFill>
              </a:rPr>
              <a:t> DHT 22, LED, dan MQ 6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E5F7A-A851-C5FE-74F1-16EED7A75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28" y="196691"/>
            <a:ext cx="10276673" cy="54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9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49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164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Internet of Things</vt:lpstr>
      <vt:lpstr>PowerPoint Presentation</vt:lpstr>
      <vt:lpstr>PowerPoint Presentation</vt:lpstr>
      <vt:lpstr>Membuat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Buat Program IoT dengan CI 3</vt:lpstr>
      <vt:lpstr>Download Program IoT CI 3 dan Materi  https://github.com/asadrosyadi/workshop_IoT-BumSol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As'ad Rosyadi</dc:creator>
  <cp:lastModifiedBy>As'ad Rosyadi</cp:lastModifiedBy>
  <cp:revision>75</cp:revision>
  <dcterms:created xsi:type="dcterms:W3CDTF">2023-11-30T14:13:32Z</dcterms:created>
  <dcterms:modified xsi:type="dcterms:W3CDTF">2024-10-22T15:37:15Z</dcterms:modified>
</cp:coreProperties>
</file>