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275213"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A375462-DD19-4458-8E49-70C46C158100}">
          <p14:sldIdLst>
            <p14:sldId id="256"/>
          </p14:sldIdLst>
        </p14:section>
      </p14:sectionLst>
    </p:ext>
    <p:ext uri="{EFAFB233-063F-42B5-8137-9DF3F51BA10A}">
      <p15:sldGuideLst xmlns:p15="http://schemas.microsoft.com/office/powerpoint/2012/main">
        <p15:guide id="1" orient="horz" pos="13446"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30" d="100"/>
          <a:sy n="30" d="100"/>
        </p:scale>
        <p:origin x="636" y="-4620"/>
      </p:cViewPr>
      <p:guideLst>
        <p:guide orient="horz" pos="13446"/>
        <p:guide pos="9535"/>
      </p:guideLst>
    </p:cSldViewPr>
  </p:slideViewPr>
  <p:notesTextViewPr>
    <p:cViewPr>
      <p:scale>
        <a:sx n="1" d="1"/>
        <a:sy n="1" d="1"/>
      </p:scale>
      <p:origin x="0" y="0"/>
    </p:cViewPr>
  </p:notesTextViewPr>
  <p:notesViewPr>
    <p:cSldViewPr snapToGrid="0" showGuides="1">
      <p:cViewPr varScale="1">
        <p:scale>
          <a:sx n="55" d="100"/>
          <a:sy n="55" d="100"/>
        </p:scale>
        <p:origin x="2880" y="42"/>
      </p:cViewPr>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sib sattar" userId="404fc3c6df224742" providerId="LiveId" clId="{F3F2DF47-C3E5-43ED-962C-37CCDD51A9B1}"/>
    <pc:docChg chg="undo redo custSel modSld addSection modSection">
      <pc:chgData name="wasib sattar" userId="404fc3c6df224742" providerId="LiveId" clId="{F3F2DF47-C3E5-43ED-962C-37CCDD51A9B1}" dt="2024-01-16T20:03:43.436" v="644" actId="1076"/>
      <pc:docMkLst>
        <pc:docMk/>
      </pc:docMkLst>
      <pc:sldChg chg="addSp delSp modSp mod">
        <pc:chgData name="wasib sattar" userId="404fc3c6df224742" providerId="LiveId" clId="{F3F2DF47-C3E5-43ED-962C-37CCDD51A9B1}" dt="2024-01-16T20:03:43.436" v="644" actId="1076"/>
        <pc:sldMkLst>
          <pc:docMk/>
          <pc:sldMk cId="2082957237" sldId="256"/>
        </pc:sldMkLst>
        <pc:spChg chg="mod">
          <ac:chgData name="wasib sattar" userId="404fc3c6df224742" providerId="LiveId" clId="{F3F2DF47-C3E5-43ED-962C-37CCDD51A9B1}" dt="2024-01-16T19:30:38.308" v="504" actId="255"/>
          <ac:spMkLst>
            <pc:docMk/>
            <pc:sldMk cId="2082957237" sldId="256"/>
            <ac:spMk id="5" creationId="{5626110C-EE12-687D-1EBD-76E4F4297C8F}"/>
          </ac:spMkLst>
        </pc:spChg>
        <pc:spChg chg="add del ord">
          <ac:chgData name="wasib sattar" userId="404fc3c6df224742" providerId="LiveId" clId="{F3F2DF47-C3E5-43ED-962C-37CCDD51A9B1}" dt="2024-01-16T18:22:57.611" v="7" actId="478"/>
          <ac:spMkLst>
            <pc:docMk/>
            <pc:sldMk cId="2082957237" sldId="256"/>
            <ac:spMk id="6" creationId="{DFFA32EA-63CF-1F2D-BED7-CBD6EDF41D91}"/>
          </ac:spMkLst>
        </pc:spChg>
        <pc:spChg chg="add del mod ord">
          <ac:chgData name="wasib sattar" userId="404fc3c6df224742" providerId="LiveId" clId="{F3F2DF47-C3E5-43ED-962C-37CCDD51A9B1}" dt="2024-01-16T18:24:21.820" v="14" actId="478"/>
          <ac:spMkLst>
            <pc:docMk/>
            <pc:sldMk cId="2082957237" sldId="256"/>
            <ac:spMk id="7" creationId="{01E90360-8BE9-1126-C7FE-45CBC8ADF527}"/>
          </ac:spMkLst>
        </pc:spChg>
        <pc:spChg chg="add del mod ord">
          <ac:chgData name="wasib sattar" userId="404fc3c6df224742" providerId="LiveId" clId="{F3F2DF47-C3E5-43ED-962C-37CCDD51A9B1}" dt="2024-01-16T18:26:26.017" v="22" actId="478"/>
          <ac:spMkLst>
            <pc:docMk/>
            <pc:sldMk cId="2082957237" sldId="256"/>
            <ac:spMk id="8" creationId="{1E5A41BD-7C25-08C9-F826-4150F545B349}"/>
          </ac:spMkLst>
        </pc:spChg>
        <pc:spChg chg="add del mod ord">
          <ac:chgData name="wasib sattar" userId="404fc3c6df224742" providerId="LiveId" clId="{F3F2DF47-C3E5-43ED-962C-37CCDD51A9B1}" dt="2024-01-16T18:27:28.522" v="31" actId="478"/>
          <ac:spMkLst>
            <pc:docMk/>
            <pc:sldMk cId="2082957237" sldId="256"/>
            <ac:spMk id="9" creationId="{F382046F-E42D-9A14-C63C-50ECA98ED1DF}"/>
          </ac:spMkLst>
        </pc:spChg>
        <pc:spChg chg="add mod ord">
          <ac:chgData name="wasib sattar" userId="404fc3c6df224742" providerId="LiveId" clId="{F3F2DF47-C3E5-43ED-962C-37CCDD51A9B1}" dt="2024-01-16T18:29:36.216" v="39"/>
          <ac:spMkLst>
            <pc:docMk/>
            <pc:sldMk cId="2082957237" sldId="256"/>
            <ac:spMk id="10" creationId="{C7A4D83E-C176-952A-5AE9-9F4FBCD2F681}"/>
          </ac:spMkLst>
        </pc:spChg>
        <pc:spChg chg="add del mod ord">
          <ac:chgData name="wasib sattar" userId="404fc3c6df224742" providerId="LiveId" clId="{F3F2DF47-C3E5-43ED-962C-37CCDD51A9B1}" dt="2024-01-16T18:32:46.794" v="59" actId="478"/>
          <ac:spMkLst>
            <pc:docMk/>
            <pc:sldMk cId="2082957237" sldId="256"/>
            <ac:spMk id="11" creationId="{0B1754AF-67E0-6AB1-CE3B-DCAB9E0E8AC5}"/>
          </ac:spMkLst>
        </pc:spChg>
        <pc:spChg chg="add mod">
          <ac:chgData name="wasib sattar" userId="404fc3c6df224742" providerId="LiveId" clId="{F3F2DF47-C3E5-43ED-962C-37CCDD51A9B1}" dt="2024-01-16T19:40:48.920" v="568" actId="20577"/>
          <ac:spMkLst>
            <pc:docMk/>
            <pc:sldMk cId="2082957237" sldId="256"/>
            <ac:spMk id="12" creationId="{AA0CEF88-5922-48C1-23D9-F4A0CCB012ED}"/>
          </ac:spMkLst>
        </pc:spChg>
        <pc:spChg chg="add del mod">
          <ac:chgData name="wasib sattar" userId="404fc3c6df224742" providerId="LiveId" clId="{F3F2DF47-C3E5-43ED-962C-37CCDD51A9B1}" dt="2024-01-16T18:53:12.992" v="109" actId="478"/>
          <ac:spMkLst>
            <pc:docMk/>
            <pc:sldMk cId="2082957237" sldId="256"/>
            <ac:spMk id="17" creationId="{D3CCF5F3-CCE0-7FF9-E99E-F5D5E15F4E63}"/>
          </ac:spMkLst>
        </pc:spChg>
        <pc:spChg chg="add mod">
          <ac:chgData name="wasib sattar" userId="404fc3c6df224742" providerId="LiveId" clId="{F3F2DF47-C3E5-43ED-962C-37CCDD51A9B1}" dt="2024-01-16T19:14:04.942" v="443" actId="207"/>
          <ac:spMkLst>
            <pc:docMk/>
            <pc:sldMk cId="2082957237" sldId="256"/>
            <ac:spMk id="24" creationId="{DCB38FEF-A7B0-BAE0-1A53-FCD1AA8FE31A}"/>
          </ac:spMkLst>
        </pc:spChg>
        <pc:spChg chg="add del">
          <ac:chgData name="wasib sattar" userId="404fc3c6df224742" providerId="LiveId" clId="{F3F2DF47-C3E5-43ED-962C-37CCDD51A9B1}" dt="2024-01-16T18:53:42.278" v="130" actId="22"/>
          <ac:spMkLst>
            <pc:docMk/>
            <pc:sldMk cId="2082957237" sldId="256"/>
            <ac:spMk id="26" creationId="{9BAB7ED4-F454-85C7-9A5B-DE9A23CA589D}"/>
          </ac:spMkLst>
        </pc:spChg>
        <pc:spChg chg="add mod">
          <ac:chgData name="wasib sattar" userId="404fc3c6df224742" providerId="LiveId" clId="{F3F2DF47-C3E5-43ED-962C-37CCDD51A9B1}" dt="2024-01-16T19:14:11.561" v="444" actId="207"/>
          <ac:spMkLst>
            <pc:docMk/>
            <pc:sldMk cId="2082957237" sldId="256"/>
            <ac:spMk id="27" creationId="{8981E86C-762F-F5AD-FF43-48CB7314B4FB}"/>
          </ac:spMkLst>
        </pc:spChg>
        <pc:spChg chg="add ord">
          <ac:chgData name="wasib sattar" userId="404fc3c6df224742" providerId="LiveId" clId="{F3F2DF47-C3E5-43ED-962C-37CCDD51A9B1}" dt="2024-01-16T19:00:26.923" v="283" actId="167"/>
          <ac:spMkLst>
            <pc:docMk/>
            <pc:sldMk cId="2082957237" sldId="256"/>
            <ac:spMk id="28" creationId="{D0231623-1523-B3A4-5837-FA3E1B64B243}"/>
          </ac:spMkLst>
        </pc:spChg>
        <pc:spChg chg="add mod">
          <ac:chgData name="wasib sattar" userId="404fc3c6df224742" providerId="LiveId" clId="{F3F2DF47-C3E5-43ED-962C-37CCDD51A9B1}" dt="2024-01-16T19:21:04.654" v="483" actId="2711"/>
          <ac:spMkLst>
            <pc:docMk/>
            <pc:sldMk cId="2082957237" sldId="256"/>
            <ac:spMk id="29" creationId="{1CBBD4E8-5DF0-62F2-CB16-EAC0FB57C18C}"/>
          </ac:spMkLst>
        </pc:spChg>
        <pc:spChg chg="add mod">
          <ac:chgData name="wasib sattar" userId="404fc3c6df224742" providerId="LiveId" clId="{F3F2DF47-C3E5-43ED-962C-37CCDD51A9B1}" dt="2024-01-16T19:13:34.773" v="440" actId="207"/>
          <ac:spMkLst>
            <pc:docMk/>
            <pc:sldMk cId="2082957237" sldId="256"/>
            <ac:spMk id="34" creationId="{C90C4C28-A9FE-29C2-3191-204BE5CB7079}"/>
          </ac:spMkLst>
        </pc:spChg>
        <pc:spChg chg="add mod ord">
          <ac:chgData name="wasib sattar" userId="404fc3c6df224742" providerId="LiveId" clId="{F3F2DF47-C3E5-43ED-962C-37CCDD51A9B1}" dt="2024-01-16T19:15:33.392" v="447" actId="167"/>
          <ac:spMkLst>
            <pc:docMk/>
            <pc:sldMk cId="2082957237" sldId="256"/>
            <ac:spMk id="35" creationId="{00516F10-D7D5-09A3-375A-D04337A9446C}"/>
          </ac:spMkLst>
        </pc:spChg>
        <pc:spChg chg="add mod">
          <ac:chgData name="wasib sattar" userId="404fc3c6df224742" providerId="LiveId" clId="{F3F2DF47-C3E5-43ED-962C-37CCDD51A9B1}" dt="2024-01-16T19:20:53.808" v="482" actId="2711"/>
          <ac:spMkLst>
            <pc:docMk/>
            <pc:sldMk cId="2082957237" sldId="256"/>
            <ac:spMk id="36" creationId="{DCB71C02-4C48-0D70-D7C8-27809B3CDDED}"/>
          </ac:spMkLst>
        </pc:spChg>
        <pc:spChg chg="add mod">
          <ac:chgData name="wasib sattar" userId="404fc3c6df224742" providerId="LiveId" clId="{F3F2DF47-C3E5-43ED-962C-37CCDD51A9B1}" dt="2024-01-16T19:44:50.514" v="610" actId="1076"/>
          <ac:spMkLst>
            <pc:docMk/>
            <pc:sldMk cId="2082957237" sldId="256"/>
            <ac:spMk id="37" creationId="{73FA3795-65B8-2269-4AD4-706469E9769B}"/>
          </ac:spMkLst>
        </pc:spChg>
        <pc:spChg chg="add mod">
          <ac:chgData name="wasib sattar" userId="404fc3c6df224742" providerId="LiveId" clId="{F3F2DF47-C3E5-43ED-962C-37CCDD51A9B1}" dt="2024-01-16T19:44:44.884" v="609" actId="1076"/>
          <ac:spMkLst>
            <pc:docMk/>
            <pc:sldMk cId="2082957237" sldId="256"/>
            <ac:spMk id="38" creationId="{72BE60D4-6918-4899-6CA6-88F34EDD6D93}"/>
          </ac:spMkLst>
        </pc:spChg>
        <pc:spChg chg="add del mod">
          <ac:chgData name="wasib sattar" userId="404fc3c6df224742" providerId="LiveId" clId="{F3F2DF47-C3E5-43ED-962C-37CCDD51A9B1}" dt="2024-01-16T19:45:44.846" v="626" actId="478"/>
          <ac:spMkLst>
            <pc:docMk/>
            <pc:sldMk cId="2082957237" sldId="256"/>
            <ac:spMk id="39" creationId="{DE2D6EFD-5D01-03DD-6527-4DE25441EDF2}"/>
          </ac:spMkLst>
        </pc:spChg>
        <pc:spChg chg="add del mod">
          <ac:chgData name="wasib sattar" userId="404fc3c6df224742" providerId="LiveId" clId="{F3F2DF47-C3E5-43ED-962C-37CCDD51A9B1}" dt="2024-01-16T19:45:47.922" v="627" actId="478"/>
          <ac:spMkLst>
            <pc:docMk/>
            <pc:sldMk cId="2082957237" sldId="256"/>
            <ac:spMk id="40" creationId="{B8F4FED7-26AD-17CB-87F3-310BE5B25618}"/>
          </ac:spMkLst>
        </pc:spChg>
        <pc:spChg chg="add del mod">
          <ac:chgData name="wasib sattar" userId="404fc3c6df224742" providerId="LiveId" clId="{F3F2DF47-C3E5-43ED-962C-37CCDD51A9B1}" dt="2024-01-16T19:45:51.531" v="628" actId="478"/>
          <ac:spMkLst>
            <pc:docMk/>
            <pc:sldMk cId="2082957237" sldId="256"/>
            <ac:spMk id="41" creationId="{BF13D0C9-0C97-9CF6-8A9D-5E81E5284D02}"/>
          </ac:spMkLst>
        </pc:spChg>
        <pc:spChg chg="add mod">
          <ac:chgData name="wasib sattar" userId="404fc3c6df224742" providerId="LiveId" clId="{F3F2DF47-C3E5-43ED-962C-37CCDD51A9B1}" dt="2024-01-16T20:03:43.436" v="644" actId="1076"/>
          <ac:spMkLst>
            <pc:docMk/>
            <pc:sldMk cId="2082957237" sldId="256"/>
            <ac:spMk id="42" creationId="{AE32F2AF-2341-8504-3035-870CBA90CA2D}"/>
          </ac:spMkLst>
        </pc:spChg>
        <pc:picChg chg="add mod">
          <ac:chgData name="wasib sattar" userId="404fc3c6df224742" providerId="LiveId" clId="{F3F2DF47-C3E5-43ED-962C-37CCDD51A9B1}" dt="2024-01-16T18:38:51.463" v="74" actId="14100"/>
          <ac:picMkLst>
            <pc:docMk/>
            <pc:sldMk cId="2082957237" sldId="256"/>
            <ac:picMk id="14" creationId="{99EB399D-7C87-BF35-87B1-600106DD3350}"/>
          </ac:picMkLst>
        </pc:picChg>
        <pc:picChg chg="add mod">
          <ac:chgData name="wasib sattar" userId="404fc3c6df224742" providerId="LiveId" clId="{F3F2DF47-C3E5-43ED-962C-37CCDD51A9B1}" dt="2024-01-16T18:38:55.581" v="75" actId="14100"/>
          <ac:picMkLst>
            <pc:docMk/>
            <pc:sldMk cId="2082957237" sldId="256"/>
            <ac:picMk id="16" creationId="{DEC0A85A-FFC6-738C-3F10-FA0F9122D017}"/>
          </ac:picMkLst>
        </pc:picChg>
        <pc:picChg chg="add mod">
          <ac:chgData name="wasib sattar" userId="404fc3c6df224742" providerId="LiveId" clId="{F3F2DF47-C3E5-43ED-962C-37CCDD51A9B1}" dt="2024-01-16T18:46:10.796" v="82" actId="14100"/>
          <ac:picMkLst>
            <pc:docMk/>
            <pc:sldMk cId="2082957237" sldId="256"/>
            <ac:picMk id="19" creationId="{DC09688E-E868-33C8-6D79-CBFF24C17101}"/>
          </ac:picMkLst>
        </pc:picChg>
        <pc:picChg chg="add mod">
          <ac:chgData name="wasib sattar" userId="404fc3c6df224742" providerId="LiveId" clId="{F3F2DF47-C3E5-43ED-962C-37CCDD51A9B1}" dt="2024-01-16T18:58:00.620" v="281" actId="1076"/>
          <ac:picMkLst>
            <pc:docMk/>
            <pc:sldMk cId="2082957237" sldId="256"/>
            <ac:picMk id="21" creationId="{39D44F00-3008-0F98-7E4E-E871B86E7254}"/>
          </ac:picMkLst>
        </pc:picChg>
        <pc:picChg chg="add del mod">
          <ac:chgData name="wasib sattar" userId="404fc3c6df224742" providerId="LiveId" clId="{F3F2DF47-C3E5-43ED-962C-37CCDD51A9B1}" dt="2024-01-16T18:51:36.639" v="89" actId="478"/>
          <ac:picMkLst>
            <pc:docMk/>
            <pc:sldMk cId="2082957237" sldId="256"/>
            <ac:picMk id="23" creationId="{19E4801A-C4B9-AE41-1FE1-41D8ACF666C4}"/>
          </ac:picMkLst>
        </pc:picChg>
        <pc:picChg chg="add mod">
          <ac:chgData name="wasib sattar" userId="404fc3c6df224742" providerId="LiveId" clId="{F3F2DF47-C3E5-43ED-962C-37CCDD51A9B1}" dt="2024-01-16T19:11:50.333" v="317" actId="14100"/>
          <ac:picMkLst>
            <pc:docMk/>
            <pc:sldMk cId="2082957237" sldId="256"/>
            <ac:picMk id="31" creationId="{6B5EC3A2-B8FD-7C56-F62D-1AF2C2C46654}"/>
          </ac:picMkLst>
        </pc:picChg>
        <pc:picChg chg="add mod">
          <ac:chgData name="wasib sattar" userId="404fc3c6df224742" providerId="LiveId" clId="{F3F2DF47-C3E5-43ED-962C-37CCDD51A9B1}" dt="2024-01-16T19:13:52.318" v="442" actId="1076"/>
          <ac:picMkLst>
            <pc:docMk/>
            <pc:sldMk cId="2082957237" sldId="256"/>
            <ac:picMk id="33" creationId="{B0690970-1FF5-9004-66C7-CCC26DBC96C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3AA5A2-8017-4D47-AAB7-D0503B89C58B}" type="datetimeFigureOut">
              <a:rPr lang="en-US" smtClean="0"/>
              <a:t>1/16/2024</a:t>
            </a:fld>
            <a:endParaRPr lang="en-US"/>
          </a:p>
        </p:txBody>
      </p:sp>
      <p:sp>
        <p:nvSpPr>
          <p:cNvPr id="4" name="Slide Image Placeholder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061E8-2D7A-42E2-AD0B-83E41DBBEE50}" type="slidenum">
              <a:rPr lang="en-US" smtClean="0"/>
              <a:t>‹#›</a:t>
            </a:fld>
            <a:endParaRPr lang="en-US"/>
          </a:p>
        </p:txBody>
      </p:sp>
    </p:spTree>
    <p:extLst>
      <p:ext uri="{BB962C8B-B14F-4D97-AF65-F5344CB8AC3E}">
        <p14:creationId xmlns:p14="http://schemas.microsoft.com/office/powerpoint/2010/main" val="1662855817"/>
      </p:ext>
    </p:extLst>
  </p:cSld>
  <p:clrMap bg1="lt1" tx1="dk1" bg2="lt2" tx2="dk2" accent1="accent1" accent2="accent2" accent3="accent3" accent4="accent4" accent5="accent5" accent6="accent6" hlink="hlink" folHlink="folHlink"/>
  <p:notesStyle>
    <a:lvl1pPr marL="0" algn="l" defTabSz="3505992" rtl="0" eaLnBrk="1" latinLnBrk="0" hangingPunct="1">
      <a:defRPr sz="4601" kern="1200">
        <a:solidFill>
          <a:schemeClr val="tx1"/>
        </a:solidFill>
        <a:latin typeface="+mn-lt"/>
        <a:ea typeface="+mn-ea"/>
        <a:cs typeface="+mn-cs"/>
      </a:defRPr>
    </a:lvl1pPr>
    <a:lvl2pPr marL="1752996" algn="l" defTabSz="3505992" rtl="0" eaLnBrk="1" latinLnBrk="0" hangingPunct="1">
      <a:defRPr sz="4601" kern="1200">
        <a:solidFill>
          <a:schemeClr val="tx1"/>
        </a:solidFill>
        <a:latin typeface="+mn-lt"/>
        <a:ea typeface="+mn-ea"/>
        <a:cs typeface="+mn-cs"/>
      </a:defRPr>
    </a:lvl2pPr>
    <a:lvl3pPr marL="3505992" algn="l" defTabSz="3505992" rtl="0" eaLnBrk="1" latinLnBrk="0" hangingPunct="1">
      <a:defRPr sz="4601" kern="1200">
        <a:solidFill>
          <a:schemeClr val="tx1"/>
        </a:solidFill>
        <a:latin typeface="+mn-lt"/>
        <a:ea typeface="+mn-ea"/>
        <a:cs typeface="+mn-cs"/>
      </a:defRPr>
    </a:lvl3pPr>
    <a:lvl4pPr marL="5258989" algn="l" defTabSz="3505992" rtl="0" eaLnBrk="1" latinLnBrk="0" hangingPunct="1">
      <a:defRPr sz="4601" kern="1200">
        <a:solidFill>
          <a:schemeClr val="tx1"/>
        </a:solidFill>
        <a:latin typeface="+mn-lt"/>
        <a:ea typeface="+mn-ea"/>
        <a:cs typeface="+mn-cs"/>
      </a:defRPr>
    </a:lvl4pPr>
    <a:lvl5pPr marL="7011985" algn="l" defTabSz="3505992" rtl="0" eaLnBrk="1" latinLnBrk="0" hangingPunct="1">
      <a:defRPr sz="4601" kern="1200">
        <a:solidFill>
          <a:schemeClr val="tx1"/>
        </a:solidFill>
        <a:latin typeface="+mn-lt"/>
        <a:ea typeface="+mn-ea"/>
        <a:cs typeface="+mn-cs"/>
      </a:defRPr>
    </a:lvl5pPr>
    <a:lvl6pPr marL="8764981" algn="l" defTabSz="3505992" rtl="0" eaLnBrk="1" latinLnBrk="0" hangingPunct="1">
      <a:defRPr sz="4601" kern="1200">
        <a:solidFill>
          <a:schemeClr val="tx1"/>
        </a:solidFill>
        <a:latin typeface="+mn-lt"/>
        <a:ea typeface="+mn-ea"/>
        <a:cs typeface="+mn-cs"/>
      </a:defRPr>
    </a:lvl6pPr>
    <a:lvl7pPr marL="10517977" algn="l" defTabSz="3505992" rtl="0" eaLnBrk="1" latinLnBrk="0" hangingPunct="1">
      <a:defRPr sz="4601" kern="1200">
        <a:solidFill>
          <a:schemeClr val="tx1"/>
        </a:solidFill>
        <a:latin typeface="+mn-lt"/>
        <a:ea typeface="+mn-ea"/>
        <a:cs typeface="+mn-cs"/>
      </a:defRPr>
    </a:lvl7pPr>
    <a:lvl8pPr marL="12270974" algn="l" defTabSz="3505992" rtl="0" eaLnBrk="1" latinLnBrk="0" hangingPunct="1">
      <a:defRPr sz="4601" kern="1200">
        <a:solidFill>
          <a:schemeClr val="tx1"/>
        </a:solidFill>
        <a:latin typeface="+mn-lt"/>
        <a:ea typeface="+mn-ea"/>
        <a:cs typeface="+mn-cs"/>
      </a:defRPr>
    </a:lvl8pPr>
    <a:lvl9pPr marL="14023970" algn="l" defTabSz="3505992" rtl="0" eaLnBrk="1" latinLnBrk="0" hangingPunct="1">
      <a:defRPr sz="4601"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6999180"/>
            <a:ext cx="25733931" cy="14889339"/>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62709"/>
            <a:ext cx="22706410" cy="10325516"/>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D6E8D7-A549-4900-93FF-2DEB2ACF5977}"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3D32E-42F3-4EBB-9C37-BBCF67DA6AFF}" type="slidenum">
              <a:rPr lang="en-US" smtClean="0"/>
              <a:t>‹#›</a:t>
            </a:fld>
            <a:endParaRPr lang="en-US"/>
          </a:p>
        </p:txBody>
      </p:sp>
    </p:spTree>
    <p:extLst>
      <p:ext uri="{BB962C8B-B14F-4D97-AF65-F5344CB8AC3E}">
        <p14:creationId xmlns:p14="http://schemas.microsoft.com/office/powerpoint/2010/main" val="840265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D6E8D7-A549-4900-93FF-2DEB2ACF5977}"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3D32E-42F3-4EBB-9C37-BBCF67DA6AFF}" type="slidenum">
              <a:rPr lang="en-US" smtClean="0"/>
              <a:t>‹#›</a:t>
            </a:fld>
            <a:endParaRPr lang="en-US"/>
          </a:p>
        </p:txBody>
      </p:sp>
    </p:spTree>
    <p:extLst>
      <p:ext uri="{BB962C8B-B14F-4D97-AF65-F5344CB8AC3E}">
        <p14:creationId xmlns:p14="http://schemas.microsoft.com/office/powerpoint/2010/main" val="3305440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6960"/>
            <a:ext cx="6528093" cy="3624326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6960"/>
            <a:ext cx="19205838" cy="362432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D6E8D7-A549-4900-93FF-2DEB2ACF5977}"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3D32E-42F3-4EBB-9C37-BBCF67DA6AFF}" type="slidenum">
              <a:rPr lang="en-US" smtClean="0"/>
              <a:t>‹#›</a:t>
            </a:fld>
            <a:endParaRPr lang="en-US"/>
          </a:p>
        </p:txBody>
      </p:sp>
    </p:spTree>
    <p:extLst>
      <p:ext uri="{BB962C8B-B14F-4D97-AF65-F5344CB8AC3E}">
        <p14:creationId xmlns:p14="http://schemas.microsoft.com/office/powerpoint/2010/main" val="113161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D6E8D7-A549-4900-93FF-2DEB2ACF5977}"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3D32E-42F3-4EBB-9C37-BBCF67DA6AFF}" type="slidenum">
              <a:rPr lang="en-US" smtClean="0"/>
              <a:t>‹#›</a:t>
            </a:fld>
            <a:endParaRPr lang="en-US"/>
          </a:p>
        </p:txBody>
      </p:sp>
    </p:spTree>
    <p:extLst>
      <p:ext uri="{BB962C8B-B14F-4D97-AF65-F5344CB8AC3E}">
        <p14:creationId xmlns:p14="http://schemas.microsoft.com/office/powerpoint/2010/main" val="516134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62125"/>
            <a:ext cx="26112371" cy="17789985"/>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20410"/>
            <a:ext cx="26112371" cy="9355333"/>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6E8D7-A549-4900-93FF-2DEB2ACF5977}"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3D32E-42F3-4EBB-9C37-BBCF67DA6AFF}" type="slidenum">
              <a:rPr lang="en-US" smtClean="0"/>
              <a:t>‹#›</a:t>
            </a:fld>
            <a:endParaRPr lang="en-US"/>
          </a:p>
        </p:txBody>
      </p:sp>
    </p:spTree>
    <p:extLst>
      <p:ext uri="{BB962C8B-B14F-4D97-AF65-F5344CB8AC3E}">
        <p14:creationId xmlns:p14="http://schemas.microsoft.com/office/powerpoint/2010/main" val="1126155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84800"/>
            <a:ext cx="12866966"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84800"/>
            <a:ext cx="12866966"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D6E8D7-A549-4900-93FF-2DEB2ACF5977}"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3D32E-42F3-4EBB-9C37-BBCF67DA6AFF}" type="slidenum">
              <a:rPr lang="en-US" smtClean="0"/>
              <a:t>‹#›</a:t>
            </a:fld>
            <a:endParaRPr lang="en-US"/>
          </a:p>
        </p:txBody>
      </p:sp>
    </p:spTree>
    <p:extLst>
      <p:ext uri="{BB962C8B-B14F-4D97-AF65-F5344CB8AC3E}">
        <p14:creationId xmlns:p14="http://schemas.microsoft.com/office/powerpoint/2010/main" val="3844028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6970"/>
            <a:ext cx="26112371" cy="82663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83919"/>
            <a:ext cx="12807832" cy="513800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21926"/>
            <a:ext cx="12807832"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83919"/>
            <a:ext cx="12870909" cy="513800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21926"/>
            <a:ext cx="12870909"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D6E8D7-A549-4900-93FF-2DEB2ACF5977}"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F3D32E-42F3-4EBB-9C37-BBCF67DA6AFF}" type="slidenum">
              <a:rPr lang="en-US" smtClean="0"/>
              <a:t>‹#›</a:t>
            </a:fld>
            <a:endParaRPr lang="en-US"/>
          </a:p>
        </p:txBody>
      </p:sp>
    </p:spTree>
    <p:extLst>
      <p:ext uri="{BB962C8B-B14F-4D97-AF65-F5344CB8AC3E}">
        <p14:creationId xmlns:p14="http://schemas.microsoft.com/office/powerpoint/2010/main" val="940072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D6E8D7-A549-4900-93FF-2DEB2ACF5977}" type="datetimeFigureOut">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F3D32E-42F3-4EBB-9C37-BBCF67DA6AFF}" type="slidenum">
              <a:rPr lang="en-US" smtClean="0"/>
              <a:t>‹#›</a:t>
            </a:fld>
            <a:endParaRPr lang="en-US"/>
          </a:p>
        </p:txBody>
      </p:sp>
    </p:spTree>
    <p:extLst>
      <p:ext uri="{BB962C8B-B14F-4D97-AF65-F5344CB8AC3E}">
        <p14:creationId xmlns:p14="http://schemas.microsoft.com/office/powerpoint/2010/main" val="3848643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6E8D7-A549-4900-93FF-2DEB2ACF5977}" type="datetimeFigureOut">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F3D32E-42F3-4EBB-9C37-BBCF67DA6AFF}" type="slidenum">
              <a:rPr lang="en-US" smtClean="0"/>
              <a:t>‹#›</a:t>
            </a:fld>
            <a:endParaRPr lang="en-US"/>
          </a:p>
        </p:txBody>
      </p:sp>
    </p:spTree>
    <p:extLst>
      <p:ext uri="{BB962C8B-B14F-4D97-AF65-F5344CB8AC3E}">
        <p14:creationId xmlns:p14="http://schemas.microsoft.com/office/powerpoint/2010/main" val="3731214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57701"/>
            <a:ext cx="15326827" cy="30392467"/>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30175"/>
            <a:ext cx="9764544" cy="2376948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F3D6E8D7-A549-4900-93FF-2DEB2ACF5977}"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3D32E-42F3-4EBB-9C37-BBCF67DA6AFF}" type="slidenum">
              <a:rPr lang="en-US" smtClean="0"/>
              <a:t>‹#›</a:t>
            </a:fld>
            <a:endParaRPr lang="en-US"/>
          </a:p>
        </p:txBody>
      </p:sp>
    </p:spTree>
    <p:extLst>
      <p:ext uri="{BB962C8B-B14F-4D97-AF65-F5344CB8AC3E}">
        <p14:creationId xmlns:p14="http://schemas.microsoft.com/office/powerpoint/2010/main" val="1463442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57701"/>
            <a:ext cx="15326827" cy="30392467"/>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30175"/>
            <a:ext cx="9764544" cy="2376948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F3D6E8D7-A549-4900-93FF-2DEB2ACF5977}"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3D32E-42F3-4EBB-9C37-BBCF67DA6AFF}" type="slidenum">
              <a:rPr lang="en-US" smtClean="0"/>
              <a:t>‹#›</a:t>
            </a:fld>
            <a:endParaRPr lang="en-US"/>
          </a:p>
        </p:txBody>
      </p:sp>
    </p:spTree>
    <p:extLst>
      <p:ext uri="{BB962C8B-B14F-4D97-AF65-F5344CB8AC3E}">
        <p14:creationId xmlns:p14="http://schemas.microsoft.com/office/powerpoint/2010/main" val="1196512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6970"/>
            <a:ext cx="26112371" cy="82663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84800"/>
            <a:ext cx="26112371" cy="27135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38914"/>
            <a:ext cx="6811923" cy="2276960"/>
          </a:xfrm>
          <a:prstGeom prst="rect">
            <a:avLst/>
          </a:prstGeom>
        </p:spPr>
        <p:txBody>
          <a:bodyPr vert="horz" lIns="91440" tIns="45720" rIns="91440" bIns="45720" rtlCol="0" anchor="ctr"/>
          <a:lstStyle>
            <a:lvl1pPr algn="l">
              <a:defRPr sz="3973">
                <a:solidFill>
                  <a:schemeClr val="tx1">
                    <a:tint val="75000"/>
                  </a:schemeClr>
                </a:solidFill>
              </a:defRPr>
            </a:lvl1pPr>
          </a:lstStyle>
          <a:p>
            <a:fld id="{F3D6E8D7-A549-4900-93FF-2DEB2ACF5977}" type="datetimeFigureOut">
              <a:rPr lang="en-US" smtClean="0"/>
              <a:t>1/16/2024</a:t>
            </a:fld>
            <a:endParaRPr lang="en-US"/>
          </a:p>
        </p:txBody>
      </p:sp>
      <p:sp>
        <p:nvSpPr>
          <p:cNvPr id="5" name="Footer Placeholder 4"/>
          <p:cNvSpPr>
            <a:spLocks noGrp="1"/>
          </p:cNvSpPr>
          <p:nvPr>
            <p:ph type="ftr" sz="quarter" idx="3"/>
          </p:nvPr>
        </p:nvSpPr>
        <p:spPr>
          <a:xfrm>
            <a:off x="10028665" y="39638914"/>
            <a:ext cx="10217884" cy="2276960"/>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38914"/>
            <a:ext cx="6811923" cy="2276960"/>
          </a:xfrm>
          <a:prstGeom prst="rect">
            <a:avLst/>
          </a:prstGeom>
        </p:spPr>
        <p:txBody>
          <a:bodyPr vert="horz" lIns="91440" tIns="45720" rIns="91440" bIns="45720" rtlCol="0" anchor="ctr"/>
          <a:lstStyle>
            <a:lvl1pPr algn="r">
              <a:defRPr sz="3973">
                <a:solidFill>
                  <a:schemeClr val="tx1">
                    <a:tint val="75000"/>
                  </a:schemeClr>
                </a:solidFill>
              </a:defRPr>
            </a:lvl1pPr>
          </a:lstStyle>
          <a:p>
            <a:fld id="{14F3D32E-42F3-4EBB-9C37-BBCF67DA6AFF}" type="slidenum">
              <a:rPr lang="en-US" smtClean="0"/>
              <a:t>‹#›</a:t>
            </a:fld>
            <a:endParaRPr lang="en-US"/>
          </a:p>
        </p:txBody>
      </p:sp>
    </p:spTree>
    <p:extLst>
      <p:ext uri="{BB962C8B-B14F-4D97-AF65-F5344CB8AC3E}">
        <p14:creationId xmlns:p14="http://schemas.microsoft.com/office/powerpoint/2010/main" val="2524910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asadsattar77/Clustering-and-Fitting" TargetMode="Externa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00516F10-D7D5-09A3-375A-D04337A9446C}"/>
              </a:ext>
            </a:extLst>
          </p:cNvPr>
          <p:cNvSpPr/>
          <p:nvPr/>
        </p:nvSpPr>
        <p:spPr>
          <a:xfrm>
            <a:off x="2377440" y="28729858"/>
            <a:ext cx="11043592" cy="12753154"/>
          </a:xfrm>
          <a:prstGeom prst="rect">
            <a:avLst/>
          </a:prstGeom>
          <a:ln>
            <a:noFill/>
          </a:ln>
        </p:spPr>
        <p:style>
          <a:lnRef idx="0">
            <a:scrgbClr r="0" g="0" b="0"/>
          </a:lnRef>
          <a:fillRef idx="1001">
            <a:schemeClr val="lt2"/>
          </a:fillRef>
          <a:effectRef idx="0">
            <a:scrgbClr r="0" g="0" b="0"/>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0231623-1523-B3A4-5837-FA3E1B64B243}"/>
              </a:ext>
            </a:extLst>
          </p:cNvPr>
          <p:cNvSpPr/>
          <p:nvPr/>
        </p:nvSpPr>
        <p:spPr>
          <a:xfrm>
            <a:off x="2377440" y="19537680"/>
            <a:ext cx="25364698" cy="760848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Flowchart: Document 9">
            <a:extLst>
              <a:ext uri="{FF2B5EF4-FFF2-40B4-BE49-F238E27FC236}">
                <a16:creationId xmlns:a16="http://schemas.microsoft.com/office/drawing/2014/main" id="{C7A4D83E-C176-952A-5AE9-9F4FBCD2F681}"/>
              </a:ext>
            </a:extLst>
          </p:cNvPr>
          <p:cNvSpPr/>
          <p:nvPr/>
        </p:nvSpPr>
        <p:spPr>
          <a:xfrm>
            <a:off x="0" y="0"/>
            <a:ext cx="30275213" cy="4876800"/>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5626110C-EE12-687D-1EBD-76E4F4297C8F}"/>
              </a:ext>
            </a:extLst>
          </p:cNvPr>
          <p:cNvSpPr txBox="1"/>
          <p:nvPr/>
        </p:nvSpPr>
        <p:spPr>
          <a:xfrm>
            <a:off x="7570946" y="1284238"/>
            <a:ext cx="15133320" cy="1754326"/>
          </a:xfrm>
          <a:prstGeom prst="rect">
            <a:avLst/>
          </a:prstGeom>
          <a:noFill/>
        </p:spPr>
        <p:txBody>
          <a:bodyPr wrap="square">
            <a:spAutoFit/>
          </a:bodyPr>
          <a:lstStyle/>
          <a:p>
            <a:pPr algn="ctr"/>
            <a:r>
              <a:rPr lang="en-US" sz="5400" b="1" i="0" dirty="0">
                <a:effectLst/>
                <a:latin typeface="+mj-lt"/>
              </a:rPr>
              <a:t>Exploring CO2 Emissions and Forest Area with K-means Clustering and Exponential Regressions</a:t>
            </a:r>
            <a:endParaRPr lang="en-US" sz="5400" b="1" dirty="0">
              <a:latin typeface="+mj-lt"/>
            </a:endParaRPr>
          </a:p>
        </p:txBody>
      </p:sp>
      <p:sp>
        <p:nvSpPr>
          <p:cNvPr id="12" name="TextBox 11">
            <a:extLst>
              <a:ext uri="{FF2B5EF4-FFF2-40B4-BE49-F238E27FC236}">
                <a16:creationId xmlns:a16="http://schemas.microsoft.com/office/drawing/2014/main" id="{AA0CEF88-5922-48C1-23D9-F4A0CCB012ED}"/>
              </a:ext>
            </a:extLst>
          </p:cNvPr>
          <p:cNvSpPr txBox="1"/>
          <p:nvPr/>
        </p:nvSpPr>
        <p:spPr>
          <a:xfrm>
            <a:off x="3139440" y="5913120"/>
            <a:ext cx="25364698" cy="3788858"/>
          </a:xfrm>
          <a:prstGeom prst="rect">
            <a:avLst/>
          </a:prstGeom>
          <a:noFill/>
        </p:spPr>
        <p:txBody>
          <a:bodyPr wrap="square" rtlCol="0">
            <a:spAutoFit/>
          </a:bodyPr>
          <a:lstStyle/>
          <a:p>
            <a:pPr marL="12700" marR="5080">
              <a:lnSpc>
                <a:spcPct val="101499"/>
              </a:lnSpc>
              <a:spcBef>
                <a:spcPts val="95"/>
              </a:spcBef>
            </a:pPr>
            <a:r>
              <a:rPr lang="en-US" sz="4400" spc="5" dirty="0">
                <a:cs typeface="Calibri Light"/>
              </a:rPr>
              <a:t>We</a:t>
            </a:r>
            <a:r>
              <a:rPr lang="en-US" sz="4400" b="0" i="0" dirty="0">
                <a:effectLst/>
              </a:rPr>
              <a:t> investigates the impact of forest areas on CO2 emissions, a significant contributor to climate change. Utilizing data from various countries, we employs K-means clustering to group countries based on their CO2 emissions and forest area. Subsequently, exponential regression is used to analyze the relationship between these two variables, to find the valuable insights that how forest conservation efforts can help mitigate CO2 emissions and combat climate change.</a:t>
            </a:r>
            <a:endParaRPr lang="en-US" sz="4400" spc="10" dirty="0">
              <a:cs typeface="Calibri Light"/>
            </a:endParaRPr>
          </a:p>
          <a:p>
            <a:endParaRPr lang="en-US" dirty="0"/>
          </a:p>
        </p:txBody>
      </p:sp>
      <p:pic>
        <p:nvPicPr>
          <p:cNvPr id="14" name="Picture 13">
            <a:extLst>
              <a:ext uri="{FF2B5EF4-FFF2-40B4-BE49-F238E27FC236}">
                <a16:creationId xmlns:a16="http://schemas.microsoft.com/office/drawing/2014/main" id="{99EB399D-7C87-BF35-87B1-600106DD33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2422" y="10996034"/>
            <a:ext cx="11987808" cy="7186458"/>
          </a:xfrm>
          <a:prstGeom prst="rect">
            <a:avLst/>
          </a:prstGeom>
        </p:spPr>
      </p:pic>
      <p:pic>
        <p:nvPicPr>
          <p:cNvPr id="16" name="Picture 15">
            <a:extLst>
              <a:ext uri="{FF2B5EF4-FFF2-40B4-BE49-F238E27FC236}">
                <a16:creationId xmlns:a16="http://schemas.microsoft.com/office/drawing/2014/main" id="{DEC0A85A-FFC6-738C-3F10-FA0F9122D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6813" y="10996034"/>
            <a:ext cx="12033528" cy="7608489"/>
          </a:xfrm>
          <a:prstGeom prst="rect">
            <a:avLst/>
          </a:prstGeom>
        </p:spPr>
      </p:pic>
      <p:pic>
        <p:nvPicPr>
          <p:cNvPr id="19" name="Picture 18">
            <a:extLst>
              <a:ext uri="{FF2B5EF4-FFF2-40B4-BE49-F238E27FC236}">
                <a16:creationId xmlns:a16="http://schemas.microsoft.com/office/drawing/2014/main" id="{DC09688E-E868-33C8-6D79-CBFF24C171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9440" y="20025360"/>
            <a:ext cx="10027920" cy="6208788"/>
          </a:xfrm>
          <a:prstGeom prst="rect">
            <a:avLst/>
          </a:prstGeom>
        </p:spPr>
      </p:pic>
      <p:pic>
        <p:nvPicPr>
          <p:cNvPr id="21" name="Picture 20">
            <a:extLst>
              <a:ext uri="{FF2B5EF4-FFF2-40B4-BE49-F238E27FC236}">
                <a16:creationId xmlns:a16="http://schemas.microsoft.com/office/drawing/2014/main" id="{39D44F00-3008-0F98-7E4E-E871B86E72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87975" y="20025360"/>
            <a:ext cx="10027920" cy="6208788"/>
          </a:xfrm>
          <a:prstGeom prst="rect">
            <a:avLst/>
          </a:prstGeom>
        </p:spPr>
      </p:pic>
      <p:sp>
        <p:nvSpPr>
          <p:cNvPr id="24" name="TextBox 23">
            <a:extLst>
              <a:ext uri="{FF2B5EF4-FFF2-40B4-BE49-F238E27FC236}">
                <a16:creationId xmlns:a16="http://schemas.microsoft.com/office/drawing/2014/main" id="{DCB38FEF-A7B0-BAE0-1A53-FCD1AA8FE31A}"/>
              </a:ext>
            </a:extLst>
          </p:cNvPr>
          <p:cNvSpPr txBox="1"/>
          <p:nvPr/>
        </p:nvSpPr>
        <p:spPr>
          <a:xfrm>
            <a:off x="5510497" y="26427946"/>
            <a:ext cx="5685724" cy="369332"/>
          </a:xfrm>
          <a:prstGeom prst="rect">
            <a:avLst/>
          </a:prstGeom>
          <a:noFill/>
        </p:spPr>
        <p:txBody>
          <a:bodyPr wrap="none" rtlCol="0">
            <a:spAutoFit/>
          </a:bodyPr>
          <a:lstStyle/>
          <a:p>
            <a:r>
              <a:rPr lang="en-US" dirty="0"/>
              <a:t>Showing CO2 Emissions normalized data using scatter plot.</a:t>
            </a:r>
          </a:p>
        </p:txBody>
      </p:sp>
      <p:sp>
        <p:nvSpPr>
          <p:cNvPr id="27" name="TextBox 26">
            <a:extLst>
              <a:ext uri="{FF2B5EF4-FFF2-40B4-BE49-F238E27FC236}">
                <a16:creationId xmlns:a16="http://schemas.microsoft.com/office/drawing/2014/main" id="{8981E86C-762F-F5AD-FF43-48CB7314B4FB}"/>
              </a:ext>
            </a:extLst>
          </p:cNvPr>
          <p:cNvSpPr txBox="1"/>
          <p:nvPr/>
        </p:nvSpPr>
        <p:spPr>
          <a:xfrm>
            <a:off x="18359510" y="26612612"/>
            <a:ext cx="5588133" cy="369332"/>
          </a:xfrm>
          <a:prstGeom prst="rect">
            <a:avLst/>
          </a:prstGeom>
          <a:noFill/>
        </p:spPr>
        <p:txBody>
          <a:bodyPr wrap="none" rtlCol="0">
            <a:spAutoFit/>
          </a:bodyPr>
          <a:lstStyle/>
          <a:p>
            <a:r>
              <a:rPr lang="en-US" dirty="0"/>
              <a:t>K-Means clustering of CO2 Emissions data using 3 clusters</a:t>
            </a:r>
          </a:p>
        </p:txBody>
      </p:sp>
      <p:sp>
        <p:nvSpPr>
          <p:cNvPr id="29" name="Rectangle 28">
            <a:extLst>
              <a:ext uri="{FF2B5EF4-FFF2-40B4-BE49-F238E27FC236}">
                <a16:creationId xmlns:a16="http://schemas.microsoft.com/office/drawing/2014/main" id="{1CBBD4E8-5DF0-62F2-CB16-EAC0FB57C18C}"/>
              </a:ext>
            </a:extLst>
          </p:cNvPr>
          <p:cNvSpPr/>
          <p:nvPr/>
        </p:nvSpPr>
        <p:spPr>
          <a:xfrm>
            <a:off x="2377440" y="18604523"/>
            <a:ext cx="5181600" cy="107194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4400" b="1" dirty="0">
                <a:latin typeface="+mj-lt"/>
              </a:rPr>
              <a:t>Clustering</a:t>
            </a:r>
            <a:r>
              <a:rPr lang="en-US" sz="4400" b="1" dirty="0"/>
              <a:t>:</a:t>
            </a:r>
            <a:endParaRPr lang="en-US" sz="4400" dirty="0"/>
          </a:p>
        </p:txBody>
      </p:sp>
      <p:pic>
        <p:nvPicPr>
          <p:cNvPr id="31" name="Picture 30">
            <a:extLst>
              <a:ext uri="{FF2B5EF4-FFF2-40B4-BE49-F238E27FC236}">
                <a16:creationId xmlns:a16="http://schemas.microsoft.com/office/drawing/2014/main" id="{6B5EC3A2-B8FD-7C56-F62D-1AF2C2C466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2421" y="29394540"/>
            <a:ext cx="8777397" cy="5047860"/>
          </a:xfrm>
          <a:prstGeom prst="rect">
            <a:avLst/>
          </a:prstGeom>
        </p:spPr>
      </p:pic>
      <p:pic>
        <p:nvPicPr>
          <p:cNvPr id="33" name="Picture 32">
            <a:extLst>
              <a:ext uri="{FF2B5EF4-FFF2-40B4-BE49-F238E27FC236}">
                <a16:creationId xmlns:a16="http://schemas.microsoft.com/office/drawing/2014/main" id="{B0690970-1FF5-9004-66C7-CCC26DBC96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03425" y="35713852"/>
            <a:ext cx="8777398" cy="5534029"/>
          </a:xfrm>
          <a:prstGeom prst="rect">
            <a:avLst/>
          </a:prstGeom>
        </p:spPr>
      </p:pic>
      <p:sp>
        <p:nvSpPr>
          <p:cNvPr id="34" name="TextBox 33">
            <a:extLst>
              <a:ext uri="{FF2B5EF4-FFF2-40B4-BE49-F238E27FC236}">
                <a16:creationId xmlns:a16="http://schemas.microsoft.com/office/drawing/2014/main" id="{C90C4C28-A9FE-29C2-3191-204BE5CB7079}"/>
              </a:ext>
            </a:extLst>
          </p:cNvPr>
          <p:cNvSpPr txBox="1"/>
          <p:nvPr/>
        </p:nvSpPr>
        <p:spPr>
          <a:xfrm>
            <a:off x="4811268" y="34549360"/>
            <a:ext cx="4579702" cy="646331"/>
          </a:xfrm>
          <a:prstGeom prst="rect">
            <a:avLst/>
          </a:prstGeom>
          <a:noFill/>
        </p:spPr>
        <p:txBody>
          <a:bodyPr wrap="square" rtlCol="0">
            <a:spAutoFit/>
          </a:bodyPr>
          <a:lstStyle/>
          <a:p>
            <a:pPr algn="ctr"/>
            <a:r>
              <a:rPr lang="en-US" dirty="0"/>
              <a:t>Applied exponential regression analysis to the global forest area over the years.</a:t>
            </a:r>
          </a:p>
        </p:txBody>
      </p:sp>
      <p:sp>
        <p:nvSpPr>
          <p:cNvPr id="36" name="Flowchart: Process 35">
            <a:extLst>
              <a:ext uri="{FF2B5EF4-FFF2-40B4-BE49-F238E27FC236}">
                <a16:creationId xmlns:a16="http://schemas.microsoft.com/office/drawing/2014/main" id="{DCB71C02-4C48-0D70-D7C8-27809B3CDDED}"/>
              </a:ext>
            </a:extLst>
          </p:cNvPr>
          <p:cNvSpPr/>
          <p:nvPr/>
        </p:nvSpPr>
        <p:spPr>
          <a:xfrm>
            <a:off x="2377440" y="27756465"/>
            <a:ext cx="5181600" cy="1119914"/>
          </a:xfrm>
          <a:prstGeom prst="flowChartProcess">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4400" b="1" dirty="0">
                <a:latin typeface="+mj-lt"/>
              </a:rPr>
              <a:t>Fitting:</a:t>
            </a:r>
          </a:p>
        </p:txBody>
      </p:sp>
      <p:sp>
        <p:nvSpPr>
          <p:cNvPr id="37" name="TextBox 36">
            <a:extLst>
              <a:ext uri="{FF2B5EF4-FFF2-40B4-BE49-F238E27FC236}">
                <a16:creationId xmlns:a16="http://schemas.microsoft.com/office/drawing/2014/main" id="{73FA3795-65B8-2269-4AD4-706469E9769B}"/>
              </a:ext>
            </a:extLst>
          </p:cNvPr>
          <p:cNvSpPr txBox="1"/>
          <p:nvPr/>
        </p:nvSpPr>
        <p:spPr>
          <a:xfrm>
            <a:off x="15787974" y="29416547"/>
            <a:ext cx="3780185" cy="769441"/>
          </a:xfrm>
          <a:prstGeom prst="rect">
            <a:avLst/>
          </a:prstGeom>
          <a:noFill/>
        </p:spPr>
        <p:txBody>
          <a:bodyPr wrap="square" rtlCol="0">
            <a:spAutoFit/>
          </a:bodyPr>
          <a:lstStyle/>
          <a:p>
            <a:r>
              <a:rPr lang="en-US" sz="4400" b="1" dirty="0">
                <a:latin typeface="+mj-lt"/>
              </a:rPr>
              <a:t>Conclusion:</a:t>
            </a:r>
            <a:endParaRPr lang="en-US" sz="4400" dirty="0">
              <a:latin typeface="+mj-lt"/>
            </a:endParaRPr>
          </a:p>
        </p:txBody>
      </p:sp>
      <p:sp>
        <p:nvSpPr>
          <p:cNvPr id="38" name="TextBox 37">
            <a:extLst>
              <a:ext uri="{FF2B5EF4-FFF2-40B4-BE49-F238E27FC236}">
                <a16:creationId xmlns:a16="http://schemas.microsoft.com/office/drawing/2014/main" id="{72BE60D4-6918-4899-6CA6-88F34EDD6D93}"/>
              </a:ext>
            </a:extLst>
          </p:cNvPr>
          <p:cNvSpPr txBox="1"/>
          <p:nvPr/>
        </p:nvSpPr>
        <p:spPr>
          <a:xfrm rot="10800000" flipV="1">
            <a:off x="15787975" y="30273712"/>
            <a:ext cx="10711543" cy="5016758"/>
          </a:xfrm>
          <a:prstGeom prst="rect">
            <a:avLst/>
          </a:prstGeom>
          <a:noFill/>
        </p:spPr>
        <p:txBody>
          <a:bodyPr wrap="square" rtlCol="0">
            <a:spAutoFit/>
          </a:bodyPr>
          <a:lstStyle/>
          <a:p>
            <a:r>
              <a:rPr lang="en-US" sz="4000" b="0" i="0" dirty="0">
                <a:effectLst/>
              </a:rPr>
              <a:t>After looking at how much CO2 we're making over the years, it's clear that it keeps going up. One reason is that we're losing forests, which are great at soaking up CO2. To fix this, everyone, especially the big, developed countries, needs to start planting more trees. This will help us cut down on pollution and make the Earth healthier for all of us. It's something we all need to work together on.</a:t>
            </a:r>
            <a:endParaRPr lang="en-US" sz="4000" dirty="0"/>
          </a:p>
        </p:txBody>
      </p:sp>
      <p:sp>
        <p:nvSpPr>
          <p:cNvPr id="42" name="TextBox 41">
            <a:extLst>
              <a:ext uri="{FF2B5EF4-FFF2-40B4-BE49-F238E27FC236}">
                <a16:creationId xmlns:a16="http://schemas.microsoft.com/office/drawing/2014/main" id="{AE32F2AF-2341-8504-3035-870CBA90CA2D}"/>
              </a:ext>
            </a:extLst>
          </p:cNvPr>
          <p:cNvSpPr txBox="1"/>
          <p:nvPr/>
        </p:nvSpPr>
        <p:spPr>
          <a:xfrm>
            <a:off x="15821789" y="37293750"/>
            <a:ext cx="9432903" cy="1200329"/>
          </a:xfrm>
          <a:prstGeom prst="rect">
            <a:avLst/>
          </a:prstGeom>
          <a:noFill/>
        </p:spPr>
        <p:txBody>
          <a:bodyPr wrap="none" rtlCol="0">
            <a:spAutoFit/>
          </a:bodyPr>
          <a:lstStyle/>
          <a:p>
            <a:r>
              <a:rPr lang="en-US" sz="3600" dirty="0"/>
              <a:t>Asad Sattar(22075848)</a:t>
            </a:r>
          </a:p>
          <a:p>
            <a:r>
              <a:rPr lang="en-US" sz="3600" dirty="0">
                <a:hlinkClick r:id="rId8"/>
              </a:rPr>
              <a:t> asadsattar77/Clustering-and-Fitting (github.com)</a:t>
            </a:r>
            <a:endParaRPr lang="en-US" sz="3600" dirty="0"/>
          </a:p>
        </p:txBody>
      </p:sp>
    </p:spTree>
    <p:extLst>
      <p:ext uri="{BB962C8B-B14F-4D97-AF65-F5344CB8AC3E}">
        <p14:creationId xmlns:p14="http://schemas.microsoft.com/office/powerpoint/2010/main" val="20829572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alpha val="50000"/>
          </a:schemeClr>
        </a:solidFill>
        <a:ln>
          <a:noFill/>
        </a:ln>
      </a:spPr>
      <a:bodyPr rtlCol="0" anchor="ctr"/>
      <a:lstStyle>
        <a:defPPr algn="ctr">
          <a:defRPr/>
        </a:defP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109</TotalTime>
  <Words>222</Words>
  <Application>Microsoft Office PowerPoint</Application>
  <PresentationFormat>Custom</PresentationFormat>
  <Paragraphs>11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wasib sattar</dc:creator>
  <cp:lastModifiedBy>wasib sattar</cp:lastModifiedBy>
  <cp:revision>1</cp:revision>
  <dcterms:created xsi:type="dcterms:W3CDTF">2024-01-16T18:14:34Z</dcterms:created>
  <dcterms:modified xsi:type="dcterms:W3CDTF">2024-01-16T20:03:58Z</dcterms:modified>
</cp:coreProperties>
</file>