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152">
          <p15:clr>
            <a:srgbClr val="A4A3A4"/>
          </p15:clr>
        </p15:guide>
        <p15:guide id="2" pos="18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5" d="100"/>
          <a:sy n="15" d="100"/>
        </p:scale>
        <p:origin x="2349" y="186"/>
      </p:cViewPr>
      <p:guideLst>
        <p:guide orient="horz" pos="3152"/>
        <p:guide pos="184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8794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08794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6AFA40-508B-F145-B2D9-12A00C18A77A}" type="datetime1">
              <a:rPr lang="de-DE"/>
              <a:pPr>
                <a:defRPr/>
              </a:pPr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8794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08794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8E111D-CBDD-3542-BD6D-3402AFAD82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7406" y="3723481"/>
            <a:ext cx="27127200" cy="1371600"/>
          </a:xfrm>
          <a:prstGeom prst="rect">
            <a:avLst/>
          </a:prstGeom>
        </p:spPr>
        <p:txBody>
          <a:bodyPr vert="horz" lIns="0" anchor="ctr" anchorCtr="0"/>
          <a:lstStyle>
            <a:lvl1pPr marL="304800" indent="0" algn="l">
              <a:defRPr sz="6000" baseline="0">
                <a:latin typeface="Lucida Sans Bold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E91342-0863-4F52-83E5-050B4FAE3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6478" y="899345"/>
            <a:ext cx="6752184" cy="26845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WW_Wiss_Poster_A1_RGB.pdf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30275212" cy="427497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7563" rtl="0" fontAlgn="base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565275" indent="-1565275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146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392488" indent="-1304925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5219700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11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307263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9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9394825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»"/>
        <a:defRPr sz="9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5"/>
          <p:cNvSpPr txBox="1">
            <a:spLocks/>
          </p:cNvSpPr>
          <p:nvPr/>
        </p:nvSpPr>
        <p:spPr bwMode="auto">
          <a:xfrm>
            <a:off x="15894490" y="25998672"/>
            <a:ext cx="13340116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 err="1">
                <a:solidFill>
                  <a:schemeClr val="bg1"/>
                </a:solidFill>
                <a:latin typeface="Lucida Sans" pitchFamily="-65" charset="0"/>
              </a:rPr>
              <a:t>Conclusion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6" name="Textplatzhalter 5"/>
          <p:cNvSpPr txBox="1">
            <a:spLocks/>
          </p:cNvSpPr>
          <p:nvPr/>
        </p:nvSpPr>
        <p:spPr bwMode="auto">
          <a:xfrm>
            <a:off x="2181149" y="25998672"/>
            <a:ext cx="13251119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</a:pPr>
            <a:r>
              <a:rPr lang="en-GB" sz="6000" dirty="0" smtClean="0">
                <a:solidFill>
                  <a:schemeClr val="bg1"/>
                </a:solidFill>
                <a:latin typeface="Lucida Sans" pitchFamily="-65" charset="0"/>
              </a:rPr>
              <a:t>Results</a:t>
            </a:r>
            <a:endParaRPr lang="en-GB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2181149" y="33470812"/>
            <a:ext cx="27127200" cy="1068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</a:pPr>
            <a:r>
              <a:rPr lang="en-GB" sz="6000" dirty="0" err="1" smtClean="0">
                <a:solidFill>
                  <a:schemeClr val="bg1"/>
                </a:solidFill>
                <a:latin typeface="Lucida Sans" pitchFamily="-65" charset="0"/>
              </a:rPr>
              <a:t>Knime</a:t>
            </a:r>
            <a:r>
              <a:rPr lang="en-GB" sz="6000" dirty="0" smtClean="0">
                <a:solidFill>
                  <a:schemeClr val="bg1"/>
                </a:solidFill>
                <a:latin typeface="Lucida Sans" pitchFamily="-65" charset="0"/>
              </a:rPr>
              <a:t>-Workflow</a:t>
            </a:r>
            <a:endParaRPr lang="en-GB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9" name="Textfeld 15"/>
          <p:cNvSpPr txBox="1">
            <a:spLocks noChangeArrowheads="1"/>
          </p:cNvSpPr>
          <p:nvPr/>
        </p:nvSpPr>
        <p:spPr bwMode="auto">
          <a:xfrm>
            <a:off x="2107406" y="5301585"/>
            <a:ext cx="269975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e-DE" sz="3600" dirty="0" smtClean="0">
                <a:latin typeface="Lucida Sans" pitchFamily="-65" charset="0"/>
              </a:rPr>
              <a:t>Steffen Mustermann, Steffi Musterfrau, Hans Beispielmann, Hanna Beispielfrau</a:t>
            </a:r>
          </a:p>
          <a:p>
            <a:endParaRPr lang="de-DE" sz="3600" dirty="0">
              <a:latin typeface="Lucida Sans" pitchFamily="-65" charset="0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 bwMode="auto">
          <a:xfrm>
            <a:off x="2107406" y="3553882"/>
            <a:ext cx="27127200" cy="1537967"/>
          </a:xfrm>
          <a:noFill/>
          <a:ln>
            <a:miter lim="800000"/>
            <a:headEnd/>
            <a:tailEnd/>
          </a:ln>
        </p:spPr>
        <p:txBody>
          <a:bodyPr wrap="square" tIns="45720" rIns="91440" bIns="45720" numCol="1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  <a:latin typeface="Lucida Sans Bold" charset="0"/>
              </a:rPr>
              <a:t>Group </a:t>
            </a:r>
            <a:r>
              <a:rPr lang="de-DE" b="1" dirty="0" smtClean="0">
                <a:solidFill>
                  <a:schemeClr val="bg1"/>
                </a:solidFill>
                <a:latin typeface="Lucida Sans Bold" charset="0"/>
              </a:rPr>
              <a:t>20: </a:t>
            </a:r>
            <a:r>
              <a:rPr lang="de-DE" b="1" dirty="0">
                <a:solidFill>
                  <a:schemeClr val="bg1"/>
                </a:solidFill>
                <a:latin typeface="Lucida Sans Bold" charset="0"/>
              </a:rPr>
              <a:t>Titanic</a:t>
            </a:r>
            <a:endParaRPr lang="de-DE" b="1" dirty="0" smtClean="0">
              <a:solidFill>
                <a:schemeClr val="bg1"/>
              </a:solidFill>
              <a:latin typeface="Lucida Sans Bold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2107407" y="7460189"/>
            <a:ext cx="87775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e-DE" sz="3600" dirty="0" err="1" smtClean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Magnam</a:t>
            </a:r>
            <a:r>
              <a:rPr lang="de-DE" sz="3600" dirty="0" smtClean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se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velendi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temperum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ea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volupta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tissEd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quiaten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debist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estrum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quias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doles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nonsecte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eos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accum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qui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reraecus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>
                <a:latin typeface="Lucida Sans" pitchFamily="-65" charset="0"/>
                <a:ea typeface="Lucida Sans" pitchFamily="-65" charset="0"/>
                <a:cs typeface="Lucida Sans" pitchFamily="-65" charset="0"/>
              </a:rPr>
              <a:t>ilisciatur</a:t>
            </a:r>
            <a:r>
              <a:rPr lang="de-DE" sz="3600" dirty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 </a:t>
            </a:r>
            <a:r>
              <a:rPr lang="de-DE" sz="3600" dirty="0" err="1" smtClean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ressumet</a:t>
            </a:r>
            <a:r>
              <a:rPr lang="de-DE" sz="3600" dirty="0" smtClean="0">
                <a:latin typeface="Lucida Sans" pitchFamily="-65" charset="0"/>
                <a:ea typeface="Lucida Sans" pitchFamily="-65" charset="0"/>
                <a:cs typeface="Lucida Sans" pitchFamily="-65" charset="0"/>
              </a:rPr>
              <a:t>.</a:t>
            </a:r>
            <a:endParaRPr lang="de-DE" sz="3600" dirty="0">
              <a:latin typeface="Lucida Sans" pitchFamily="-65" charset="0"/>
              <a:ea typeface="Lucida Sans" pitchFamily="-65" charset="0"/>
              <a:cs typeface="Lucida Sans" pitchFamily="-65" charset="0"/>
            </a:endParaRPr>
          </a:p>
        </p:txBody>
      </p:sp>
      <p:sp>
        <p:nvSpPr>
          <p:cNvPr id="24" name="Textplatzhalter 5"/>
          <p:cNvSpPr txBox="1">
            <a:spLocks/>
          </p:cNvSpPr>
          <p:nvPr/>
        </p:nvSpPr>
        <p:spPr bwMode="auto">
          <a:xfrm>
            <a:off x="2113738" y="6282169"/>
            <a:ext cx="8771252" cy="106656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Challenge</a:t>
            </a:r>
          </a:p>
        </p:txBody>
      </p:sp>
      <p:sp>
        <p:nvSpPr>
          <p:cNvPr id="25" name="Textplatzhalter 5"/>
          <p:cNvSpPr txBox="1">
            <a:spLocks/>
          </p:cNvSpPr>
          <p:nvPr/>
        </p:nvSpPr>
        <p:spPr bwMode="auto">
          <a:xfrm>
            <a:off x="11263920" y="6280201"/>
            <a:ext cx="17970686" cy="1068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 smtClean="0">
                <a:solidFill>
                  <a:schemeClr val="bg1"/>
                </a:solidFill>
                <a:latin typeface="Lucida Sans" pitchFamily="-65" charset="0"/>
              </a:rPr>
              <a:t>Dataset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19" name="Textplatzhalter 5"/>
          <p:cNvSpPr txBox="1">
            <a:spLocks/>
          </p:cNvSpPr>
          <p:nvPr/>
        </p:nvSpPr>
        <p:spPr bwMode="auto">
          <a:xfrm>
            <a:off x="2179026" y="18526533"/>
            <a:ext cx="27117087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 err="1" smtClean="0">
                <a:solidFill>
                  <a:schemeClr val="bg1"/>
                </a:solidFill>
                <a:latin typeface="Lucida Sans" pitchFamily="-65" charset="0"/>
              </a:rPr>
              <a:t>Modelling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23" name="Textplatzhalter 5"/>
          <p:cNvSpPr txBox="1">
            <a:spLocks/>
          </p:cNvSpPr>
          <p:nvPr/>
        </p:nvSpPr>
        <p:spPr bwMode="auto">
          <a:xfrm>
            <a:off x="2179026" y="11054393"/>
            <a:ext cx="27124033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 smtClean="0">
                <a:solidFill>
                  <a:schemeClr val="bg1"/>
                </a:solidFill>
                <a:latin typeface="Lucida Sans" pitchFamily="-65" charset="0"/>
              </a:rPr>
              <a:t>Data </a:t>
            </a:r>
            <a:r>
              <a:rPr lang="en-GB" sz="6000" dirty="0" smtClean="0">
                <a:solidFill>
                  <a:schemeClr val="bg1"/>
                </a:solidFill>
                <a:latin typeface="Lucida Sans" pitchFamily="-65" charset="0"/>
              </a:rPr>
              <a:t>Understanding &amp; </a:t>
            </a:r>
            <a:r>
              <a:rPr lang="en-GB" sz="6000" dirty="0">
                <a:solidFill>
                  <a:schemeClr val="bg1"/>
                </a:solidFill>
                <a:latin typeface="Lucida Sans" pitchFamily="-65" charset="0"/>
              </a:rPr>
              <a:t>Preparation</a:t>
            </a:r>
            <a:r>
              <a:rPr lang="en-GB" sz="6000" dirty="0" smtClean="0">
                <a:solidFill>
                  <a:schemeClr val="bg1"/>
                </a:solidFill>
                <a:latin typeface="Lucida Sans" pitchFamily="-65" charset="0"/>
              </a:rPr>
              <a:t> 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53">
      <a:dk1>
        <a:sysClr val="windowText" lastClr="000000"/>
      </a:dk1>
      <a:lt1>
        <a:sysClr val="window" lastClr="FFFFFF"/>
      </a:lt1>
      <a:dk2>
        <a:srgbClr val="5D8EA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A00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Lucida Sans</vt:lpstr>
      <vt:lpstr>Lucida Sans Bold</vt:lpstr>
      <vt:lpstr>Office-Design</vt:lpstr>
      <vt:lpstr>Group 20: Titanic</vt:lpstr>
    </vt:vector>
  </TitlesOfParts>
  <Company>Ö-Konzept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Marko Berger</dc:creator>
  <cp:lastModifiedBy>Jarmo Haferkamp</cp:lastModifiedBy>
  <cp:revision>65</cp:revision>
  <cp:lastPrinted>2009-11-04T13:34:31Z</cp:lastPrinted>
  <dcterms:created xsi:type="dcterms:W3CDTF">2009-11-16T15:15:18Z</dcterms:created>
  <dcterms:modified xsi:type="dcterms:W3CDTF">2019-06-04T05:43:57Z</dcterms:modified>
</cp:coreProperties>
</file>