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1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0" r:id="rId6"/>
    <p:sldId id="261" r:id="rId7"/>
    <p:sldId id="259" r:id="rId8"/>
    <p:sldId id="258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1182B6-2B82-4162-B047-611E4292F5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2ECA28-6F17-4AB7-A1FB-DB0C1073D13F}">
      <dgm:prSet/>
      <dgm:spPr/>
      <dgm:t>
        <a:bodyPr/>
        <a:lstStyle/>
        <a:p>
          <a:r>
            <a:rPr lang="en-US" b="1" baseline="0"/>
            <a:t>Customer pain points</a:t>
          </a:r>
          <a:endParaRPr lang="en-US"/>
        </a:p>
      </dgm:t>
    </dgm:pt>
    <dgm:pt modelId="{0C22EE19-9F3F-4DE7-84AE-81F8F54AD7E8}" type="parTrans" cxnId="{C4325A28-FDE3-4022-8382-A3C4C7BAFB75}">
      <dgm:prSet/>
      <dgm:spPr/>
      <dgm:t>
        <a:bodyPr/>
        <a:lstStyle/>
        <a:p>
          <a:endParaRPr lang="en-US"/>
        </a:p>
      </dgm:t>
    </dgm:pt>
    <dgm:pt modelId="{D0C4DBBD-3C09-4002-B26D-B3496221C45B}" type="sibTrans" cxnId="{C4325A28-FDE3-4022-8382-A3C4C7BAFB75}">
      <dgm:prSet/>
      <dgm:spPr/>
      <dgm:t>
        <a:bodyPr/>
        <a:lstStyle/>
        <a:p>
          <a:endParaRPr lang="en-US"/>
        </a:p>
      </dgm:t>
    </dgm:pt>
    <dgm:pt modelId="{0830BAAA-BD54-480E-A2CE-FEB95E6EBE0E}" type="pres">
      <dgm:prSet presAssocID="{9E1182B6-2B82-4162-B047-611E4292F5A1}" presName="linear" presStyleCnt="0">
        <dgm:presLayoutVars>
          <dgm:animLvl val="lvl"/>
          <dgm:resizeHandles val="exact"/>
        </dgm:presLayoutVars>
      </dgm:prSet>
      <dgm:spPr/>
    </dgm:pt>
    <dgm:pt modelId="{9DA25D27-47E1-41DA-B182-CDE2DA35C13E}" type="pres">
      <dgm:prSet presAssocID="{BA2ECA28-6F17-4AB7-A1FB-DB0C1073D13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4325A28-FDE3-4022-8382-A3C4C7BAFB75}" srcId="{9E1182B6-2B82-4162-B047-611E4292F5A1}" destId="{BA2ECA28-6F17-4AB7-A1FB-DB0C1073D13F}" srcOrd="0" destOrd="0" parTransId="{0C22EE19-9F3F-4DE7-84AE-81F8F54AD7E8}" sibTransId="{D0C4DBBD-3C09-4002-B26D-B3496221C45B}"/>
    <dgm:cxn modelId="{FAC1B499-09AC-4A8C-BD54-D3C9D03502E0}" type="presOf" srcId="{9E1182B6-2B82-4162-B047-611E4292F5A1}" destId="{0830BAAA-BD54-480E-A2CE-FEB95E6EBE0E}" srcOrd="0" destOrd="0" presId="urn:microsoft.com/office/officeart/2005/8/layout/vList2"/>
    <dgm:cxn modelId="{1B3628B2-C5FE-41DC-B799-DCD8A8CBE9A3}" type="presOf" srcId="{BA2ECA28-6F17-4AB7-A1FB-DB0C1073D13F}" destId="{9DA25D27-47E1-41DA-B182-CDE2DA35C13E}" srcOrd="0" destOrd="0" presId="urn:microsoft.com/office/officeart/2005/8/layout/vList2"/>
    <dgm:cxn modelId="{B02F41B9-F661-492A-B89C-A6BB14B24BE6}" type="presParOf" srcId="{0830BAAA-BD54-480E-A2CE-FEB95E6EBE0E}" destId="{9DA25D27-47E1-41DA-B182-CDE2DA35C13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FAFD96-3601-4F17-BB82-DBBBA6C512D5}" type="doc">
      <dgm:prSet loTypeId="urn:microsoft.com/office/officeart/2005/8/layout/hierarchy5" loCatId="hierarchy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9599602-9E94-449B-AE02-46C30491E28C}">
      <dgm:prSet phldrT="[Text]"/>
      <dgm:spPr/>
      <dgm:t>
        <a:bodyPr/>
        <a:lstStyle/>
        <a:p>
          <a:r>
            <a:rPr lang="en-US" dirty="0"/>
            <a:t>Pain point</a:t>
          </a:r>
        </a:p>
      </dgm:t>
    </dgm:pt>
    <dgm:pt modelId="{FF371F54-3EAD-4229-B33D-30FA8E522AE4}" type="parTrans" cxnId="{7A02F5AF-F9F5-4778-A66E-DE024A3A34D9}">
      <dgm:prSet/>
      <dgm:spPr/>
      <dgm:t>
        <a:bodyPr/>
        <a:lstStyle/>
        <a:p>
          <a:endParaRPr lang="en-US"/>
        </a:p>
      </dgm:t>
    </dgm:pt>
    <dgm:pt modelId="{2A88706E-F8B3-4E84-B216-AB828E178267}" type="sibTrans" cxnId="{7A02F5AF-F9F5-4778-A66E-DE024A3A34D9}">
      <dgm:prSet/>
      <dgm:spPr/>
      <dgm:t>
        <a:bodyPr/>
        <a:lstStyle/>
        <a:p>
          <a:endParaRPr lang="en-US"/>
        </a:p>
      </dgm:t>
    </dgm:pt>
    <dgm:pt modelId="{6FD54DCC-0420-4B69-949E-C600DAC3EA80}">
      <dgm:prSet phldrT="[Text]"/>
      <dgm:spPr/>
      <dgm:t>
        <a:bodyPr/>
        <a:lstStyle/>
        <a:p>
          <a:r>
            <a:rPr lang="en-US" dirty="0"/>
            <a:t>process</a:t>
          </a:r>
        </a:p>
      </dgm:t>
    </dgm:pt>
    <dgm:pt modelId="{6F5CF077-1342-46A1-93F1-68D7723F3F8C}" type="parTrans" cxnId="{A9A39EE7-F441-4563-AFFD-666EC4C4FD54}">
      <dgm:prSet/>
      <dgm:spPr/>
      <dgm:t>
        <a:bodyPr/>
        <a:lstStyle/>
        <a:p>
          <a:endParaRPr lang="en-US" dirty="0"/>
        </a:p>
      </dgm:t>
    </dgm:pt>
    <dgm:pt modelId="{CE57F18C-7754-4245-BB8D-0DDD9139AB8E}" type="sibTrans" cxnId="{A9A39EE7-F441-4563-AFFD-666EC4C4FD54}">
      <dgm:prSet/>
      <dgm:spPr/>
      <dgm:t>
        <a:bodyPr/>
        <a:lstStyle/>
        <a:p>
          <a:endParaRPr lang="en-US"/>
        </a:p>
      </dgm:t>
    </dgm:pt>
    <dgm:pt modelId="{0C87090F-02B0-44D5-BD4B-E5AE0D1FA7F1}">
      <dgm:prSet phldrT="[Text]"/>
      <dgm:spPr/>
      <dgm:t>
        <a:bodyPr/>
        <a:lstStyle/>
        <a:p>
          <a:r>
            <a:rPr lang="en-US" dirty="0"/>
            <a:t>Financial</a:t>
          </a:r>
        </a:p>
      </dgm:t>
    </dgm:pt>
    <dgm:pt modelId="{48F43ED3-A177-4096-B556-EB782F87985E}" type="parTrans" cxnId="{30E0B992-157A-405B-8572-770CFD4D21A1}">
      <dgm:prSet/>
      <dgm:spPr/>
      <dgm:t>
        <a:bodyPr/>
        <a:lstStyle/>
        <a:p>
          <a:endParaRPr lang="en-US" dirty="0"/>
        </a:p>
      </dgm:t>
    </dgm:pt>
    <dgm:pt modelId="{24E0BA02-AFC8-4BBC-85FF-8CECFE2FDD5C}" type="sibTrans" cxnId="{30E0B992-157A-405B-8572-770CFD4D21A1}">
      <dgm:prSet/>
      <dgm:spPr/>
      <dgm:t>
        <a:bodyPr/>
        <a:lstStyle/>
        <a:p>
          <a:endParaRPr lang="en-US"/>
        </a:p>
      </dgm:t>
    </dgm:pt>
    <dgm:pt modelId="{46C58F13-F95D-4857-87DC-7624EC51BE01}">
      <dgm:prSet phldrT="[Text]"/>
      <dgm:spPr/>
      <dgm:t>
        <a:bodyPr/>
        <a:lstStyle/>
        <a:p>
          <a:r>
            <a:rPr lang="en-US" dirty="0"/>
            <a:t>Productivity</a:t>
          </a:r>
        </a:p>
      </dgm:t>
    </dgm:pt>
    <dgm:pt modelId="{495FBD1D-9A63-4AAD-9CCB-B472A881CAAF}" type="parTrans" cxnId="{2BF319CD-1331-4C90-A10B-C2D95D65FACC}">
      <dgm:prSet/>
      <dgm:spPr/>
      <dgm:t>
        <a:bodyPr/>
        <a:lstStyle/>
        <a:p>
          <a:endParaRPr lang="en-US"/>
        </a:p>
      </dgm:t>
    </dgm:pt>
    <dgm:pt modelId="{09D96A7B-C543-4031-ADCA-0994EE28A521}" type="sibTrans" cxnId="{2BF319CD-1331-4C90-A10B-C2D95D65FACC}">
      <dgm:prSet/>
      <dgm:spPr/>
      <dgm:t>
        <a:bodyPr/>
        <a:lstStyle/>
        <a:p>
          <a:endParaRPr lang="en-US"/>
        </a:p>
      </dgm:t>
    </dgm:pt>
    <dgm:pt modelId="{E0487B95-D869-46B5-B5E1-D9872A117D7C}">
      <dgm:prSet phldrT="[Text]"/>
      <dgm:spPr/>
      <dgm:t>
        <a:bodyPr/>
        <a:lstStyle/>
        <a:p>
          <a:r>
            <a:rPr lang="en-US" dirty="0"/>
            <a:t>support</a:t>
          </a:r>
        </a:p>
      </dgm:t>
    </dgm:pt>
    <dgm:pt modelId="{D0F4FDE1-98CB-4DAA-B25E-859C3141DCE2}" type="parTrans" cxnId="{2A291799-754B-4B03-BF39-A78C555EA1B0}">
      <dgm:prSet/>
      <dgm:spPr/>
      <dgm:t>
        <a:bodyPr/>
        <a:lstStyle/>
        <a:p>
          <a:endParaRPr lang="en-US"/>
        </a:p>
      </dgm:t>
    </dgm:pt>
    <dgm:pt modelId="{A9A99F2A-3CCB-46EA-891A-C078C3FA5C8F}" type="sibTrans" cxnId="{2A291799-754B-4B03-BF39-A78C555EA1B0}">
      <dgm:prSet/>
      <dgm:spPr/>
      <dgm:t>
        <a:bodyPr/>
        <a:lstStyle/>
        <a:p>
          <a:endParaRPr lang="en-US"/>
        </a:p>
      </dgm:t>
    </dgm:pt>
    <dgm:pt modelId="{30003A0D-7FB9-4C32-90C6-D8B5300A42CA}" type="pres">
      <dgm:prSet presAssocID="{9EFAFD96-3601-4F17-BB82-DBBBA6C512D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3207A2-7A14-4477-A277-A697B2B541CB}" type="pres">
      <dgm:prSet presAssocID="{9EFAFD96-3601-4F17-BB82-DBBBA6C512D5}" presName="hierFlow" presStyleCnt="0"/>
      <dgm:spPr/>
    </dgm:pt>
    <dgm:pt modelId="{BE0440DF-B75D-40CB-BC2F-C0030A8DD5B0}" type="pres">
      <dgm:prSet presAssocID="{9EFAFD96-3601-4F17-BB82-DBBBA6C512D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4DA7DD8-0A2E-421C-9C01-4E7339423041}" type="pres">
      <dgm:prSet presAssocID="{19599602-9E94-449B-AE02-46C30491E28C}" presName="Name17" presStyleCnt="0"/>
      <dgm:spPr/>
    </dgm:pt>
    <dgm:pt modelId="{40BB50C4-34D6-4745-8613-9B3839CE1B6B}" type="pres">
      <dgm:prSet presAssocID="{19599602-9E94-449B-AE02-46C30491E28C}" presName="level1Shape" presStyleLbl="node0" presStyleIdx="0" presStyleCnt="1" custLinFactNeighborX="-87568">
        <dgm:presLayoutVars>
          <dgm:chPref val="3"/>
        </dgm:presLayoutVars>
      </dgm:prSet>
      <dgm:spPr>
        <a:prstGeom prst="rect">
          <a:avLst/>
        </a:prstGeom>
      </dgm:spPr>
    </dgm:pt>
    <dgm:pt modelId="{99219476-C01C-4440-9AB9-F5841E4087EB}" type="pres">
      <dgm:prSet presAssocID="{19599602-9E94-449B-AE02-46C30491E28C}" presName="hierChild2" presStyleCnt="0"/>
      <dgm:spPr/>
    </dgm:pt>
    <dgm:pt modelId="{99D20CA7-2E7D-4C67-AE57-618985591A52}" type="pres">
      <dgm:prSet presAssocID="{6F5CF077-1342-46A1-93F1-68D7723F3F8C}" presName="Name25" presStyleLbl="parChTrans1D2" presStyleIdx="0" presStyleCnt="4"/>
      <dgm:spPr/>
    </dgm:pt>
    <dgm:pt modelId="{232770B0-5EA5-4A9D-BAC5-755B74136546}" type="pres">
      <dgm:prSet presAssocID="{6F5CF077-1342-46A1-93F1-68D7723F3F8C}" presName="connTx" presStyleLbl="parChTrans1D2" presStyleIdx="0" presStyleCnt="4"/>
      <dgm:spPr/>
    </dgm:pt>
    <dgm:pt modelId="{AB429D88-ABEE-49E0-BC59-B5BE53EC62DD}" type="pres">
      <dgm:prSet presAssocID="{6FD54DCC-0420-4B69-949E-C600DAC3EA80}" presName="Name30" presStyleCnt="0"/>
      <dgm:spPr/>
    </dgm:pt>
    <dgm:pt modelId="{9FC61AA9-883D-4E2A-A48C-E0CE97C61874}" type="pres">
      <dgm:prSet presAssocID="{6FD54DCC-0420-4B69-949E-C600DAC3EA80}" presName="level2Shape" presStyleLbl="node2" presStyleIdx="0" presStyleCnt="4"/>
      <dgm:spPr>
        <a:prstGeom prst="rect">
          <a:avLst/>
        </a:prstGeom>
      </dgm:spPr>
    </dgm:pt>
    <dgm:pt modelId="{54AAEBF8-1FC8-45B4-9955-089305976E82}" type="pres">
      <dgm:prSet presAssocID="{6FD54DCC-0420-4B69-949E-C600DAC3EA80}" presName="hierChild3" presStyleCnt="0"/>
      <dgm:spPr/>
    </dgm:pt>
    <dgm:pt modelId="{61EBF85C-56BB-4EB3-B6E2-AF01D5D9D64C}" type="pres">
      <dgm:prSet presAssocID="{48F43ED3-A177-4096-B556-EB782F87985E}" presName="Name25" presStyleLbl="parChTrans1D2" presStyleIdx="1" presStyleCnt="4"/>
      <dgm:spPr/>
    </dgm:pt>
    <dgm:pt modelId="{C8EF7169-6A7C-4770-BDCF-3F87DF0D34FA}" type="pres">
      <dgm:prSet presAssocID="{48F43ED3-A177-4096-B556-EB782F87985E}" presName="connTx" presStyleLbl="parChTrans1D2" presStyleIdx="1" presStyleCnt="4"/>
      <dgm:spPr/>
    </dgm:pt>
    <dgm:pt modelId="{31639CCE-8560-4CCD-835E-EE6CC9C6D5C3}" type="pres">
      <dgm:prSet presAssocID="{0C87090F-02B0-44D5-BD4B-E5AE0D1FA7F1}" presName="Name30" presStyleCnt="0"/>
      <dgm:spPr/>
    </dgm:pt>
    <dgm:pt modelId="{C7B6617D-4C31-4DFD-8B7E-3D2EB8EDAD36}" type="pres">
      <dgm:prSet presAssocID="{0C87090F-02B0-44D5-BD4B-E5AE0D1FA7F1}" presName="level2Shape" presStyleLbl="node2" presStyleIdx="1" presStyleCnt="4"/>
      <dgm:spPr>
        <a:prstGeom prst="rect">
          <a:avLst/>
        </a:prstGeom>
      </dgm:spPr>
    </dgm:pt>
    <dgm:pt modelId="{47AF06AA-4C47-4E0D-BDB9-4ECF83D582BA}" type="pres">
      <dgm:prSet presAssocID="{0C87090F-02B0-44D5-BD4B-E5AE0D1FA7F1}" presName="hierChild3" presStyleCnt="0"/>
      <dgm:spPr/>
    </dgm:pt>
    <dgm:pt modelId="{42771A9E-529C-4343-8592-74CB01107A70}" type="pres">
      <dgm:prSet presAssocID="{495FBD1D-9A63-4AAD-9CCB-B472A881CAAF}" presName="Name25" presStyleLbl="parChTrans1D2" presStyleIdx="2" presStyleCnt="4"/>
      <dgm:spPr/>
    </dgm:pt>
    <dgm:pt modelId="{F23BF28E-3E55-4340-AD93-3E109F10F515}" type="pres">
      <dgm:prSet presAssocID="{495FBD1D-9A63-4AAD-9CCB-B472A881CAAF}" presName="connTx" presStyleLbl="parChTrans1D2" presStyleIdx="2" presStyleCnt="4"/>
      <dgm:spPr/>
    </dgm:pt>
    <dgm:pt modelId="{4CFA0E77-D5D6-4D98-92BD-53DF62FC59B3}" type="pres">
      <dgm:prSet presAssocID="{46C58F13-F95D-4857-87DC-7624EC51BE01}" presName="Name30" presStyleCnt="0"/>
      <dgm:spPr/>
    </dgm:pt>
    <dgm:pt modelId="{93907820-ECD4-4453-AA1E-7039BAAA1774}" type="pres">
      <dgm:prSet presAssocID="{46C58F13-F95D-4857-87DC-7624EC51BE01}" presName="level2Shape" presStyleLbl="node2" presStyleIdx="2" presStyleCnt="4"/>
      <dgm:spPr/>
    </dgm:pt>
    <dgm:pt modelId="{F978A395-D7D9-4601-A6ED-1BBDCEA6925C}" type="pres">
      <dgm:prSet presAssocID="{46C58F13-F95D-4857-87DC-7624EC51BE01}" presName="hierChild3" presStyleCnt="0"/>
      <dgm:spPr/>
    </dgm:pt>
    <dgm:pt modelId="{F6B934A9-50EC-49AD-9237-F449E4CE2915}" type="pres">
      <dgm:prSet presAssocID="{D0F4FDE1-98CB-4DAA-B25E-859C3141DCE2}" presName="Name25" presStyleLbl="parChTrans1D2" presStyleIdx="3" presStyleCnt="4"/>
      <dgm:spPr/>
    </dgm:pt>
    <dgm:pt modelId="{29552068-DDF4-45FC-B9BA-15F639E72D46}" type="pres">
      <dgm:prSet presAssocID="{D0F4FDE1-98CB-4DAA-B25E-859C3141DCE2}" presName="connTx" presStyleLbl="parChTrans1D2" presStyleIdx="3" presStyleCnt="4"/>
      <dgm:spPr/>
    </dgm:pt>
    <dgm:pt modelId="{7EC24870-EE63-47D2-8F38-452CA7432F54}" type="pres">
      <dgm:prSet presAssocID="{E0487B95-D869-46B5-B5E1-D9872A117D7C}" presName="Name30" presStyleCnt="0"/>
      <dgm:spPr/>
    </dgm:pt>
    <dgm:pt modelId="{F1F6422E-FC69-49F7-A99C-D6A62E088D91}" type="pres">
      <dgm:prSet presAssocID="{E0487B95-D869-46B5-B5E1-D9872A117D7C}" presName="level2Shape" presStyleLbl="node2" presStyleIdx="3" presStyleCnt="4"/>
      <dgm:spPr/>
    </dgm:pt>
    <dgm:pt modelId="{BFA4ED48-9CFF-4E45-8D04-F0F774246086}" type="pres">
      <dgm:prSet presAssocID="{E0487B95-D869-46B5-B5E1-D9872A117D7C}" presName="hierChild3" presStyleCnt="0"/>
      <dgm:spPr/>
    </dgm:pt>
    <dgm:pt modelId="{BFCB1BF4-2B53-4D93-BC51-DC7ACFA5ACF8}" type="pres">
      <dgm:prSet presAssocID="{9EFAFD96-3601-4F17-BB82-DBBBA6C512D5}" presName="bgShapesFlow" presStyleCnt="0"/>
      <dgm:spPr/>
    </dgm:pt>
  </dgm:ptLst>
  <dgm:cxnLst>
    <dgm:cxn modelId="{C800E506-D7D1-468E-94E1-A746E7F3D5BA}" type="presOf" srcId="{48F43ED3-A177-4096-B556-EB782F87985E}" destId="{61EBF85C-56BB-4EB3-B6E2-AF01D5D9D64C}" srcOrd="0" destOrd="0" presId="urn:microsoft.com/office/officeart/2005/8/layout/hierarchy5"/>
    <dgm:cxn modelId="{BD96B30D-535B-4EA7-BCE7-C09A27FEB0BA}" type="presOf" srcId="{6F5CF077-1342-46A1-93F1-68D7723F3F8C}" destId="{99D20CA7-2E7D-4C67-AE57-618985591A52}" srcOrd="0" destOrd="0" presId="urn:microsoft.com/office/officeart/2005/8/layout/hierarchy5"/>
    <dgm:cxn modelId="{7A65EE19-AE16-4E33-BDDF-03DEC58FA3B5}" type="presOf" srcId="{E0487B95-D869-46B5-B5E1-D9872A117D7C}" destId="{F1F6422E-FC69-49F7-A99C-D6A62E088D91}" srcOrd="0" destOrd="0" presId="urn:microsoft.com/office/officeart/2005/8/layout/hierarchy5"/>
    <dgm:cxn modelId="{4539075E-318A-4F58-9608-6BBCC12FF9AA}" type="presOf" srcId="{48F43ED3-A177-4096-B556-EB782F87985E}" destId="{C8EF7169-6A7C-4770-BDCF-3F87DF0D34FA}" srcOrd="1" destOrd="0" presId="urn:microsoft.com/office/officeart/2005/8/layout/hierarchy5"/>
    <dgm:cxn modelId="{49760D6F-DAAC-4085-BE64-97FFFC938062}" type="presOf" srcId="{19599602-9E94-449B-AE02-46C30491E28C}" destId="{40BB50C4-34D6-4745-8613-9B3839CE1B6B}" srcOrd="0" destOrd="0" presId="urn:microsoft.com/office/officeart/2005/8/layout/hierarchy5"/>
    <dgm:cxn modelId="{C64E6C72-C0AC-4425-A015-D48D35F6FDBF}" type="presOf" srcId="{D0F4FDE1-98CB-4DAA-B25E-859C3141DCE2}" destId="{F6B934A9-50EC-49AD-9237-F449E4CE2915}" srcOrd="0" destOrd="0" presId="urn:microsoft.com/office/officeart/2005/8/layout/hierarchy5"/>
    <dgm:cxn modelId="{D2AB067A-63E0-4805-82F1-7A6B7598C6B1}" type="presOf" srcId="{6FD54DCC-0420-4B69-949E-C600DAC3EA80}" destId="{9FC61AA9-883D-4E2A-A48C-E0CE97C61874}" srcOrd="0" destOrd="0" presId="urn:microsoft.com/office/officeart/2005/8/layout/hierarchy5"/>
    <dgm:cxn modelId="{98054A83-1842-4040-9882-AF395093EEBD}" type="presOf" srcId="{0C87090F-02B0-44D5-BD4B-E5AE0D1FA7F1}" destId="{C7B6617D-4C31-4DFD-8B7E-3D2EB8EDAD36}" srcOrd="0" destOrd="0" presId="urn:microsoft.com/office/officeart/2005/8/layout/hierarchy5"/>
    <dgm:cxn modelId="{30E0B992-157A-405B-8572-770CFD4D21A1}" srcId="{19599602-9E94-449B-AE02-46C30491E28C}" destId="{0C87090F-02B0-44D5-BD4B-E5AE0D1FA7F1}" srcOrd="1" destOrd="0" parTransId="{48F43ED3-A177-4096-B556-EB782F87985E}" sibTransId="{24E0BA02-AFC8-4BBC-85FF-8CECFE2FDD5C}"/>
    <dgm:cxn modelId="{2A291799-754B-4B03-BF39-A78C555EA1B0}" srcId="{19599602-9E94-449B-AE02-46C30491E28C}" destId="{E0487B95-D869-46B5-B5E1-D9872A117D7C}" srcOrd="3" destOrd="0" parTransId="{D0F4FDE1-98CB-4DAA-B25E-859C3141DCE2}" sibTransId="{A9A99F2A-3CCB-46EA-891A-C078C3FA5C8F}"/>
    <dgm:cxn modelId="{697ECE99-A845-42E2-B5C5-08CF6935D1D6}" type="presOf" srcId="{495FBD1D-9A63-4AAD-9CCB-B472A881CAAF}" destId="{F23BF28E-3E55-4340-AD93-3E109F10F515}" srcOrd="1" destOrd="0" presId="urn:microsoft.com/office/officeart/2005/8/layout/hierarchy5"/>
    <dgm:cxn modelId="{1446F5A2-BD63-417F-9145-0F084498AD01}" type="presOf" srcId="{6F5CF077-1342-46A1-93F1-68D7723F3F8C}" destId="{232770B0-5EA5-4A9D-BAC5-755B74136546}" srcOrd="1" destOrd="0" presId="urn:microsoft.com/office/officeart/2005/8/layout/hierarchy5"/>
    <dgm:cxn modelId="{9ADF3FAA-F57A-4D1A-A3C8-FA32BADA216E}" type="presOf" srcId="{495FBD1D-9A63-4AAD-9CCB-B472A881CAAF}" destId="{42771A9E-529C-4343-8592-74CB01107A70}" srcOrd="0" destOrd="0" presId="urn:microsoft.com/office/officeart/2005/8/layout/hierarchy5"/>
    <dgm:cxn modelId="{7A02F5AF-F9F5-4778-A66E-DE024A3A34D9}" srcId="{9EFAFD96-3601-4F17-BB82-DBBBA6C512D5}" destId="{19599602-9E94-449B-AE02-46C30491E28C}" srcOrd="0" destOrd="0" parTransId="{FF371F54-3EAD-4229-B33D-30FA8E522AE4}" sibTransId="{2A88706E-F8B3-4E84-B216-AB828E178267}"/>
    <dgm:cxn modelId="{2BF319CD-1331-4C90-A10B-C2D95D65FACC}" srcId="{19599602-9E94-449B-AE02-46C30491E28C}" destId="{46C58F13-F95D-4857-87DC-7624EC51BE01}" srcOrd="2" destOrd="0" parTransId="{495FBD1D-9A63-4AAD-9CCB-B472A881CAAF}" sibTransId="{09D96A7B-C543-4031-ADCA-0994EE28A521}"/>
    <dgm:cxn modelId="{124AB0D7-F6F8-44F3-96F3-F673C53E8AD5}" type="presOf" srcId="{9EFAFD96-3601-4F17-BB82-DBBBA6C512D5}" destId="{30003A0D-7FB9-4C32-90C6-D8B5300A42CA}" srcOrd="0" destOrd="0" presId="urn:microsoft.com/office/officeart/2005/8/layout/hierarchy5"/>
    <dgm:cxn modelId="{A9A39EE7-F441-4563-AFFD-666EC4C4FD54}" srcId="{19599602-9E94-449B-AE02-46C30491E28C}" destId="{6FD54DCC-0420-4B69-949E-C600DAC3EA80}" srcOrd="0" destOrd="0" parTransId="{6F5CF077-1342-46A1-93F1-68D7723F3F8C}" sibTransId="{CE57F18C-7754-4245-BB8D-0DDD9139AB8E}"/>
    <dgm:cxn modelId="{D91AE1E7-403F-4D23-85BD-9EDD8F959842}" type="presOf" srcId="{46C58F13-F95D-4857-87DC-7624EC51BE01}" destId="{93907820-ECD4-4453-AA1E-7039BAAA1774}" srcOrd="0" destOrd="0" presId="urn:microsoft.com/office/officeart/2005/8/layout/hierarchy5"/>
    <dgm:cxn modelId="{5811C4EF-849E-4BE8-A7A2-31466CF06979}" type="presOf" srcId="{D0F4FDE1-98CB-4DAA-B25E-859C3141DCE2}" destId="{29552068-DDF4-45FC-B9BA-15F639E72D46}" srcOrd="1" destOrd="0" presId="urn:microsoft.com/office/officeart/2005/8/layout/hierarchy5"/>
    <dgm:cxn modelId="{BC3A6547-BA7D-4305-A6AB-6AD444F1E617}" type="presParOf" srcId="{30003A0D-7FB9-4C32-90C6-D8B5300A42CA}" destId="{543207A2-7A14-4477-A277-A697B2B541CB}" srcOrd="0" destOrd="0" presId="urn:microsoft.com/office/officeart/2005/8/layout/hierarchy5"/>
    <dgm:cxn modelId="{AA6E8DB9-37C0-4967-9FA4-27A45AB34390}" type="presParOf" srcId="{543207A2-7A14-4477-A277-A697B2B541CB}" destId="{BE0440DF-B75D-40CB-BC2F-C0030A8DD5B0}" srcOrd="0" destOrd="0" presId="urn:microsoft.com/office/officeart/2005/8/layout/hierarchy5"/>
    <dgm:cxn modelId="{F8BE9BBB-2380-432C-B25A-4D2363D8B087}" type="presParOf" srcId="{BE0440DF-B75D-40CB-BC2F-C0030A8DD5B0}" destId="{94DA7DD8-0A2E-421C-9C01-4E7339423041}" srcOrd="0" destOrd="0" presId="urn:microsoft.com/office/officeart/2005/8/layout/hierarchy5"/>
    <dgm:cxn modelId="{C61FF224-C6B8-4892-A58A-339B76B3185D}" type="presParOf" srcId="{94DA7DD8-0A2E-421C-9C01-4E7339423041}" destId="{40BB50C4-34D6-4745-8613-9B3839CE1B6B}" srcOrd="0" destOrd="0" presId="urn:microsoft.com/office/officeart/2005/8/layout/hierarchy5"/>
    <dgm:cxn modelId="{26BD5A4F-3C3F-4714-9360-210E6AA567EB}" type="presParOf" srcId="{94DA7DD8-0A2E-421C-9C01-4E7339423041}" destId="{99219476-C01C-4440-9AB9-F5841E4087EB}" srcOrd="1" destOrd="0" presId="urn:microsoft.com/office/officeart/2005/8/layout/hierarchy5"/>
    <dgm:cxn modelId="{0ECC1A70-0DF3-4E18-B537-10CF23AD9BEC}" type="presParOf" srcId="{99219476-C01C-4440-9AB9-F5841E4087EB}" destId="{99D20CA7-2E7D-4C67-AE57-618985591A52}" srcOrd="0" destOrd="0" presId="urn:microsoft.com/office/officeart/2005/8/layout/hierarchy5"/>
    <dgm:cxn modelId="{42B85794-54F0-4918-9156-ED1E268F7FB0}" type="presParOf" srcId="{99D20CA7-2E7D-4C67-AE57-618985591A52}" destId="{232770B0-5EA5-4A9D-BAC5-755B74136546}" srcOrd="0" destOrd="0" presId="urn:microsoft.com/office/officeart/2005/8/layout/hierarchy5"/>
    <dgm:cxn modelId="{7562CA25-9645-40E3-B0BD-01D868409C4A}" type="presParOf" srcId="{99219476-C01C-4440-9AB9-F5841E4087EB}" destId="{AB429D88-ABEE-49E0-BC59-B5BE53EC62DD}" srcOrd="1" destOrd="0" presId="urn:microsoft.com/office/officeart/2005/8/layout/hierarchy5"/>
    <dgm:cxn modelId="{CC7DB996-87B4-49E5-A222-4B21A8598D28}" type="presParOf" srcId="{AB429D88-ABEE-49E0-BC59-B5BE53EC62DD}" destId="{9FC61AA9-883D-4E2A-A48C-E0CE97C61874}" srcOrd="0" destOrd="0" presId="urn:microsoft.com/office/officeart/2005/8/layout/hierarchy5"/>
    <dgm:cxn modelId="{886BF499-1644-414C-8499-98B4BA882A37}" type="presParOf" srcId="{AB429D88-ABEE-49E0-BC59-B5BE53EC62DD}" destId="{54AAEBF8-1FC8-45B4-9955-089305976E82}" srcOrd="1" destOrd="0" presId="urn:microsoft.com/office/officeart/2005/8/layout/hierarchy5"/>
    <dgm:cxn modelId="{B161A6C1-26CC-4DD9-ABC8-D860515EC5D3}" type="presParOf" srcId="{99219476-C01C-4440-9AB9-F5841E4087EB}" destId="{61EBF85C-56BB-4EB3-B6E2-AF01D5D9D64C}" srcOrd="2" destOrd="0" presId="urn:microsoft.com/office/officeart/2005/8/layout/hierarchy5"/>
    <dgm:cxn modelId="{D436FFF6-B1A5-4229-96B8-0F448719E01C}" type="presParOf" srcId="{61EBF85C-56BB-4EB3-B6E2-AF01D5D9D64C}" destId="{C8EF7169-6A7C-4770-BDCF-3F87DF0D34FA}" srcOrd="0" destOrd="0" presId="urn:microsoft.com/office/officeart/2005/8/layout/hierarchy5"/>
    <dgm:cxn modelId="{AF59F487-DD09-4B62-B3D9-C9D2B7CC68D3}" type="presParOf" srcId="{99219476-C01C-4440-9AB9-F5841E4087EB}" destId="{31639CCE-8560-4CCD-835E-EE6CC9C6D5C3}" srcOrd="3" destOrd="0" presId="urn:microsoft.com/office/officeart/2005/8/layout/hierarchy5"/>
    <dgm:cxn modelId="{AD7CE11E-74CA-4436-9659-1BD0DC392012}" type="presParOf" srcId="{31639CCE-8560-4CCD-835E-EE6CC9C6D5C3}" destId="{C7B6617D-4C31-4DFD-8B7E-3D2EB8EDAD36}" srcOrd="0" destOrd="0" presId="urn:microsoft.com/office/officeart/2005/8/layout/hierarchy5"/>
    <dgm:cxn modelId="{59D4885A-CF39-42A3-A378-AF2A5DA4145D}" type="presParOf" srcId="{31639CCE-8560-4CCD-835E-EE6CC9C6D5C3}" destId="{47AF06AA-4C47-4E0D-BDB9-4ECF83D582BA}" srcOrd="1" destOrd="0" presId="urn:microsoft.com/office/officeart/2005/8/layout/hierarchy5"/>
    <dgm:cxn modelId="{65DE0E93-AA56-49A5-BBD0-5F31789F6784}" type="presParOf" srcId="{99219476-C01C-4440-9AB9-F5841E4087EB}" destId="{42771A9E-529C-4343-8592-74CB01107A70}" srcOrd="4" destOrd="0" presId="urn:microsoft.com/office/officeart/2005/8/layout/hierarchy5"/>
    <dgm:cxn modelId="{24599CE9-AA6A-4E7E-9447-CC332452E1B3}" type="presParOf" srcId="{42771A9E-529C-4343-8592-74CB01107A70}" destId="{F23BF28E-3E55-4340-AD93-3E109F10F515}" srcOrd="0" destOrd="0" presId="urn:microsoft.com/office/officeart/2005/8/layout/hierarchy5"/>
    <dgm:cxn modelId="{1615E8A1-7FD7-45C6-BDF0-2ED51820944E}" type="presParOf" srcId="{99219476-C01C-4440-9AB9-F5841E4087EB}" destId="{4CFA0E77-D5D6-4D98-92BD-53DF62FC59B3}" srcOrd="5" destOrd="0" presId="urn:microsoft.com/office/officeart/2005/8/layout/hierarchy5"/>
    <dgm:cxn modelId="{4638F05E-0BA6-4D08-A360-D69F21E28E23}" type="presParOf" srcId="{4CFA0E77-D5D6-4D98-92BD-53DF62FC59B3}" destId="{93907820-ECD4-4453-AA1E-7039BAAA1774}" srcOrd="0" destOrd="0" presId="urn:microsoft.com/office/officeart/2005/8/layout/hierarchy5"/>
    <dgm:cxn modelId="{B415C23D-D629-4A67-9B3A-E4FC0CDBEEC6}" type="presParOf" srcId="{4CFA0E77-D5D6-4D98-92BD-53DF62FC59B3}" destId="{F978A395-D7D9-4601-A6ED-1BBDCEA6925C}" srcOrd="1" destOrd="0" presId="urn:microsoft.com/office/officeart/2005/8/layout/hierarchy5"/>
    <dgm:cxn modelId="{7C05B8BA-092C-4F75-9C44-A553BF2AB595}" type="presParOf" srcId="{99219476-C01C-4440-9AB9-F5841E4087EB}" destId="{F6B934A9-50EC-49AD-9237-F449E4CE2915}" srcOrd="6" destOrd="0" presId="urn:microsoft.com/office/officeart/2005/8/layout/hierarchy5"/>
    <dgm:cxn modelId="{2FC84DF2-9DEE-40EE-9E90-6605F5795000}" type="presParOf" srcId="{F6B934A9-50EC-49AD-9237-F449E4CE2915}" destId="{29552068-DDF4-45FC-B9BA-15F639E72D46}" srcOrd="0" destOrd="0" presId="urn:microsoft.com/office/officeart/2005/8/layout/hierarchy5"/>
    <dgm:cxn modelId="{5B0EE3B5-EC24-4BA0-8B1A-51201D984836}" type="presParOf" srcId="{99219476-C01C-4440-9AB9-F5841E4087EB}" destId="{7EC24870-EE63-47D2-8F38-452CA7432F54}" srcOrd="7" destOrd="0" presId="urn:microsoft.com/office/officeart/2005/8/layout/hierarchy5"/>
    <dgm:cxn modelId="{19A3B12D-89D2-4CA5-8B67-6A6D77798122}" type="presParOf" srcId="{7EC24870-EE63-47D2-8F38-452CA7432F54}" destId="{F1F6422E-FC69-49F7-A99C-D6A62E088D91}" srcOrd="0" destOrd="0" presId="urn:microsoft.com/office/officeart/2005/8/layout/hierarchy5"/>
    <dgm:cxn modelId="{B754C468-2DB2-42EC-9CED-3FACAB35EF32}" type="presParOf" srcId="{7EC24870-EE63-47D2-8F38-452CA7432F54}" destId="{BFA4ED48-9CFF-4E45-8D04-F0F774246086}" srcOrd="1" destOrd="0" presId="urn:microsoft.com/office/officeart/2005/8/layout/hierarchy5"/>
    <dgm:cxn modelId="{EC4FA783-29E6-41FF-B5D2-65505EC5ED22}" type="presParOf" srcId="{30003A0D-7FB9-4C32-90C6-D8B5300A42CA}" destId="{BFCB1BF4-2B53-4D93-BC51-DC7ACFA5ACF8}" srcOrd="1" destOrd="0" presId="urn:microsoft.com/office/officeart/2005/8/layout/hierarchy5"/>
  </dgm:cxnLst>
  <dgm:bg/>
  <dgm:whole>
    <a:ln w="57150"/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4C058F-C039-458C-9B9A-FE0BE2AB2589}" type="doc">
      <dgm:prSet loTypeId="urn:microsoft.com/office/officeart/2005/8/layout/StepDownProcess" loCatId="process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048F35F-4B07-4C8C-8A1B-89F96E86DB88}">
      <dgm:prSet phldrT="[Text]"/>
      <dgm:spPr/>
      <dgm:t>
        <a:bodyPr/>
        <a:lstStyle/>
        <a:p>
          <a:r>
            <a:rPr lang="en-US" dirty="0"/>
            <a:t>Identify pain points</a:t>
          </a:r>
        </a:p>
      </dgm:t>
    </dgm:pt>
    <dgm:pt modelId="{8C81FB13-B4C2-4B05-8275-7C4B67DFDAF6}" type="parTrans" cxnId="{0834A931-80D5-4ABC-B996-D3D7A6AFD41F}">
      <dgm:prSet/>
      <dgm:spPr/>
      <dgm:t>
        <a:bodyPr/>
        <a:lstStyle/>
        <a:p>
          <a:endParaRPr lang="en-US"/>
        </a:p>
      </dgm:t>
    </dgm:pt>
    <dgm:pt modelId="{E2EDA835-A734-4BAF-9099-BDA583C4ED3A}" type="sibTrans" cxnId="{0834A931-80D5-4ABC-B996-D3D7A6AFD41F}">
      <dgm:prSet/>
      <dgm:spPr/>
      <dgm:t>
        <a:bodyPr/>
        <a:lstStyle/>
        <a:p>
          <a:endParaRPr lang="en-US"/>
        </a:p>
      </dgm:t>
    </dgm:pt>
    <dgm:pt modelId="{667F7068-AC0F-4696-ADCD-EB8525E9FFBA}">
      <dgm:prSet phldrT="[Text]"/>
      <dgm:spPr/>
      <dgm:t>
        <a:bodyPr/>
        <a:lstStyle/>
        <a:p>
          <a:r>
            <a:rPr lang="en-US" dirty="0"/>
            <a:t>Identify desire state</a:t>
          </a:r>
        </a:p>
      </dgm:t>
    </dgm:pt>
    <dgm:pt modelId="{241CBD1F-88AE-469F-92C8-5EC794424BED}" type="parTrans" cxnId="{C8AA6D2F-D22B-4619-B4B9-AD67B591DDE2}">
      <dgm:prSet/>
      <dgm:spPr/>
      <dgm:t>
        <a:bodyPr/>
        <a:lstStyle/>
        <a:p>
          <a:endParaRPr lang="en-US"/>
        </a:p>
      </dgm:t>
    </dgm:pt>
    <dgm:pt modelId="{E8627EDB-1B48-4B31-816E-19A416320EEB}" type="sibTrans" cxnId="{C8AA6D2F-D22B-4619-B4B9-AD67B591DDE2}">
      <dgm:prSet/>
      <dgm:spPr/>
      <dgm:t>
        <a:bodyPr/>
        <a:lstStyle/>
        <a:p>
          <a:endParaRPr lang="en-US"/>
        </a:p>
      </dgm:t>
    </dgm:pt>
    <dgm:pt modelId="{3049A3DA-697A-4861-9BBB-F1547E3EF2BB}">
      <dgm:prSet phldrT="[Text]"/>
      <dgm:spPr/>
      <dgm:t>
        <a:bodyPr/>
        <a:lstStyle/>
        <a:p>
          <a:r>
            <a:rPr lang="en-US" dirty="0"/>
            <a:t>Bridge the gap</a:t>
          </a:r>
        </a:p>
      </dgm:t>
    </dgm:pt>
    <dgm:pt modelId="{572DD6B3-FAAD-438B-994A-5B4398096144}" type="parTrans" cxnId="{6814D0E1-9FD9-4A5F-BB16-AD5D83FB84C4}">
      <dgm:prSet/>
      <dgm:spPr/>
      <dgm:t>
        <a:bodyPr/>
        <a:lstStyle/>
        <a:p>
          <a:endParaRPr lang="en-US"/>
        </a:p>
      </dgm:t>
    </dgm:pt>
    <dgm:pt modelId="{C8FD8D52-A88B-42A8-86CD-0C2434773A01}" type="sibTrans" cxnId="{6814D0E1-9FD9-4A5F-BB16-AD5D83FB84C4}">
      <dgm:prSet/>
      <dgm:spPr/>
      <dgm:t>
        <a:bodyPr/>
        <a:lstStyle/>
        <a:p>
          <a:endParaRPr lang="en-US"/>
        </a:p>
      </dgm:t>
    </dgm:pt>
    <dgm:pt modelId="{89487575-679C-4D9A-9DB8-0B969CFB2173}" type="pres">
      <dgm:prSet presAssocID="{034C058F-C039-458C-9B9A-FE0BE2AB2589}" presName="rootnode" presStyleCnt="0">
        <dgm:presLayoutVars>
          <dgm:chMax/>
          <dgm:chPref/>
          <dgm:dir/>
          <dgm:animLvl val="lvl"/>
        </dgm:presLayoutVars>
      </dgm:prSet>
      <dgm:spPr/>
    </dgm:pt>
    <dgm:pt modelId="{79915529-9EC2-4DE6-AFE3-F7E228DFE916}" type="pres">
      <dgm:prSet presAssocID="{4048F35F-4B07-4C8C-8A1B-89F96E86DB88}" presName="composite" presStyleCnt="0"/>
      <dgm:spPr/>
    </dgm:pt>
    <dgm:pt modelId="{37F7CE3C-4699-4CB9-ADC5-77F453405131}" type="pres">
      <dgm:prSet presAssocID="{4048F35F-4B07-4C8C-8A1B-89F96E86DB88}" presName="bentUpArrow1" presStyleLbl="alignImgPlace1" presStyleIdx="0" presStyleCnt="2"/>
      <dgm:spPr/>
    </dgm:pt>
    <dgm:pt modelId="{778ADCB2-6985-4BD7-A59A-6F8602B19729}" type="pres">
      <dgm:prSet presAssocID="{4048F35F-4B07-4C8C-8A1B-89F96E86DB88}" presName="ParentText" presStyleLbl="node1" presStyleIdx="0" presStyleCnt="3" custScaleX="152597">
        <dgm:presLayoutVars>
          <dgm:chMax val="1"/>
          <dgm:chPref val="1"/>
          <dgm:bulletEnabled val="1"/>
        </dgm:presLayoutVars>
      </dgm:prSet>
      <dgm:spPr/>
    </dgm:pt>
    <dgm:pt modelId="{36F6C964-6441-4889-A3E8-1667AF556A42}" type="pres">
      <dgm:prSet presAssocID="{4048F35F-4B07-4C8C-8A1B-89F96E86DB88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463DD850-AE8C-40A0-8AE0-4C7D751BC5D6}" type="pres">
      <dgm:prSet presAssocID="{E2EDA835-A734-4BAF-9099-BDA583C4ED3A}" presName="sibTrans" presStyleCnt="0"/>
      <dgm:spPr/>
    </dgm:pt>
    <dgm:pt modelId="{8EA2FA18-025A-4E9D-AD85-94C49176D982}" type="pres">
      <dgm:prSet presAssocID="{667F7068-AC0F-4696-ADCD-EB8525E9FFBA}" presName="composite" presStyleCnt="0"/>
      <dgm:spPr/>
    </dgm:pt>
    <dgm:pt modelId="{5D3F0CB6-6E41-48BF-870C-EA16C51F91BA}" type="pres">
      <dgm:prSet presAssocID="{667F7068-AC0F-4696-ADCD-EB8525E9FFBA}" presName="bentUpArrow1" presStyleLbl="alignImgPlace1" presStyleIdx="1" presStyleCnt="2"/>
      <dgm:spPr/>
    </dgm:pt>
    <dgm:pt modelId="{AD1B53A5-A379-423B-B644-DCBC9E8E5F26}" type="pres">
      <dgm:prSet presAssocID="{667F7068-AC0F-4696-ADCD-EB8525E9FFBA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A6F4E79-FC10-4145-9C9B-43EEC73DBA76}" type="pres">
      <dgm:prSet presAssocID="{667F7068-AC0F-4696-ADCD-EB8525E9FFBA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50A58674-90DC-40E5-AB82-E09DCE511F3C}" type="pres">
      <dgm:prSet presAssocID="{E8627EDB-1B48-4B31-816E-19A416320EEB}" presName="sibTrans" presStyleCnt="0"/>
      <dgm:spPr/>
    </dgm:pt>
    <dgm:pt modelId="{ACDEC3DC-3F98-4838-9E67-2C549CC2A703}" type="pres">
      <dgm:prSet presAssocID="{3049A3DA-697A-4861-9BBB-F1547E3EF2BB}" presName="composite" presStyleCnt="0"/>
      <dgm:spPr/>
    </dgm:pt>
    <dgm:pt modelId="{41D00E90-64BB-4CF2-9891-0DC6633434A4}" type="pres">
      <dgm:prSet presAssocID="{3049A3DA-697A-4861-9BBB-F1547E3EF2B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082C6B0E-79F4-4516-ACFD-C424B6DB1992}" type="presOf" srcId="{667F7068-AC0F-4696-ADCD-EB8525E9FFBA}" destId="{AD1B53A5-A379-423B-B644-DCBC9E8E5F26}" srcOrd="0" destOrd="0" presId="urn:microsoft.com/office/officeart/2005/8/layout/StepDownProcess"/>
    <dgm:cxn modelId="{C8AA6D2F-D22B-4619-B4B9-AD67B591DDE2}" srcId="{034C058F-C039-458C-9B9A-FE0BE2AB2589}" destId="{667F7068-AC0F-4696-ADCD-EB8525E9FFBA}" srcOrd="1" destOrd="0" parTransId="{241CBD1F-88AE-469F-92C8-5EC794424BED}" sibTransId="{E8627EDB-1B48-4B31-816E-19A416320EEB}"/>
    <dgm:cxn modelId="{0834A931-80D5-4ABC-B996-D3D7A6AFD41F}" srcId="{034C058F-C039-458C-9B9A-FE0BE2AB2589}" destId="{4048F35F-4B07-4C8C-8A1B-89F96E86DB88}" srcOrd="0" destOrd="0" parTransId="{8C81FB13-B4C2-4B05-8275-7C4B67DFDAF6}" sibTransId="{E2EDA835-A734-4BAF-9099-BDA583C4ED3A}"/>
    <dgm:cxn modelId="{3ACE7A3C-C72A-4D60-9006-B1FADFB64950}" type="presOf" srcId="{3049A3DA-697A-4861-9BBB-F1547E3EF2BB}" destId="{41D00E90-64BB-4CF2-9891-0DC6633434A4}" srcOrd="0" destOrd="0" presId="urn:microsoft.com/office/officeart/2005/8/layout/StepDownProcess"/>
    <dgm:cxn modelId="{E84346A4-AC77-48BF-B870-C0818BF66D42}" type="presOf" srcId="{034C058F-C039-458C-9B9A-FE0BE2AB2589}" destId="{89487575-679C-4D9A-9DB8-0B969CFB2173}" srcOrd="0" destOrd="0" presId="urn:microsoft.com/office/officeart/2005/8/layout/StepDownProcess"/>
    <dgm:cxn modelId="{70D16EB0-43E2-4631-A8DC-69FD4ED741EA}" type="presOf" srcId="{4048F35F-4B07-4C8C-8A1B-89F96E86DB88}" destId="{778ADCB2-6985-4BD7-A59A-6F8602B19729}" srcOrd="0" destOrd="0" presId="urn:microsoft.com/office/officeart/2005/8/layout/StepDownProcess"/>
    <dgm:cxn modelId="{6814D0E1-9FD9-4A5F-BB16-AD5D83FB84C4}" srcId="{034C058F-C039-458C-9B9A-FE0BE2AB2589}" destId="{3049A3DA-697A-4861-9BBB-F1547E3EF2BB}" srcOrd="2" destOrd="0" parTransId="{572DD6B3-FAAD-438B-994A-5B4398096144}" sibTransId="{C8FD8D52-A88B-42A8-86CD-0C2434773A01}"/>
    <dgm:cxn modelId="{409F5F27-CF17-4BEA-A93C-B8F711375CEC}" type="presParOf" srcId="{89487575-679C-4D9A-9DB8-0B969CFB2173}" destId="{79915529-9EC2-4DE6-AFE3-F7E228DFE916}" srcOrd="0" destOrd="0" presId="urn:microsoft.com/office/officeart/2005/8/layout/StepDownProcess"/>
    <dgm:cxn modelId="{2D395917-6F2A-4728-8A37-05B28C38489A}" type="presParOf" srcId="{79915529-9EC2-4DE6-AFE3-F7E228DFE916}" destId="{37F7CE3C-4699-4CB9-ADC5-77F453405131}" srcOrd="0" destOrd="0" presId="urn:microsoft.com/office/officeart/2005/8/layout/StepDownProcess"/>
    <dgm:cxn modelId="{C9CF6F4B-BC2D-40C0-89A3-B84C03EF3618}" type="presParOf" srcId="{79915529-9EC2-4DE6-AFE3-F7E228DFE916}" destId="{778ADCB2-6985-4BD7-A59A-6F8602B19729}" srcOrd="1" destOrd="0" presId="urn:microsoft.com/office/officeart/2005/8/layout/StepDownProcess"/>
    <dgm:cxn modelId="{DD180DD8-50AA-4061-BD36-197A40B5801A}" type="presParOf" srcId="{79915529-9EC2-4DE6-AFE3-F7E228DFE916}" destId="{36F6C964-6441-4889-A3E8-1667AF556A42}" srcOrd="2" destOrd="0" presId="urn:microsoft.com/office/officeart/2005/8/layout/StepDownProcess"/>
    <dgm:cxn modelId="{0BAF06FC-78DA-4429-A043-A049EFD28AB6}" type="presParOf" srcId="{89487575-679C-4D9A-9DB8-0B969CFB2173}" destId="{463DD850-AE8C-40A0-8AE0-4C7D751BC5D6}" srcOrd="1" destOrd="0" presId="urn:microsoft.com/office/officeart/2005/8/layout/StepDownProcess"/>
    <dgm:cxn modelId="{6F70B6C5-98D0-4474-8C5A-08707D9CB578}" type="presParOf" srcId="{89487575-679C-4D9A-9DB8-0B969CFB2173}" destId="{8EA2FA18-025A-4E9D-AD85-94C49176D982}" srcOrd="2" destOrd="0" presId="urn:microsoft.com/office/officeart/2005/8/layout/StepDownProcess"/>
    <dgm:cxn modelId="{8333212F-D6C1-4A72-BC30-BFEE78A177FD}" type="presParOf" srcId="{8EA2FA18-025A-4E9D-AD85-94C49176D982}" destId="{5D3F0CB6-6E41-48BF-870C-EA16C51F91BA}" srcOrd="0" destOrd="0" presId="urn:microsoft.com/office/officeart/2005/8/layout/StepDownProcess"/>
    <dgm:cxn modelId="{9C014BB9-76B9-4969-93AC-707BD52D19F7}" type="presParOf" srcId="{8EA2FA18-025A-4E9D-AD85-94C49176D982}" destId="{AD1B53A5-A379-423B-B644-DCBC9E8E5F26}" srcOrd="1" destOrd="0" presId="urn:microsoft.com/office/officeart/2005/8/layout/StepDownProcess"/>
    <dgm:cxn modelId="{0F967D35-BC13-43E3-BB03-22181CBF33E2}" type="presParOf" srcId="{8EA2FA18-025A-4E9D-AD85-94C49176D982}" destId="{9A6F4E79-FC10-4145-9C9B-43EEC73DBA76}" srcOrd="2" destOrd="0" presId="urn:microsoft.com/office/officeart/2005/8/layout/StepDownProcess"/>
    <dgm:cxn modelId="{3720801C-6060-4795-B325-B5D9365AFD8B}" type="presParOf" srcId="{89487575-679C-4D9A-9DB8-0B969CFB2173}" destId="{50A58674-90DC-40E5-AB82-E09DCE511F3C}" srcOrd="3" destOrd="0" presId="urn:microsoft.com/office/officeart/2005/8/layout/StepDownProcess"/>
    <dgm:cxn modelId="{614AAC85-78B0-4A44-8272-FA5C47B55C92}" type="presParOf" srcId="{89487575-679C-4D9A-9DB8-0B969CFB2173}" destId="{ACDEC3DC-3F98-4838-9E67-2C549CC2A703}" srcOrd="4" destOrd="0" presId="urn:microsoft.com/office/officeart/2005/8/layout/StepDownProcess"/>
    <dgm:cxn modelId="{79C03EE2-631C-486C-BF4F-43602D558440}" type="presParOf" srcId="{ACDEC3DC-3F98-4838-9E67-2C549CC2A703}" destId="{41D00E90-64BB-4CF2-9891-0DC6633434A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FAFD96-3601-4F17-BB82-DBBBA6C512D5}" type="doc">
      <dgm:prSet loTypeId="urn:microsoft.com/office/officeart/2008/layout/HorizontalMultiLevelHierarchy" loCatId="hierarchy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9599602-9E94-449B-AE02-46C30491E28C}">
      <dgm:prSet phldrT="[Text]"/>
      <dgm:spPr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dgm:spPr>
      <dgm:t>
        <a:bodyPr/>
        <a:lstStyle/>
        <a:p>
          <a:r>
            <a:rPr lang="en-US" dirty="0"/>
            <a:t>Steps to solution</a:t>
          </a:r>
        </a:p>
      </dgm:t>
    </dgm:pt>
    <dgm:pt modelId="{FF371F54-3EAD-4229-B33D-30FA8E522AE4}" type="parTrans" cxnId="{7A02F5AF-F9F5-4778-A66E-DE024A3A34D9}">
      <dgm:prSet/>
      <dgm:spPr/>
      <dgm:t>
        <a:bodyPr/>
        <a:lstStyle/>
        <a:p>
          <a:endParaRPr lang="en-US"/>
        </a:p>
      </dgm:t>
    </dgm:pt>
    <dgm:pt modelId="{2A88706E-F8B3-4E84-B216-AB828E178267}" type="sibTrans" cxnId="{7A02F5AF-F9F5-4778-A66E-DE024A3A34D9}">
      <dgm:prSet/>
      <dgm:spPr/>
      <dgm:t>
        <a:bodyPr/>
        <a:lstStyle/>
        <a:p>
          <a:endParaRPr lang="en-US"/>
        </a:p>
      </dgm:t>
    </dgm:pt>
    <dgm:pt modelId="{6FD54DCC-0420-4B69-949E-C600DAC3EA80}">
      <dgm:prSet phldrT="[Text]"/>
      <dgm:spPr/>
      <dgm:t>
        <a:bodyPr/>
        <a:lstStyle/>
        <a:p>
          <a:r>
            <a:rPr lang="en-US" b="0" i="0" dirty="0"/>
            <a:t>Provide generic  solution</a:t>
          </a:r>
          <a:endParaRPr lang="en-US" dirty="0"/>
        </a:p>
      </dgm:t>
    </dgm:pt>
    <dgm:pt modelId="{6F5CF077-1342-46A1-93F1-68D7723F3F8C}" type="parTrans" cxnId="{A9A39EE7-F441-4563-AFFD-666EC4C4FD54}">
      <dgm:prSet/>
      <dgm:spPr/>
      <dgm:t>
        <a:bodyPr/>
        <a:lstStyle/>
        <a:p>
          <a:endParaRPr lang="en-US" dirty="0"/>
        </a:p>
      </dgm:t>
    </dgm:pt>
    <dgm:pt modelId="{CE57F18C-7754-4245-BB8D-0DDD9139AB8E}" type="sibTrans" cxnId="{A9A39EE7-F441-4563-AFFD-666EC4C4FD54}">
      <dgm:prSet/>
      <dgm:spPr/>
      <dgm:t>
        <a:bodyPr/>
        <a:lstStyle/>
        <a:p>
          <a:endParaRPr lang="en-US"/>
        </a:p>
      </dgm:t>
    </dgm:pt>
    <dgm:pt modelId="{0C87090F-02B0-44D5-BD4B-E5AE0D1FA7F1}">
      <dgm:prSet phldrT="[Text]"/>
      <dgm:spPr/>
      <dgm:t>
        <a:bodyPr/>
        <a:lstStyle/>
        <a:p>
          <a:r>
            <a:rPr lang="en-US" b="0" i="0" dirty="0"/>
            <a:t>Provide solution comparison</a:t>
          </a:r>
          <a:endParaRPr lang="en-US" dirty="0"/>
        </a:p>
      </dgm:t>
    </dgm:pt>
    <dgm:pt modelId="{48F43ED3-A177-4096-B556-EB782F87985E}" type="parTrans" cxnId="{30E0B992-157A-405B-8572-770CFD4D21A1}">
      <dgm:prSet/>
      <dgm:spPr/>
      <dgm:t>
        <a:bodyPr/>
        <a:lstStyle/>
        <a:p>
          <a:endParaRPr lang="en-US" dirty="0"/>
        </a:p>
      </dgm:t>
    </dgm:pt>
    <dgm:pt modelId="{24E0BA02-AFC8-4BBC-85FF-8CECFE2FDD5C}" type="sibTrans" cxnId="{30E0B992-157A-405B-8572-770CFD4D21A1}">
      <dgm:prSet/>
      <dgm:spPr/>
      <dgm:t>
        <a:bodyPr/>
        <a:lstStyle/>
        <a:p>
          <a:endParaRPr lang="en-US"/>
        </a:p>
      </dgm:t>
    </dgm:pt>
    <dgm:pt modelId="{46C58F13-F95D-4857-87DC-7624EC51BE01}">
      <dgm:prSet phldrT="[Text]"/>
      <dgm:spPr/>
      <dgm:t>
        <a:bodyPr/>
        <a:lstStyle/>
        <a:p>
          <a:r>
            <a:rPr lang="en-US" b="0" i="0" dirty="0"/>
            <a:t>Select the best one according to customer requirements</a:t>
          </a:r>
          <a:endParaRPr lang="en-US" dirty="0"/>
        </a:p>
      </dgm:t>
    </dgm:pt>
    <dgm:pt modelId="{495FBD1D-9A63-4AAD-9CCB-B472A881CAAF}" type="parTrans" cxnId="{2BF319CD-1331-4C90-A10B-C2D95D65FACC}">
      <dgm:prSet/>
      <dgm:spPr/>
      <dgm:t>
        <a:bodyPr/>
        <a:lstStyle/>
        <a:p>
          <a:endParaRPr lang="en-US"/>
        </a:p>
      </dgm:t>
    </dgm:pt>
    <dgm:pt modelId="{09D96A7B-C543-4031-ADCA-0994EE28A521}" type="sibTrans" cxnId="{2BF319CD-1331-4C90-A10B-C2D95D65FACC}">
      <dgm:prSet/>
      <dgm:spPr/>
      <dgm:t>
        <a:bodyPr/>
        <a:lstStyle/>
        <a:p>
          <a:endParaRPr lang="en-US"/>
        </a:p>
      </dgm:t>
    </dgm:pt>
    <dgm:pt modelId="{E0487B95-D869-46B5-B5E1-D9872A117D7C}">
      <dgm:prSet phldrT="[Text]"/>
      <dgm:spPr/>
      <dgm:t>
        <a:bodyPr/>
        <a:lstStyle/>
        <a:p>
          <a:r>
            <a:rPr lang="en-US" b="0" i="0" dirty="0"/>
            <a:t>How the solution fill the gap</a:t>
          </a:r>
          <a:endParaRPr lang="en-US" dirty="0"/>
        </a:p>
      </dgm:t>
    </dgm:pt>
    <dgm:pt modelId="{D0F4FDE1-98CB-4DAA-B25E-859C3141DCE2}" type="parTrans" cxnId="{2A291799-754B-4B03-BF39-A78C555EA1B0}">
      <dgm:prSet/>
      <dgm:spPr/>
      <dgm:t>
        <a:bodyPr/>
        <a:lstStyle/>
        <a:p>
          <a:endParaRPr lang="en-US"/>
        </a:p>
      </dgm:t>
    </dgm:pt>
    <dgm:pt modelId="{A9A99F2A-3CCB-46EA-891A-C078C3FA5C8F}" type="sibTrans" cxnId="{2A291799-754B-4B03-BF39-A78C555EA1B0}">
      <dgm:prSet/>
      <dgm:spPr/>
      <dgm:t>
        <a:bodyPr/>
        <a:lstStyle/>
        <a:p>
          <a:endParaRPr lang="en-US"/>
        </a:p>
      </dgm:t>
    </dgm:pt>
    <dgm:pt modelId="{3BE27681-FC19-4421-9A99-E377125E6A7A}">
      <dgm:prSet phldrT="[Text]"/>
      <dgm:spPr/>
      <dgm:t>
        <a:bodyPr/>
        <a:lstStyle/>
        <a:p>
          <a:r>
            <a:rPr lang="en-US" dirty="0"/>
            <a:t>Know working components, solution workflow and the how</a:t>
          </a:r>
        </a:p>
      </dgm:t>
    </dgm:pt>
    <dgm:pt modelId="{78F5EB68-949D-437A-95FA-E20B28AD313C}" type="parTrans" cxnId="{C23A97CC-32BE-4650-A51C-E03ACC841D0E}">
      <dgm:prSet/>
      <dgm:spPr/>
      <dgm:t>
        <a:bodyPr/>
        <a:lstStyle/>
        <a:p>
          <a:endParaRPr lang="en-US"/>
        </a:p>
      </dgm:t>
    </dgm:pt>
    <dgm:pt modelId="{693BBFCA-1190-4A35-ADFC-D897BA22AD58}" type="sibTrans" cxnId="{C23A97CC-32BE-4650-A51C-E03ACC841D0E}">
      <dgm:prSet/>
      <dgm:spPr/>
      <dgm:t>
        <a:bodyPr/>
        <a:lstStyle/>
        <a:p>
          <a:endParaRPr lang="en-US"/>
        </a:p>
      </dgm:t>
    </dgm:pt>
    <dgm:pt modelId="{3FE8A7AB-1D40-43C0-AE7C-3EF4A4B67EA8}">
      <dgm:prSet phldrT="[Text]"/>
      <dgm:spPr/>
      <dgm:t>
        <a:bodyPr/>
        <a:lstStyle/>
        <a:p>
          <a:r>
            <a:rPr lang="en-US" dirty="0"/>
            <a:t>know product line. </a:t>
          </a:r>
          <a:r>
            <a:rPr lang="en-US" dirty="0" err="1"/>
            <a:t>pov</a:t>
          </a:r>
          <a:r>
            <a:rPr lang="en-US" dirty="0"/>
            <a:t> should be technical mapping with price</a:t>
          </a:r>
        </a:p>
      </dgm:t>
    </dgm:pt>
    <dgm:pt modelId="{6414FCCB-E94E-40C9-9746-5A06419BD587}" type="parTrans" cxnId="{5C2EBEA3-586B-4A2F-A16B-1806F3B6C9DF}">
      <dgm:prSet/>
      <dgm:spPr/>
      <dgm:t>
        <a:bodyPr/>
        <a:lstStyle/>
        <a:p>
          <a:endParaRPr lang="en-US"/>
        </a:p>
      </dgm:t>
    </dgm:pt>
    <dgm:pt modelId="{980D0AF7-0638-4F01-B705-F7CDFD8E4534}" type="sibTrans" cxnId="{5C2EBEA3-586B-4A2F-A16B-1806F3B6C9DF}">
      <dgm:prSet/>
      <dgm:spPr/>
      <dgm:t>
        <a:bodyPr/>
        <a:lstStyle/>
        <a:p>
          <a:endParaRPr lang="en-US"/>
        </a:p>
      </dgm:t>
    </dgm:pt>
    <dgm:pt modelId="{E46F80D2-F13A-4F2A-81E5-F0696EF9533F}">
      <dgm:prSet phldrT="[Text]"/>
      <dgm:spPr/>
      <dgm:t>
        <a:bodyPr/>
        <a:lstStyle/>
        <a:p>
          <a:r>
            <a:rPr lang="en-US" dirty="0"/>
            <a:t>advance licensing knowledge</a:t>
          </a:r>
        </a:p>
      </dgm:t>
    </dgm:pt>
    <dgm:pt modelId="{F0BE3DBC-3AA2-4AD8-8D78-6F2F77097548}" type="parTrans" cxnId="{40DE072C-B255-43EB-B610-2562EEFF6550}">
      <dgm:prSet/>
      <dgm:spPr/>
      <dgm:t>
        <a:bodyPr/>
        <a:lstStyle/>
        <a:p>
          <a:endParaRPr lang="en-US"/>
        </a:p>
      </dgm:t>
    </dgm:pt>
    <dgm:pt modelId="{FEB85917-3CB4-4DB4-BBBA-9B24A6587ACC}" type="sibTrans" cxnId="{40DE072C-B255-43EB-B610-2562EEFF6550}">
      <dgm:prSet/>
      <dgm:spPr/>
      <dgm:t>
        <a:bodyPr/>
        <a:lstStyle/>
        <a:p>
          <a:endParaRPr lang="en-US"/>
        </a:p>
      </dgm:t>
    </dgm:pt>
    <dgm:pt modelId="{65BD3A53-7314-4382-AB34-6F7B9BCDA3A2}" type="pres">
      <dgm:prSet presAssocID="{9EFAFD96-3601-4F17-BB82-DBBBA6C512D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10B61A8-19C3-418F-BA9E-73A87871AF4B}" type="pres">
      <dgm:prSet presAssocID="{19599602-9E94-449B-AE02-46C30491E28C}" presName="root1" presStyleCnt="0"/>
      <dgm:spPr/>
    </dgm:pt>
    <dgm:pt modelId="{578100B3-B16C-4F3D-B90A-1641718E76DB}" type="pres">
      <dgm:prSet presAssocID="{19599602-9E94-449B-AE02-46C30491E28C}" presName="LevelOneTextNode" presStyleLbl="node0" presStyleIdx="0" presStyleCnt="1">
        <dgm:presLayoutVars>
          <dgm:chPref val="3"/>
        </dgm:presLayoutVars>
      </dgm:prSet>
      <dgm:spPr/>
    </dgm:pt>
    <dgm:pt modelId="{CAF289E7-B8EC-4B1D-8370-6B9EEBD101BF}" type="pres">
      <dgm:prSet presAssocID="{19599602-9E94-449B-AE02-46C30491E28C}" presName="level2hierChild" presStyleCnt="0"/>
      <dgm:spPr/>
    </dgm:pt>
    <dgm:pt modelId="{6F159D65-5DB4-4FFD-BA65-F8A7A303F253}" type="pres">
      <dgm:prSet presAssocID="{6F5CF077-1342-46A1-93F1-68D7723F3F8C}" presName="conn2-1" presStyleLbl="parChTrans1D2" presStyleIdx="0" presStyleCnt="7"/>
      <dgm:spPr/>
    </dgm:pt>
    <dgm:pt modelId="{76F35E26-C433-45AC-A200-AA8527B41DAA}" type="pres">
      <dgm:prSet presAssocID="{6F5CF077-1342-46A1-93F1-68D7723F3F8C}" presName="connTx" presStyleLbl="parChTrans1D2" presStyleIdx="0" presStyleCnt="7"/>
      <dgm:spPr/>
    </dgm:pt>
    <dgm:pt modelId="{FC8F2CC5-9075-47BA-A349-FE43C2BCE542}" type="pres">
      <dgm:prSet presAssocID="{6FD54DCC-0420-4B69-949E-C600DAC3EA80}" presName="root2" presStyleCnt="0"/>
      <dgm:spPr/>
    </dgm:pt>
    <dgm:pt modelId="{C1131456-DE13-4785-84EE-AD633969DE6F}" type="pres">
      <dgm:prSet presAssocID="{6FD54DCC-0420-4B69-949E-C600DAC3EA80}" presName="LevelTwoTextNode" presStyleLbl="node2" presStyleIdx="0" presStyleCnt="7">
        <dgm:presLayoutVars>
          <dgm:chPref val="3"/>
        </dgm:presLayoutVars>
      </dgm:prSet>
      <dgm:spPr/>
    </dgm:pt>
    <dgm:pt modelId="{728032D5-3BB9-448C-A853-AA4F99289035}" type="pres">
      <dgm:prSet presAssocID="{6FD54DCC-0420-4B69-949E-C600DAC3EA80}" presName="level3hierChild" presStyleCnt="0"/>
      <dgm:spPr/>
    </dgm:pt>
    <dgm:pt modelId="{FFCDBE8C-DFAA-4806-A67C-61781B3CD1F2}" type="pres">
      <dgm:prSet presAssocID="{48F43ED3-A177-4096-B556-EB782F87985E}" presName="conn2-1" presStyleLbl="parChTrans1D2" presStyleIdx="1" presStyleCnt="7"/>
      <dgm:spPr/>
    </dgm:pt>
    <dgm:pt modelId="{949A21EC-8C9E-4685-86ED-C9530955FEC7}" type="pres">
      <dgm:prSet presAssocID="{48F43ED3-A177-4096-B556-EB782F87985E}" presName="connTx" presStyleLbl="parChTrans1D2" presStyleIdx="1" presStyleCnt="7"/>
      <dgm:spPr/>
    </dgm:pt>
    <dgm:pt modelId="{3F26E64B-1617-4C31-B786-4C6D5729099A}" type="pres">
      <dgm:prSet presAssocID="{0C87090F-02B0-44D5-BD4B-E5AE0D1FA7F1}" presName="root2" presStyleCnt="0"/>
      <dgm:spPr/>
    </dgm:pt>
    <dgm:pt modelId="{3CC866E8-2181-40AF-9646-AFFC369B1909}" type="pres">
      <dgm:prSet presAssocID="{0C87090F-02B0-44D5-BD4B-E5AE0D1FA7F1}" presName="LevelTwoTextNode" presStyleLbl="node2" presStyleIdx="1" presStyleCnt="7">
        <dgm:presLayoutVars>
          <dgm:chPref val="3"/>
        </dgm:presLayoutVars>
      </dgm:prSet>
      <dgm:spPr/>
    </dgm:pt>
    <dgm:pt modelId="{39F785EE-F39F-4FE2-8650-0306AE4AC2E7}" type="pres">
      <dgm:prSet presAssocID="{0C87090F-02B0-44D5-BD4B-E5AE0D1FA7F1}" presName="level3hierChild" presStyleCnt="0"/>
      <dgm:spPr/>
    </dgm:pt>
    <dgm:pt modelId="{060AF0E7-2D65-48CD-817C-56D1105FAB24}" type="pres">
      <dgm:prSet presAssocID="{495FBD1D-9A63-4AAD-9CCB-B472A881CAAF}" presName="conn2-1" presStyleLbl="parChTrans1D2" presStyleIdx="2" presStyleCnt="7"/>
      <dgm:spPr/>
    </dgm:pt>
    <dgm:pt modelId="{B6AD5EAF-F47F-408B-B99D-69314C76ED2F}" type="pres">
      <dgm:prSet presAssocID="{495FBD1D-9A63-4AAD-9CCB-B472A881CAAF}" presName="connTx" presStyleLbl="parChTrans1D2" presStyleIdx="2" presStyleCnt="7"/>
      <dgm:spPr/>
    </dgm:pt>
    <dgm:pt modelId="{EC04FA1C-E5F9-4E80-AFDE-A016DF8C832B}" type="pres">
      <dgm:prSet presAssocID="{46C58F13-F95D-4857-87DC-7624EC51BE01}" presName="root2" presStyleCnt="0"/>
      <dgm:spPr/>
    </dgm:pt>
    <dgm:pt modelId="{7CEB8600-5ADE-4E51-9427-3A159618BE5B}" type="pres">
      <dgm:prSet presAssocID="{46C58F13-F95D-4857-87DC-7624EC51BE01}" presName="LevelTwoTextNode" presStyleLbl="node2" presStyleIdx="2" presStyleCnt="7">
        <dgm:presLayoutVars>
          <dgm:chPref val="3"/>
        </dgm:presLayoutVars>
      </dgm:prSet>
      <dgm:spPr/>
    </dgm:pt>
    <dgm:pt modelId="{E6BDBACD-5ED6-4112-89DA-F19C25F16E5E}" type="pres">
      <dgm:prSet presAssocID="{46C58F13-F95D-4857-87DC-7624EC51BE01}" presName="level3hierChild" presStyleCnt="0"/>
      <dgm:spPr/>
    </dgm:pt>
    <dgm:pt modelId="{8A5F1C5A-B519-4601-B71F-D621EF7C7D39}" type="pres">
      <dgm:prSet presAssocID="{D0F4FDE1-98CB-4DAA-B25E-859C3141DCE2}" presName="conn2-1" presStyleLbl="parChTrans1D2" presStyleIdx="3" presStyleCnt="7"/>
      <dgm:spPr/>
    </dgm:pt>
    <dgm:pt modelId="{B8020251-CEA9-4602-9072-F45EB64F8769}" type="pres">
      <dgm:prSet presAssocID="{D0F4FDE1-98CB-4DAA-B25E-859C3141DCE2}" presName="connTx" presStyleLbl="parChTrans1D2" presStyleIdx="3" presStyleCnt="7"/>
      <dgm:spPr/>
    </dgm:pt>
    <dgm:pt modelId="{3CF43634-C01C-4BC3-A3F5-17C94655AA19}" type="pres">
      <dgm:prSet presAssocID="{E0487B95-D869-46B5-B5E1-D9872A117D7C}" presName="root2" presStyleCnt="0"/>
      <dgm:spPr/>
    </dgm:pt>
    <dgm:pt modelId="{E959BB04-C599-4188-BD5A-AB69E8A1BFE6}" type="pres">
      <dgm:prSet presAssocID="{E0487B95-D869-46B5-B5E1-D9872A117D7C}" presName="LevelTwoTextNode" presStyleLbl="node2" presStyleIdx="3" presStyleCnt="7">
        <dgm:presLayoutVars>
          <dgm:chPref val="3"/>
        </dgm:presLayoutVars>
      </dgm:prSet>
      <dgm:spPr/>
    </dgm:pt>
    <dgm:pt modelId="{292E0A41-86C7-43F1-A706-D39735C9031F}" type="pres">
      <dgm:prSet presAssocID="{E0487B95-D869-46B5-B5E1-D9872A117D7C}" presName="level3hierChild" presStyleCnt="0"/>
      <dgm:spPr/>
    </dgm:pt>
    <dgm:pt modelId="{688DE031-61CE-4A4B-9F85-B9E26E82756E}" type="pres">
      <dgm:prSet presAssocID="{78F5EB68-949D-437A-95FA-E20B28AD313C}" presName="conn2-1" presStyleLbl="parChTrans1D2" presStyleIdx="4" presStyleCnt="7"/>
      <dgm:spPr/>
    </dgm:pt>
    <dgm:pt modelId="{76DB7B1E-0420-41AF-95F4-7023585C76F7}" type="pres">
      <dgm:prSet presAssocID="{78F5EB68-949D-437A-95FA-E20B28AD313C}" presName="connTx" presStyleLbl="parChTrans1D2" presStyleIdx="4" presStyleCnt="7"/>
      <dgm:spPr/>
    </dgm:pt>
    <dgm:pt modelId="{482EDA41-56C3-4C5A-BFC1-95EAF92A9D14}" type="pres">
      <dgm:prSet presAssocID="{3BE27681-FC19-4421-9A99-E377125E6A7A}" presName="root2" presStyleCnt="0"/>
      <dgm:spPr/>
    </dgm:pt>
    <dgm:pt modelId="{D16BE957-3DE1-4F71-AEBC-67506F8BA36D}" type="pres">
      <dgm:prSet presAssocID="{3BE27681-FC19-4421-9A99-E377125E6A7A}" presName="LevelTwoTextNode" presStyleLbl="node2" presStyleIdx="4" presStyleCnt="7">
        <dgm:presLayoutVars>
          <dgm:chPref val="3"/>
        </dgm:presLayoutVars>
      </dgm:prSet>
      <dgm:spPr/>
    </dgm:pt>
    <dgm:pt modelId="{A512D7F8-6924-4E8E-905E-4E6AFB58C621}" type="pres">
      <dgm:prSet presAssocID="{3BE27681-FC19-4421-9A99-E377125E6A7A}" presName="level3hierChild" presStyleCnt="0"/>
      <dgm:spPr/>
    </dgm:pt>
    <dgm:pt modelId="{2A1B33CA-4A56-4DB5-A0B6-1310F7FB6057}" type="pres">
      <dgm:prSet presAssocID="{6414FCCB-E94E-40C9-9746-5A06419BD587}" presName="conn2-1" presStyleLbl="parChTrans1D2" presStyleIdx="5" presStyleCnt="7"/>
      <dgm:spPr/>
    </dgm:pt>
    <dgm:pt modelId="{F9A48DB3-0994-4450-9D2F-D69B41F7FE97}" type="pres">
      <dgm:prSet presAssocID="{6414FCCB-E94E-40C9-9746-5A06419BD587}" presName="connTx" presStyleLbl="parChTrans1D2" presStyleIdx="5" presStyleCnt="7"/>
      <dgm:spPr/>
    </dgm:pt>
    <dgm:pt modelId="{92E87F4C-4858-4324-9D95-99C2D526E30E}" type="pres">
      <dgm:prSet presAssocID="{3FE8A7AB-1D40-43C0-AE7C-3EF4A4B67EA8}" presName="root2" presStyleCnt="0"/>
      <dgm:spPr/>
    </dgm:pt>
    <dgm:pt modelId="{4EC44F20-A1EB-4DFA-9E4A-C34723889865}" type="pres">
      <dgm:prSet presAssocID="{3FE8A7AB-1D40-43C0-AE7C-3EF4A4B67EA8}" presName="LevelTwoTextNode" presStyleLbl="node2" presStyleIdx="5" presStyleCnt="7">
        <dgm:presLayoutVars>
          <dgm:chPref val="3"/>
        </dgm:presLayoutVars>
      </dgm:prSet>
      <dgm:spPr/>
    </dgm:pt>
    <dgm:pt modelId="{5C483805-9D4E-40AF-883C-E94E88DAB197}" type="pres">
      <dgm:prSet presAssocID="{3FE8A7AB-1D40-43C0-AE7C-3EF4A4B67EA8}" presName="level3hierChild" presStyleCnt="0"/>
      <dgm:spPr/>
    </dgm:pt>
    <dgm:pt modelId="{81B0AE4F-5B6E-415B-AA0C-266B524C7D3F}" type="pres">
      <dgm:prSet presAssocID="{F0BE3DBC-3AA2-4AD8-8D78-6F2F77097548}" presName="conn2-1" presStyleLbl="parChTrans1D2" presStyleIdx="6" presStyleCnt="7"/>
      <dgm:spPr/>
    </dgm:pt>
    <dgm:pt modelId="{A29101FB-866C-4286-8872-A978BA6DDC11}" type="pres">
      <dgm:prSet presAssocID="{F0BE3DBC-3AA2-4AD8-8D78-6F2F77097548}" presName="connTx" presStyleLbl="parChTrans1D2" presStyleIdx="6" presStyleCnt="7"/>
      <dgm:spPr/>
    </dgm:pt>
    <dgm:pt modelId="{3C317489-DC93-448F-8E17-C026C3BF9A05}" type="pres">
      <dgm:prSet presAssocID="{E46F80D2-F13A-4F2A-81E5-F0696EF9533F}" presName="root2" presStyleCnt="0"/>
      <dgm:spPr/>
    </dgm:pt>
    <dgm:pt modelId="{956ADB2E-3050-484A-BA53-1A8FBCD64E33}" type="pres">
      <dgm:prSet presAssocID="{E46F80D2-F13A-4F2A-81E5-F0696EF9533F}" presName="LevelTwoTextNode" presStyleLbl="node2" presStyleIdx="6" presStyleCnt="7">
        <dgm:presLayoutVars>
          <dgm:chPref val="3"/>
        </dgm:presLayoutVars>
      </dgm:prSet>
      <dgm:spPr/>
    </dgm:pt>
    <dgm:pt modelId="{883B4B64-E63D-440B-80BF-F23E85D2A1F5}" type="pres">
      <dgm:prSet presAssocID="{E46F80D2-F13A-4F2A-81E5-F0696EF9533F}" presName="level3hierChild" presStyleCnt="0"/>
      <dgm:spPr/>
    </dgm:pt>
  </dgm:ptLst>
  <dgm:cxnLst>
    <dgm:cxn modelId="{D2C54400-C242-42CB-9A0C-DF35388375C6}" type="presOf" srcId="{46C58F13-F95D-4857-87DC-7624EC51BE01}" destId="{7CEB8600-5ADE-4E51-9427-3A159618BE5B}" srcOrd="0" destOrd="0" presId="urn:microsoft.com/office/officeart/2008/layout/HorizontalMultiLevelHierarchy"/>
    <dgm:cxn modelId="{27F93D09-6855-4807-8AE5-B0E87A6D1532}" type="presOf" srcId="{495FBD1D-9A63-4AAD-9CCB-B472A881CAAF}" destId="{B6AD5EAF-F47F-408B-B99D-69314C76ED2F}" srcOrd="1" destOrd="0" presId="urn:microsoft.com/office/officeart/2008/layout/HorizontalMultiLevelHierarchy"/>
    <dgm:cxn modelId="{C05FBA0D-CD65-41F9-A1DE-261E457147DF}" type="presOf" srcId="{E0487B95-D869-46B5-B5E1-D9872A117D7C}" destId="{E959BB04-C599-4188-BD5A-AB69E8A1BFE6}" srcOrd="0" destOrd="0" presId="urn:microsoft.com/office/officeart/2008/layout/HorizontalMultiLevelHierarchy"/>
    <dgm:cxn modelId="{92655B26-C724-4172-AE3A-993828F303F6}" type="presOf" srcId="{78F5EB68-949D-437A-95FA-E20B28AD313C}" destId="{688DE031-61CE-4A4B-9F85-B9E26E82756E}" srcOrd="0" destOrd="0" presId="urn:microsoft.com/office/officeart/2008/layout/HorizontalMultiLevelHierarchy"/>
    <dgm:cxn modelId="{40DE072C-B255-43EB-B610-2562EEFF6550}" srcId="{19599602-9E94-449B-AE02-46C30491E28C}" destId="{E46F80D2-F13A-4F2A-81E5-F0696EF9533F}" srcOrd="6" destOrd="0" parTransId="{F0BE3DBC-3AA2-4AD8-8D78-6F2F77097548}" sibTransId="{FEB85917-3CB4-4DB4-BBBA-9B24A6587ACC}"/>
    <dgm:cxn modelId="{807A655B-FED9-413F-9693-323C75AEB4A2}" type="presOf" srcId="{D0F4FDE1-98CB-4DAA-B25E-859C3141DCE2}" destId="{8A5F1C5A-B519-4601-B71F-D621EF7C7D39}" srcOrd="0" destOrd="0" presId="urn:microsoft.com/office/officeart/2008/layout/HorizontalMultiLevelHierarchy"/>
    <dgm:cxn modelId="{45B2FB60-62F2-4D36-9684-72330E4FE468}" type="presOf" srcId="{6F5CF077-1342-46A1-93F1-68D7723F3F8C}" destId="{76F35E26-C433-45AC-A200-AA8527B41DAA}" srcOrd="1" destOrd="0" presId="urn:microsoft.com/office/officeart/2008/layout/HorizontalMultiLevelHierarchy"/>
    <dgm:cxn modelId="{4E0AB666-AE80-4D7F-9436-705E84E727A5}" type="presOf" srcId="{6F5CF077-1342-46A1-93F1-68D7723F3F8C}" destId="{6F159D65-5DB4-4FFD-BA65-F8A7A303F253}" srcOrd="0" destOrd="0" presId="urn:microsoft.com/office/officeart/2008/layout/HorizontalMultiLevelHierarchy"/>
    <dgm:cxn modelId="{E2DF976F-745C-47F7-BC21-C9202BBBE3CA}" type="presOf" srcId="{9EFAFD96-3601-4F17-BB82-DBBBA6C512D5}" destId="{65BD3A53-7314-4382-AB34-6F7B9BCDA3A2}" srcOrd="0" destOrd="0" presId="urn:microsoft.com/office/officeart/2008/layout/HorizontalMultiLevelHierarchy"/>
    <dgm:cxn modelId="{25D5E874-0ACE-4047-995C-3F88D2B356D5}" type="presOf" srcId="{6FD54DCC-0420-4B69-949E-C600DAC3EA80}" destId="{C1131456-DE13-4785-84EE-AD633969DE6F}" srcOrd="0" destOrd="0" presId="urn:microsoft.com/office/officeart/2008/layout/HorizontalMultiLevelHierarchy"/>
    <dgm:cxn modelId="{97B4847E-336A-4480-9CB3-6DF2F01C8B3A}" type="presOf" srcId="{19599602-9E94-449B-AE02-46C30491E28C}" destId="{578100B3-B16C-4F3D-B90A-1641718E76DB}" srcOrd="0" destOrd="0" presId="urn:microsoft.com/office/officeart/2008/layout/HorizontalMultiLevelHierarchy"/>
    <dgm:cxn modelId="{BDD0DE87-16AE-49AC-96BC-B966DF9BE82A}" type="presOf" srcId="{0C87090F-02B0-44D5-BD4B-E5AE0D1FA7F1}" destId="{3CC866E8-2181-40AF-9646-AFFC369B1909}" srcOrd="0" destOrd="0" presId="urn:microsoft.com/office/officeart/2008/layout/HorizontalMultiLevelHierarchy"/>
    <dgm:cxn modelId="{B5A06C8D-B7B6-4CCA-B813-9DE29C79ACFF}" type="presOf" srcId="{E46F80D2-F13A-4F2A-81E5-F0696EF9533F}" destId="{956ADB2E-3050-484A-BA53-1A8FBCD64E33}" srcOrd="0" destOrd="0" presId="urn:microsoft.com/office/officeart/2008/layout/HorizontalMultiLevelHierarchy"/>
    <dgm:cxn modelId="{722E9B8F-B64E-40B4-81BB-417AAC586FEB}" type="presOf" srcId="{78F5EB68-949D-437A-95FA-E20B28AD313C}" destId="{76DB7B1E-0420-41AF-95F4-7023585C76F7}" srcOrd="1" destOrd="0" presId="urn:microsoft.com/office/officeart/2008/layout/HorizontalMultiLevelHierarchy"/>
    <dgm:cxn modelId="{30E0B992-157A-405B-8572-770CFD4D21A1}" srcId="{19599602-9E94-449B-AE02-46C30491E28C}" destId="{0C87090F-02B0-44D5-BD4B-E5AE0D1FA7F1}" srcOrd="1" destOrd="0" parTransId="{48F43ED3-A177-4096-B556-EB782F87985E}" sibTransId="{24E0BA02-AFC8-4BBC-85FF-8CECFE2FDD5C}"/>
    <dgm:cxn modelId="{2A291799-754B-4B03-BF39-A78C555EA1B0}" srcId="{19599602-9E94-449B-AE02-46C30491E28C}" destId="{E0487B95-D869-46B5-B5E1-D9872A117D7C}" srcOrd="3" destOrd="0" parTransId="{D0F4FDE1-98CB-4DAA-B25E-859C3141DCE2}" sibTransId="{A9A99F2A-3CCB-46EA-891A-C078C3FA5C8F}"/>
    <dgm:cxn modelId="{8FC60A9F-8114-4A47-92D7-E2C6F94F67AD}" type="presOf" srcId="{F0BE3DBC-3AA2-4AD8-8D78-6F2F77097548}" destId="{81B0AE4F-5B6E-415B-AA0C-266B524C7D3F}" srcOrd="0" destOrd="0" presId="urn:microsoft.com/office/officeart/2008/layout/HorizontalMultiLevelHierarchy"/>
    <dgm:cxn modelId="{5B0E98A1-EBD9-4A9A-A006-8F4E78CF3452}" type="presOf" srcId="{3FE8A7AB-1D40-43C0-AE7C-3EF4A4B67EA8}" destId="{4EC44F20-A1EB-4DFA-9E4A-C34723889865}" srcOrd="0" destOrd="0" presId="urn:microsoft.com/office/officeart/2008/layout/HorizontalMultiLevelHierarchy"/>
    <dgm:cxn modelId="{5C2EBEA3-586B-4A2F-A16B-1806F3B6C9DF}" srcId="{19599602-9E94-449B-AE02-46C30491E28C}" destId="{3FE8A7AB-1D40-43C0-AE7C-3EF4A4B67EA8}" srcOrd="5" destOrd="0" parTransId="{6414FCCB-E94E-40C9-9746-5A06419BD587}" sibTransId="{980D0AF7-0638-4F01-B705-F7CDFD8E4534}"/>
    <dgm:cxn modelId="{7A02F5AF-F9F5-4778-A66E-DE024A3A34D9}" srcId="{9EFAFD96-3601-4F17-BB82-DBBBA6C512D5}" destId="{19599602-9E94-449B-AE02-46C30491E28C}" srcOrd="0" destOrd="0" parTransId="{FF371F54-3EAD-4229-B33D-30FA8E522AE4}" sibTransId="{2A88706E-F8B3-4E84-B216-AB828E178267}"/>
    <dgm:cxn modelId="{1E5C38B5-3AF6-46A5-9F3A-FC91A1F1AAA1}" type="presOf" srcId="{6414FCCB-E94E-40C9-9746-5A06419BD587}" destId="{2A1B33CA-4A56-4DB5-A0B6-1310F7FB6057}" srcOrd="0" destOrd="0" presId="urn:microsoft.com/office/officeart/2008/layout/HorizontalMultiLevelHierarchy"/>
    <dgm:cxn modelId="{EBF268BB-08D0-4811-B3FD-B5CB8B159F20}" type="presOf" srcId="{F0BE3DBC-3AA2-4AD8-8D78-6F2F77097548}" destId="{A29101FB-866C-4286-8872-A978BA6DDC11}" srcOrd="1" destOrd="0" presId="urn:microsoft.com/office/officeart/2008/layout/HorizontalMultiLevelHierarchy"/>
    <dgm:cxn modelId="{365437C0-E9E0-41BC-A12B-C7EA05627565}" type="presOf" srcId="{48F43ED3-A177-4096-B556-EB782F87985E}" destId="{949A21EC-8C9E-4685-86ED-C9530955FEC7}" srcOrd="1" destOrd="0" presId="urn:microsoft.com/office/officeart/2008/layout/HorizontalMultiLevelHierarchy"/>
    <dgm:cxn modelId="{B689D6C6-EE2A-4A09-937A-0CFC1DACE10B}" type="presOf" srcId="{6414FCCB-E94E-40C9-9746-5A06419BD587}" destId="{F9A48DB3-0994-4450-9D2F-D69B41F7FE97}" srcOrd="1" destOrd="0" presId="urn:microsoft.com/office/officeart/2008/layout/HorizontalMultiLevelHierarchy"/>
    <dgm:cxn modelId="{C65B56C7-4382-4626-AF46-5B60738E2363}" type="presOf" srcId="{48F43ED3-A177-4096-B556-EB782F87985E}" destId="{FFCDBE8C-DFAA-4806-A67C-61781B3CD1F2}" srcOrd="0" destOrd="0" presId="urn:microsoft.com/office/officeart/2008/layout/HorizontalMultiLevelHierarchy"/>
    <dgm:cxn modelId="{C23A97CC-32BE-4650-A51C-E03ACC841D0E}" srcId="{19599602-9E94-449B-AE02-46C30491E28C}" destId="{3BE27681-FC19-4421-9A99-E377125E6A7A}" srcOrd="4" destOrd="0" parTransId="{78F5EB68-949D-437A-95FA-E20B28AD313C}" sibTransId="{693BBFCA-1190-4A35-ADFC-D897BA22AD58}"/>
    <dgm:cxn modelId="{2BF319CD-1331-4C90-A10B-C2D95D65FACC}" srcId="{19599602-9E94-449B-AE02-46C30491E28C}" destId="{46C58F13-F95D-4857-87DC-7624EC51BE01}" srcOrd="2" destOrd="0" parTransId="{495FBD1D-9A63-4AAD-9CCB-B472A881CAAF}" sibTransId="{09D96A7B-C543-4031-ADCA-0994EE28A521}"/>
    <dgm:cxn modelId="{5A3A3BE2-8FCF-400D-854A-9D9D2322A1AF}" type="presOf" srcId="{D0F4FDE1-98CB-4DAA-B25E-859C3141DCE2}" destId="{B8020251-CEA9-4602-9072-F45EB64F8769}" srcOrd="1" destOrd="0" presId="urn:microsoft.com/office/officeart/2008/layout/HorizontalMultiLevelHierarchy"/>
    <dgm:cxn modelId="{9AE32AE7-66CC-4DCB-BC13-88964BDE92A8}" type="presOf" srcId="{3BE27681-FC19-4421-9A99-E377125E6A7A}" destId="{D16BE957-3DE1-4F71-AEBC-67506F8BA36D}" srcOrd="0" destOrd="0" presId="urn:microsoft.com/office/officeart/2008/layout/HorizontalMultiLevelHierarchy"/>
    <dgm:cxn modelId="{A9A39EE7-F441-4563-AFFD-666EC4C4FD54}" srcId="{19599602-9E94-449B-AE02-46C30491E28C}" destId="{6FD54DCC-0420-4B69-949E-C600DAC3EA80}" srcOrd="0" destOrd="0" parTransId="{6F5CF077-1342-46A1-93F1-68D7723F3F8C}" sibTransId="{CE57F18C-7754-4245-BB8D-0DDD9139AB8E}"/>
    <dgm:cxn modelId="{B6E932FC-CB0E-43C9-A360-A0F6D3146733}" type="presOf" srcId="{495FBD1D-9A63-4AAD-9CCB-B472A881CAAF}" destId="{060AF0E7-2D65-48CD-817C-56D1105FAB24}" srcOrd="0" destOrd="0" presId="urn:microsoft.com/office/officeart/2008/layout/HorizontalMultiLevelHierarchy"/>
    <dgm:cxn modelId="{643A00D3-0D6C-4C0F-AB00-7A7539B417A4}" type="presParOf" srcId="{65BD3A53-7314-4382-AB34-6F7B9BCDA3A2}" destId="{C10B61A8-19C3-418F-BA9E-73A87871AF4B}" srcOrd="0" destOrd="0" presId="urn:microsoft.com/office/officeart/2008/layout/HorizontalMultiLevelHierarchy"/>
    <dgm:cxn modelId="{5AEE96FD-B5D6-4115-9783-0E90A205CF2A}" type="presParOf" srcId="{C10B61A8-19C3-418F-BA9E-73A87871AF4B}" destId="{578100B3-B16C-4F3D-B90A-1641718E76DB}" srcOrd="0" destOrd="0" presId="urn:microsoft.com/office/officeart/2008/layout/HorizontalMultiLevelHierarchy"/>
    <dgm:cxn modelId="{D0BB5E91-828A-45AB-9C58-BAAC135CCFEB}" type="presParOf" srcId="{C10B61A8-19C3-418F-BA9E-73A87871AF4B}" destId="{CAF289E7-B8EC-4B1D-8370-6B9EEBD101BF}" srcOrd="1" destOrd="0" presId="urn:microsoft.com/office/officeart/2008/layout/HorizontalMultiLevelHierarchy"/>
    <dgm:cxn modelId="{1A20C0E2-2790-4FCF-861A-10C09CB2BE17}" type="presParOf" srcId="{CAF289E7-B8EC-4B1D-8370-6B9EEBD101BF}" destId="{6F159D65-5DB4-4FFD-BA65-F8A7A303F253}" srcOrd="0" destOrd="0" presId="urn:microsoft.com/office/officeart/2008/layout/HorizontalMultiLevelHierarchy"/>
    <dgm:cxn modelId="{25A8E2F5-7427-4E46-A2B1-E2F8D0551B1A}" type="presParOf" srcId="{6F159D65-5DB4-4FFD-BA65-F8A7A303F253}" destId="{76F35E26-C433-45AC-A200-AA8527B41DAA}" srcOrd="0" destOrd="0" presId="urn:microsoft.com/office/officeart/2008/layout/HorizontalMultiLevelHierarchy"/>
    <dgm:cxn modelId="{BA86500D-7669-46D1-9E2A-F72E27D23A11}" type="presParOf" srcId="{CAF289E7-B8EC-4B1D-8370-6B9EEBD101BF}" destId="{FC8F2CC5-9075-47BA-A349-FE43C2BCE542}" srcOrd="1" destOrd="0" presId="urn:microsoft.com/office/officeart/2008/layout/HorizontalMultiLevelHierarchy"/>
    <dgm:cxn modelId="{86637652-FA31-40BD-9E25-B0388C8DD4F7}" type="presParOf" srcId="{FC8F2CC5-9075-47BA-A349-FE43C2BCE542}" destId="{C1131456-DE13-4785-84EE-AD633969DE6F}" srcOrd="0" destOrd="0" presId="urn:microsoft.com/office/officeart/2008/layout/HorizontalMultiLevelHierarchy"/>
    <dgm:cxn modelId="{BB1665EB-C747-4154-B2A8-AC5AA0C5BC41}" type="presParOf" srcId="{FC8F2CC5-9075-47BA-A349-FE43C2BCE542}" destId="{728032D5-3BB9-448C-A853-AA4F99289035}" srcOrd="1" destOrd="0" presId="urn:microsoft.com/office/officeart/2008/layout/HorizontalMultiLevelHierarchy"/>
    <dgm:cxn modelId="{A70E0F96-BC9E-42BE-8EA5-6C2266E80F2C}" type="presParOf" srcId="{CAF289E7-B8EC-4B1D-8370-6B9EEBD101BF}" destId="{FFCDBE8C-DFAA-4806-A67C-61781B3CD1F2}" srcOrd="2" destOrd="0" presId="urn:microsoft.com/office/officeart/2008/layout/HorizontalMultiLevelHierarchy"/>
    <dgm:cxn modelId="{7A8E888D-78C7-4774-86F6-1A8E48C246C2}" type="presParOf" srcId="{FFCDBE8C-DFAA-4806-A67C-61781B3CD1F2}" destId="{949A21EC-8C9E-4685-86ED-C9530955FEC7}" srcOrd="0" destOrd="0" presId="urn:microsoft.com/office/officeart/2008/layout/HorizontalMultiLevelHierarchy"/>
    <dgm:cxn modelId="{5DAB9CA9-F678-4C71-B5C5-A03BA36F35CF}" type="presParOf" srcId="{CAF289E7-B8EC-4B1D-8370-6B9EEBD101BF}" destId="{3F26E64B-1617-4C31-B786-4C6D5729099A}" srcOrd="3" destOrd="0" presId="urn:microsoft.com/office/officeart/2008/layout/HorizontalMultiLevelHierarchy"/>
    <dgm:cxn modelId="{25591C8C-CE4D-49CC-9C27-CCC2802A6691}" type="presParOf" srcId="{3F26E64B-1617-4C31-B786-4C6D5729099A}" destId="{3CC866E8-2181-40AF-9646-AFFC369B1909}" srcOrd="0" destOrd="0" presId="urn:microsoft.com/office/officeart/2008/layout/HorizontalMultiLevelHierarchy"/>
    <dgm:cxn modelId="{51577406-D065-436E-AA48-D95D8053B45C}" type="presParOf" srcId="{3F26E64B-1617-4C31-B786-4C6D5729099A}" destId="{39F785EE-F39F-4FE2-8650-0306AE4AC2E7}" srcOrd="1" destOrd="0" presId="urn:microsoft.com/office/officeart/2008/layout/HorizontalMultiLevelHierarchy"/>
    <dgm:cxn modelId="{59B543EE-AD06-41B7-A514-54C1939612B2}" type="presParOf" srcId="{CAF289E7-B8EC-4B1D-8370-6B9EEBD101BF}" destId="{060AF0E7-2D65-48CD-817C-56D1105FAB24}" srcOrd="4" destOrd="0" presId="urn:microsoft.com/office/officeart/2008/layout/HorizontalMultiLevelHierarchy"/>
    <dgm:cxn modelId="{81B5E450-FD46-45DC-A15E-D07EB1ACE5E6}" type="presParOf" srcId="{060AF0E7-2D65-48CD-817C-56D1105FAB24}" destId="{B6AD5EAF-F47F-408B-B99D-69314C76ED2F}" srcOrd="0" destOrd="0" presId="urn:microsoft.com/office/officeart/2008/layout/HorizontalMultiLevelHierarchy"/>
    <dgm:cxn modelId="{D19E3EB9-C0D2-4034-B54C-5EC528B1AD57}" type="presParOf" srcId="{CAF289E7-B8EC-4B1D-8370-6B9EEBD101BF}" destId="{EC04FA1C-E5F9-4E80-AFDE-A016DF8C832B}" srcOrd="5" destOrd="0" presId="urn:microsoft.com/office/officeart/2008/layout/HorizontalMultiLevelHierarchy"/>
    <dgm:cxn modelId="{1DE02CB4-9B3B-4E42-8DEA-55BFEAE38FC0}" type="presParOf" srcId="{EC04FA1C-E5F9-4E80-AFDE-A016DF8C832B}" destId="{7CEB8600-5ADE-4E51-9427-3A159618BE5B}" srcOrd="0" destOrd="0" presId="urn:microsoft.com/office/officeart/2008/layout/HorizontalMultiLevelHierarchy"/>
    <dgm:cxn modelId="{C610D320-C58B-4FA2-B697-BC9E5CFBAC60}" type="presParOf" srcId="{EC04FA1C-E5F9-4E80-AFDE-A016DF8C832B}" destId="{E6BDBACD-5ED6-4112-89DA-F19C25F16E5E}" srcOrd="1" destOrd="0" presId="urn:microsoft.com/office/officeart/2008/layout/HorizontalMultiLevelHierarchy"/>
    <dgm:cxn modelId="{D9254B49-D92E-4D41-BF8F-6A1F992210A6}" type="presParOf" srcId="{CAF289E7-B8EC-4B1D-8370-6B9EEBD101BF}" destId="{8A5F1C5A-B519-4601-B71F-D621EF7C7D39}" srcOrd="6" destOrd="0" presId="urn:microsoft.com/office/officeart/2008/layout/HorizontalMultiLevelHierarchy"/>
    <dgm:cxn modelId="{9E28D42A-14F3-4325-9407-70C959D9F07C}" type="presParOf" srcId="{8A5F1C5A-B519-4601-B71F-D621EF7C7D39}" destId="{B8020251-CEA9-4602-9072-F45EB64F8769}" srcOrd="0" destOrd="0" presId="urn:microsoft.com/office/officeart/2008/layout/HorizontalMultiLevelHierarchy"/>
    <dgm:cxn modelId="{954174A1-B29F-4E2E-A4E5-8DEBA937B833}" type="presParOf" srcId="{CAF289E7-B8EC-4B1D-8370-6B9EEBD101BF}" destId="{3CF43634-C01C-4BC3-A3F5-17C94655AA19}" srcOrd="7" destOrd="0" presId="urn:microsoft.com/office/officeart/2008/layout/HorizontalMultiLevelHierarchy"/>
    <dgm:cxn modelId="{0B1A8A8B-0C08-49CF-BF28-8FE407C9C068}" type="presParOf" srcId="{3CF43634-C01C-4BC3-A3F5-17C94655AA19}" destId="{E959BB04-C599-4188-BD5A-AB69E8A1BFE6}" srcOrd="0" destOrd="0" presId="urn:microsoft.com/office/officeart/2008/layout/HorizontalMultiLevelHierarchy"/>
    <dgm:cxn modelId="{DF2899A8-C22F-4579-959D-4E73C9A28BB3}" type="presParOf" srcId="{3CF43634-C01C-4BC3-A3F5-17C94655AA19}" destId="{292E0A41-86C7-43F1-A706-D39735C9031F}" srcOrd="1" destOrd="0" presId="urn:microsoft.com/office/officeart/2008/layout/HorizontalMultiLevelHierarchy"/>
    <dgm:cxn modelId="{0A1C40A5-192D-40B1-B1D6-E3BB7C907344}" type="presParOf" srcId="{CAF289E7-B8EC-4B1D-8370-6B9EEBD101BF}" destId="{688DE031-61CE-4A4B-9F85-B9E26E82756E}" srcOrd="8" destOrd="0" presId="urn:microsoft.com/office/officeart/2008/layout/HorizontalMultiLevelHierarchy"/>
    <dgm:cxn modelId="{7F8772F3-6CA0-43BA-BA65-5CA11E15A4E2}" type="presParOf" srcId="{688DE031-61CE-4A4B-9F85-B9E26E82756E}" destId="{76DB7B1E-0420-41AF-95F4-7023585C76F7}" srcOrd="0" destOrd="0" presId="urn:microsoft.com/office/officeart/2008/layout/HorizontalMultiLevelHierarchy"/>
    <dgm:cxn modelId="{23251391-568F-4C6F-8F78-ECB28034AD81}" type="presParOf" srcId="{CAF289E7-B8EC-4B1D-8370-6B9EEBD101BF}" destId="{482EDA41-56C3-4C5A-BFC1-95EAF92A9D14}" srcOrd="9" destOrd="0" presId="urn:microsoft.com/office/officeart/2008/layout/HorizontalMultiLevelHierarchy"/>
    <dgm:cxn modelId="{B02767AC-96D0-4D53-AB51-0B6876FB8502}" type="presParOf" srcId="{482EDA41-56C3-4C5A-BFC1-95EAF92A9D14}" destId="{D16BE957-3DE1-4F71-AEBC-67506F8BA36D}" srcOrd="0" destOrd="0" presId="urn:microsoft.com/office/officeart/2008/layout/HorizontalMultiLevelHierarchy"/>
    <dgm:cxn modelId="{0178C961-A88F-4F92-B843-F62B07646FE1}" type="presParOf" srcId="{482EDA41-56C3-4C5A-BFC1-95EAF92A9D14}" destId="{A512D7F8-6924-4E8E-905E-4E6AFB58C621}" srcOrd="1" destOrd="0" presId="urn:microsoft.com/office/officeart/2008/layout/HorizontalMultiLevelHierarchy"/>
    <dgm:cxn modelId="{805FBAE6-6B3F-4DA1-893E-2B76AEFB5CE9}" type="presParOf" srcId="{CAF289E7-B8EC-4B1D-8370-6B9EEBD101BF}" destId="{2A1B33CA-4A56-4DB5-A0B6-1310F7FB6057}" srcOrd="10" destOrd="0" presId="urn:microsoft.com/office/officeart/2008/layout/HorizontalMultiLevelHierarchy"/>
    <dgm:cxn modelId="{CA6B02B4-2202-46E7-905B-C49FE5A8FE63}" type="presParOf" srcId="{2A1B33CA-4A56-4DB5-A0B6-1310F7FB6057}" destId="{F9A48DB3-0994-4450-9D2F-D69B41F7FE97}" srcOrd="0" destOrd="0" presId="urn:microsoft.com/office/officeart/2008/layout/HorizontalMultiLevelHierarchy"/>
    <dgm:cxn modelId="{B25D384C-120F-4821-8B55-B262C23C7C12}" type="presParOf" srcId="{CAF289E7-B8EC-4B1D-8370-6B9EEBD101BF}" destId="{92E87F4C-4858-4324-9D95-99C2D526E30E}" srcOrd="11" destOrd="0" presId="urn:microsoft.com/office/officeart/2008/layout/HorizontalMultiLevelHierarchy"/>
    <dgm:cxn modelId="{58BD1806-51BC-4E48-99BB-331D1BD6A969}" type="presParOf" srcId="{92E87F4C-4858-4324-9D95-99C2D526E30E}" destId="{4EC44F20-A1EB-4DFA-9E4A-C34723889865}" srcOrd="0" destOrd="0" presId="urn:microsoft.com/office/officeart/2008/layout/HorizontalMultiLevelHierarchy"/>
    <dgm:cxn modelId="{C74B70AF-123E-4CFB-8CB1-7858AEEA8EDB}" type="presParOf" srcId="{92E87F4C-4858-4324-9D95-99C2D526E30E}" destId="{5C483805-9D4E-40AF-883C-E94E88DAB197}" srcOrd="1" destOrd="0" presId="urn:microsoft.com/office/officeart/2008/layout/HorizontalMultiLevelHierarchy"/>
    <dgm:cxn modelId="{81595B14-E656-4717-98F0-4B2E891041F7}" type="presParOf" srcId="{CAF289E7-B8EC-4B1D-8370-6B9EEBD101BF}" destId="{81B0AE4F-5B6E-415B-AA0C-266B524C7D3F}" srcOrd="12" destOrd="0" presId="urn:microsoft.com/office/officeart/2008/layout/HorizontalMultiLevelHierarchy"/>
    <dgm:cxn modelId="{CB6DFF10-261B-4C3A-A1EC-F74DCD2E87CA}" type="presParOf" srcId="{81B0AE4F-5B6E-415B-AA0C-266B524C7D3F}" destId="{A29101FB-866C-4286-8872-A978BA6DDC11}" srcOrd="0" destOrd="0" presId="urn:microsoft.com/office/officeart/2008/layout/HorizontalMultiLevelHierarchy"/>
    <dgm:cxn modelId="{1EC5DEFB-186C-444A-8AC2-12CFDC510E13}" type="presParOf" srcId="{CAF289E7-B8EC-4B1D-8370-6B9EEBD101BF}" destId="{3C317489-DC93-448F-8E17-C026C3BF9A05}" srcOrd="13" destOrd="0" presId="urn:microsoft.com/office/officeart/2008/layout/HorizontalMultiLevelHierarchy"/>
    <dgm:cxn modelId="{454C9262-8E3D-4D6B-9D61-29C5BD886D87}" type="presParOf" srcId="{3C317489-DC93-448F-8E17-C026C3BF9A05}" destId="{956ADB2E-3050-484A-BA53-1A8FBCD64E33}" srcOrd="0" destOrd="0" presId="urn:microsoft.com/office/officeart/2008/layout/HorizontalMultiLevelHierarchy"/>
    <dgm:cxn modelId="{A540D068-99B1-4697-8D63-09D86644AC79}" type="presParOf" srcId="{3C317489-DC93-448F-8E17-C026C3BF9A05}" destId="{883B4B64-E63D-440B-80BF-F23E85D2A1F5}" srcOrd="1" destOrd="0" presId="urn:microsoft.com/office/officeart/2008/layout/HorizontalMultiLevelHierarchy"/>
  </dgm:cxnLst>
  <dgm:bg/>
  <dgm:whole>
    <a:ln w="571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C0764E-AE85-4A1D-9C68-F598774C978D}" type="doc">
      <dgm:prSet loTypeId="urn:microsoft.com/office/officeart/2005/8/layout/pyramid2" loCatId="pyramid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6F2F72-D5DA-4BDE-B0FA-D57158C6ADEB}">
      <dgm:prSet/>
      <dgm:spPr/>
      <dgm:t>
        <a:bodyPr/>
        <a:lstStyle/>
        <a:p>
          <a:r>
            <a:rPr lang="en-US" dirty="0"/>
            <a:t>Choose the best</a:t>
          </a:r>
        </a:p>
      </dgm:t>
    </dgm:pt>
    <dgm:pt modelId="{915F5A61-7192-476B-8511-C1101A82927E}" type="parTrans" cxnId="{68B5CB2A-F09E-4716-A312-1292D5E1C5BB}">
      <dgm:prSet/>
      <dgm:spPr/>
      <dgm:t>
        <a:bodyPr/>
        <a:lstStyle/>
        <a:p>
          <a:endParaRPr lang="en-US"/>
        </a:p>
      </dgm:t>
    </dgm:pt>
    <dgm:pt modelId="{D7E8E34D-C722-4FD1-ACB4-B3557AD0894F}" type="sibTrans" cxnId="{68B5CB2A-F09E-4716-A312-1292D5E1C5BB}">
      <dgm:prSet/>
      <dgm:spPr/>
      <dgm:t>
        <a:bodyPr/>
        <a:lstStyle/>
        <a:p>
          <a:endParaRPr lang="en-US"/>
        </a:p>
      </dgm:t>
    </dgm:pt>
    <dgm:pt modelId="{E91D9A30-CCBA-4A4B-8CDD-AB15F4697757}">
      <dgm:prSet/>
      <dgm:spPr/>
      <dgm:t>
        <a:bodyPr/>
        <a:lstStyle/>
        <a:p>
          <a:r>
            <a:rPr lang="en-US" dirty="0"/>
            <a:t>Be technology centric</a:t>
          </a:r>
        </a:p>
      </dgm:t>
    </dgm:pt>
    <dgm:pt modelId="{736F739B-6EE5-4C96-A0D9-46C867CA9B89}" type="parTrans" cxnId="{BD4CA6D1-57F8-4AAC-A442-FC578109D6F2}">
      <dgm:prSet/>
      <dgm:spPr/>
      <dgm:t>
        <a:bodyPr/>
        <a:lstStyle/>
        <a:p>
          <a:endParaRPr lang="en-US"/>
        </a:p>
      </dgm:t>
    </dgm:pt>
    <dgm:pt modelId="{B4BAC2DD-C82D-48A8-8F4F-1C6CB419A28E}" type="sibTrans" cxnId="{BD4CA6D1-57F8-4AAC-A442-FC578109D6F2}">
      <dgm:prSet/>
      <dgm:spPr/>
      <dgm:t>
        <a:bodyPr/>
        <a:lstStyle/>
        <a:p>
          <a:endParaRPr lang="en-US"/>
        </a:p>
      </dgm:t>
    </dgm:pt>
    <dgm:pt modelId="{B79F0E17-A00E-4915-8CAA-272A972DA086}">
      <dgm:prSet phldrT="[Text]"/>
      <dgm:spPr/>
      <dgm:t>
        <a:bodyPr/>
        <a:lstStyle/>
        <a:p>
          <a:r>
            <a:rPr lang="en-US" dirty="0"/>
            <a:t>Analysis and document all possible solution</a:t>
          </a:r>
        </a:p>
      </dgm:t>
    </dgm:pt>
    <dgm:pt modelId="{16E25F31-942F-43AC-807C-F93F34BD9BC6}" type="parTrans" cxnId="{8C380074-388C-4CC6-B9EE-EF4C9E224D7A}">
      <dgm:prSet/>
      <dgm:spPr/>
      <dgm:t>
        <a:bodyPr/>
        <a:lstStyle/>
        <a:p>
          <a:endParaRPr lang="en-US"/>
        </a:p>
      </dgm:t>
    </dgm:pt>
    <dgm:pt modelId="{901F0D84-9D43-44C8-A229-39B2F813335D}" type="sibTrans" cxnId="{8C380074-388C-4CC6-B9EE-EF4C9E224D7A}">
      <dgm:prSet/>
      <dgm:spPr/>
      <dgm:t>
        <a:bodyPr/>
        <a:lstStyle/>
        <a:p>
          <a:endParaRPr lang="en-US"/>
        </a:p>
      </dgm:t>
    </dgm:pt>
    <dgm:pt modelId="{360301AB-A6BA-4F78-B3F5-518D67C726BB}">
      <dgm:prSet phldrT="[Text]"/>
      <dgm:spPr/>
      <dgm:t>
        <a:bodyPr/>
        <a:lstStyle/>
        <a:p>
          <a:r>
            <a:rPr lang="en-US" dirty="0"/>
            <a:t> Integrate cause and effect domain</a:t>
          </a:r>
        </a:p>
      </dgm:t>
    </dgm:pt>
    <dgm:pt modelId="{6393A488-77D3-4E7D-A60B-6F8F6EA8D041}" type="parTrans" cxnId="{259EFC2C-E1F9-41FF-AFC9-695D0837C813}">
      <dgm:prSet/>
      <dgm:spPr/>
      <dgm:t>
        <a:bodyPr/>
        <a:lstStyle/>
        <a:p>
          <a:endParaRPr lang="en-US"/>
        </a:p>
      </dgm:t>
    </dgm:pt>
    <dgm:pt modelId="{84432244-ECFB-4E62-BB23-931F40239001}" type="sibTrans" cxnId="{259EFC2C-E1F9-41FF-AFC9-695D0837C813}">
      <dgm:prSet/>
      <dgm:spPr/>
      <dgm:t>
        <a:bodyPr/>
        <a:lstStyle/>
        <a:p>
          <a:endParaRPr lang="en-US"/>
        </a:p>
      </dgm:t>
    </dgm:pt>
    <dgm:pt modelId="{308781FE-7F5D-486F-9D02-EF3D7692082C}">
      <dgm:prSet/>
      <dgm:spPr/>
      <dgm:t>
        <a:bodyPr/>
        <a:lstStyle/>
        <a:p>
          <a:r>
            <a:rPr lang="en-US" dirty="0"/>
            <a:t>Define all affected entity</a:t>
          </a:r>
        </a:p>
      </dgm:t>
    </dgm:pt>
    <dgm:pt modelId="{A1BBCCB9-3C0B-402C-9D2E-D83D361D2FE2}" type="parTrans" cxnId="{D6B0C678-9F75-4169-B42A-2F11C5BD58CC}">
      <dgm:prSet/>
      <dgm:spPr/>
      <dgm:t>
        <a:bodyPr/>
        <a:lstStyle/>
        <a:p>
          <a:endParaRPr lang="en-US"/>
        </a:p>
      </dgm:t>
    </dgm:pt>
    <dgm:pt modelId="{76414E73-6B18-495E-AFB8-BAA6F7D41894}" type="sibTrans" cxnId="{D6B0C678-9F75-4169-B42A-2F11C5BD58CC}">
      <dgm:prSet/>
      <dgm:spPr/>
      <dgm:t>
        <a:bodyPr/>
        <a:lstStyle/>
        <a:p>
          <a:endParaRPr lang="en-US"/>
        </a:p>
      </dgm:t>
    </dgm:pt>
    <dgm:pt modelId="{D1C11D32-4543-4115-957A-390CBAA749C9}">
      <dgm:prSet/>
      <dgm:spPr/>
      <dgm:t>
        <a:bodyPr/>
        <a:lstStyle/>
        <a:p>
          <a:r>
            <a:rPr lang="en-US" dirty="0"/>
            <a:t>Define problem at pin point</a:t>
          </a:r>
        </a:p>
      </dgm:t>
    </dgm:pt>
    <dgm:pt modelId="{F87E897C-01CC-4EFA-8218-2E76A3C1EA9D}" type="parTrans" cxnId="{5624BBEE-AC7B-41CB-A79B-3BF5E9D61AF2}">
      <dgm:prSet/>
      <dgm:spPr/>
      <dgm:t>
        <a:bodyPr/>
        <a:lstStyle/>
        <a:p>
          <a:endParaRPr lang="en-US"/>
        </a:p>
      </dgm:t>
    </dgm:pt>
    <dgm:pt modelId="{C357439F-DC19-4901-9BC0-EF47AEEE5E31}" type="sibTrans" cxnId="{5624BBEE-AC7B-41CB-A79B-3BF5E9D61AF2}">
      <dgm:prSet/>
      <dgm:spPr/>
      <dgm:t>
        <a:bodyPr/>
        <a:lstStyle/>
        <a:p>
          <a:endParaRPr lang="en-US"/>
        </a:p>
      </dgm:t>
    </dgm:pt>
    <dgm:pt modelId="{A82AA66F-B903-485F-9F11-E86EF1138CF4}" type="pres">
      <dgm:prSet presAssocID="{66C0764E-AE85-4A1D-9C68-F598774C978D}" presName="compositeShape" presStyleCnt="0">
        <dgm:presLayoutVars>
          <dgm:dir/>
          <dgm:resizeHandles/>
        </dgm:presLayoutVars>
      </dgm:prSet>
      <dgm:spPr/>
    </dgm:pt>
    <dgm:pt modelId="{A0AA68E0-C113-46BD-BA5A-475DFD373CC0}" type="pres">
      <dgm:prSet presAssocID="{66C0764E-AE85-4A1D-9C68-F598774C978D}" presName="pyramid" presStyleLbl="node1" presStyleIdx="0" presStyleCnt="1" custLinFactNeighborX="-11697" custLinFactNeighborY="307"/>
      <dgm:spPr/>
    </dgm:pt>
    <dgm:pt modelId="{43291F36-5FCA-4D3A-BF3C-5832423BEB37}" type="pres">
      <dgm:prSet presAssocID="{66C0764E-AE85-4A1D-9C68-F598774C978D}" presName="theList" presStyleCnt="0"/>
      <dgm:spPr/>
    </dgm:pt>
    <dgm:pt modelId="{A544FB66-F837-4C77-938F-B3DB5BC18958}" type="pres">
      <dgm:prSet presAssocID="{9B6F2F72-D5DA-4BDE-B0FA-D57158C6ADEB}" presName="aNode" presStyleLbl="fgAcc1" presStyleIdx="0" presStyleCnt="6">
        <dgm:presLayoutVars>
          <dgm:bulletEnabled val="1"/>
        </dgm:presLayoutVars>
      </dgm:prSet>
      <dgm:spPr/>
    </dgm:pt>
    <dgm:pt modelId="{3D0D118B-090E-4FDC-85F5-6C94EF939413}" type="pres">
      <dgm:prSet presAssocID="{9B6F2F72-D5DA-4BDE-B0FA-D57158C6ADEB}" presName="aSpace" presStyleCnt="0"/>
      <dgm:spPr/>
    </dgm:pt>
    <dgm:pt modelId="{E9C70488-5ED5-4822-B659-BBC8DBFE2C2D}" type="pres">
      <dgm:prSet presAssocID="{B79F0E17-A00E-4915-8CAA-272A972DA086}" presName="aNode" presStyleLbl="fgAcc1" presStyleIdx="1" presStyleCnt="6">
        <dgm:presLayoutVars>
          <dgm:bulletEnabled val="1"/>
        </dgm:presLayoutVars>
      </dgm:prSet>
      <dgm:spPr/>
    </dgm:pt>
    <dgm:pt modelId="{1AFC649B-6002-4656-87AB-C7C2DBE069F6}" type="pres">
      <dgm:prSet presAssocID="{B79F0E17-A00E-4915-8CAA-272A972DA086}" presName="aSpace" presStyleCnt="0"/>
      <dgm:spPr/>
    </dgm:pt>
    <dgm:pt modelId="{6A8ED167-4093-48B9-A928-F7F49E74ED69}" type="pres">
      <dgm:prSet presAssocID="{360301AB-A6BA-4F78-B3F5-518D67C726BB}" presName="aNode" presStyleLbl="fgAcc1" presStyleIdx="2" presStyleCnt="6">
        <dgm:presLayoutVars>
          <dgm:bulletEnabled val="1"/>
        </dgm:presLayoutVars>
      </dgm:prSet>
      <dgm:spPr/>
    </dgm:pt>
    <dgm:pt modelId="{376563E1-FA22-4699-ABF9-BB26C3A0F5B9}" type="pres">
      <dgm:prSet presAssocID="{360301AB-A6BA-4F78-B3F5-518D67C726BB}" presName="aSpace" presStyleCnt="0"/>
      <dgm:spPr/>
    </dgm:pt>
    <dgm:pt modelId="{7C480304-375B-4C12-A59A-A13F7C56FCD7}" type="pres">
      <dgm:prSet presAssocID="{308781FE-7F5D-486F-9D02-EF3D7692082C}" presName="aNode" presStyleLbl="fgAcc1" presStyleIdx="3" presStyleCnt="6">
        <dgm:presLayoutVars>
          <dgm:bulletEnabled val="1"/>
        </dgm:presLayoutVars>
      </dgm:prSet>
      <dgm:spPr/>
    </dgm:pt>
    <dgm:pt modelId="{105EEDB3-12A8-49A4-9735-D6567F291C86}" type="pres">
      <dgm:prSet presAssocID="{308781FE-7F5D-486F-9D02-EF3D7692082C}" presName="aSpace" presStyleCnt="0"/>
      <dgm:spPr/>
    </dgm:pt>
    <dgm:pt modelId="{75B03B07-0228-43F8-AF24-CD987DF7292D}" type="pres">
      <dgm:prSet presAssocID="{D1C11D32-4543-4115-957A-390CBAA749C9}" presName="aNode" presStyleLbl="fgAcc1" presStyleIdx="4" presStyleCnt="6">
        <dgm:presLayoutVars>
          <dgm:bulletEnabled val="1"/>
        </dgm:presLayoutVars>
      </dgm:prSet>
      <dgm:spPr/>
    </dgm:pt>
    <dgm:pt modelId="{5C7E5C12-90C9-46F2-95EB-32F425FD84F3}" type="pres">
      <dgm:prSet presAssocID="{D1C11D32-4543-4115-957A-390CBAA749C9}" presName="aSpace" presStyleCnt="0"/>
      <dgm:spPr/>
    </dgm:pt>
    <dgm:pt modelId="{00EC2B3A-DF61-42C1-B567-66BB3461E3AC}" type="pres">
      <dgm:prSet presAssocID="{E91D9A30-CCBA-4A4B-8CDD-AB15F4697757}" presName="aNode" presStyleLbl="fgAcc1" presStyleIdx="5" presStyleCnt="6">
        <dgm:presLayoutVars>
          <dgm:bulletEnabled val="1"/>
        </dgm:presLayoutVars>
      </dgm:prSet>
      <dgm:spPr/>
    </dgm:pt>
    <dgm:pt modelId="{9BAD5713-DF74-44D2-A8EE-F9EB13F18165}" type="pres">
      <dgm:prSet presAssocID="{E91D9A30-CCBA-4A4B-8CDD-AB15F4697757}" presName="aSpace" presStyleCnt="0"/>
      <dgm:spPr/>
    </dgm:pt>
  </dgm:ptLst>
  <dgm:cxnLst>
    <dgm:cxn modelId="{CCD2BE01-9A6F-4C53-A18E-1593BC5AF8F6}" type="presOf" srcId="{E91D9A30-CCBA-4A4B-8CDD-AB15F4697757}" destId="{00EC2B3A-DF61-42C1-B567-66BB3461E3AC}" srcOrd="0" destOrd="0" presId="urn:microsoft.com/office/officeart/2005/8/layout/pyramid2"/>
    <dgm:cxn modelId="{68B5CB2A-F09E-4716-A312-1292D5E1C5BB}" srcId="{66C0764E-AE85-4A1D-9C68-F598774C978D}" destId="{9B6F2F72-D5DA-4BDE-B0FA-D57158C6ADEB}" srcOrd="0" destOrd="0" parTransId="{915F5A61-7192-476B-8511-C1101A82927E}" sibTransId="{D7E8E34D-C722-4FD1-ACB4-B3557AD0894F}"/>
    <dgm:cxn modelId="{259EFC2C-E1F9-41FF-AFC9-695D0837C813}" srcId="{66C0764E-AE85-4A1D-9C68-F598774C978D}" destId="{360301AB-A6BA-4F78-B3F5-518D67C726BB}" srcOrd="2" destOrd="0" parTransId="{6393A488-77D3-4E7D-A60B-6F8F6EA8D041}" sibTransId="{84432244-ECFB-4E62-BB23-931F40239001}"/>
    <dgm:cxn modelId="{EC62F65C-AC47-4F3C-9974-E8BFBCA7812A}" type="presOf" srcId="{9B6F2F72-D5DA-4BDE-B0FA-D57158C6ADEB}" destId="{A544FB66-F837-4C77-938F-B3DB5BC18958}" srcOrd="0" destOrd="0" presId="urn:microsoft.com/office/officeart/2005/8/layout/pyramid2"/>
    <dgm:cxn modelId="{8C380074-388C-4CC6-B9EE-EF4C9E224D7A}" srcId="{66C0764E-AE85-4A1D-9C68-F598774C978D}" destId="{B79F0E17-A00E-4915-8CAA-272A972DA086}" srcOrd="1" destOrd="0" parTransId="{16E25F31-942F-43AC-807C-F93F34BD9BC6}" sibTransId="{901F0D84-9D43-44C8-A229-39B2F813335D}"/>
    <dgm:cxn modelId="{D6B0C678-9F75-4169-B42A-2F11C5BD58CC}" srcId="{66C0764E-AE85-4A1D-9C68-F598774C978D}" destId="{308781FE-7F5D-486F-9D02-EF3D7692082C}" srcOrd="3" destOrd="0" parTransId="{A1BBCCB9-3C0B-402C-9D2E-D83D361D2FE2}" sibTransId="{76414E73-6B18-495E-AFB8-BAA6F7D41894}"/>
    <dgm:cxn modelId="{A4061086-3118-4781-B96F-FE98A1BD7929}" type="presOf" srcId="{D1C11D32-4543-4115-957A-390CBAA749C9}" destId="{75B03B07-0228-43F8-AF24-CD987DF7292D}" srcOrd="0" destOrd="0" presId="urn:microsoft.com/office/officeart/2005/8/layout/pyramid2"/>
    <dgm:cxn modelId="{1542158A-8894-4AEB-B38E-01447B42C450}" type="presOf" srcId="{66C0764E-AE85-4A1D-9C68-F598774C978D}" destId="{A82AA66F-B903-485F-9F11-E86EF1138CF4}" srcOrd="0" destOrd="0" presId="urn:microsoft.com/office/officeart/2005/8/layout/pyramid2"/>
    <dgm:cxn modelId="{0F14EE97-5CA7-4705-AFF4-914CEE49CE5C}" type="presOf" srcId="{308781FE-7F5D-486F-9D02-EF3D7692082C}" destId="{7C480304-375B-4C12-A59A-A13F7C56FCD7}" srcOrd="0" destOrd="0" presId="urn:microsoft.com/office/officeart/2005/8/layout/pyramid2"/>
    <dgm:cxn modelId="{7FD3E598-A5DC-4ADE-A488-B14494B172C1}" type="presOf" srcId="{B79F0E17-A00E-4915-8CAA-272A972DA086}" destId="{E9C70488-5ED5-4822-B659-BBC8DBFE2C2D}" srcOrd="0" destOrd="0" presId="urn:microsoft.com/office/officeart/2005/8/layout/pyramid2"/>
    <dgm:cxn modelId="{466D949C-CE8C-42CB-A44E-C291FDF9B14C}" type="presOf" srcId="{360301AB-A6BA-4F78-B3F5-518D67C726BB}" destId="{6A8ED167-4093-48B9-A928-F7F49E74ED69}" srcOrd="0" destOrd="0" presId="urn:microsoft.com/office/officeart/2005/8/layout/pyramid2"/>
    <dgm:cxn modelId="{BD4CA6D1-57F8-4AAC-A442-FC578109D6F2}" srcId="{66C0764E-AE85-4A1D-9C68-F598774C978D}" destId="{E91D9A30-CCBA-4A4B-8CDD-AB15F4697757}" srcOrd="5" destOrd="0" parTransId="{736F739B-6EE5-4C96-A0D9-46C867CA9B89}" sibTransId="{B4BAC2DD-C82D-48A8-8F4F-1C6CB419A28E}"/>
    <dgm:cxn modelId="{5624BBEE-AC7B-41CB-A79B-3BF5E9D61AF2}" srcId="{66C0764E-AE85-4A1D-9C68-F598774C978D}" destId="{D1C11D32-4543-4115-957A-390CBAA749C9}" srcOrd="4" destOrd="0" parTransId="{F87E897C-01CC-4EFA-8218-2E76A3C1EA9D}" sibTransId="{C357439F-DC19-4901-9BC0-EF47AEEE5E31}"/>
    <dgm:cxn modelId="{7AF14359-10D1-4454-8E49-AE0CC6814D98}" type="presParOf" srcId="{A82AA66F-B903-485F-9F11-E86EF1138CF4}" destId="{A0AA68E0-C113-46BD-BA5A-475DFD373CC0}" srcOrd="0" destOrd="0" presId="urn:microsoft.com/office/officeart/2005/8/layout/pyramid2"/>
    <dgm:cxn modelId="{A06B04C7-BA84-4929-8766-C45C3045B688}" type="presParOf" srcId="{A82AA66F-B903-485F-9F11-E86EF1138CF4}" destId="{43291F36-5FCA-4D3A-BF3C-5832423BEB37}" srcOrd="1" destOrd="0" presId="urn:microsoft.com/office/officeart/2005/8/layout/pyramid2"/>
    <dgm:cxn modelId="{C240F772-1119-42D8-BBA4-BA1690AC0866}" type="presParOf" srcId="{43291F36-5FCA-4D3A-BF3C-5832423BEB37}" destId="{A544FB66-F837-4C77-938F-B3DB5BC18958}" srcOrd="0" destOrd="0" presId="urn:microsoft.com/office/officeart/2005/8/layout/pyramid2"/>
    <dgm:cxn modelId="{C5578FB8-A51C-4FC1-847E-E7702F796C96}" type="presParOf" srcId="{43291F36-5FCA-4D3A-BF3C-5832423BEB37}" destId="{3D0D118B-090E-4FDC-85F5-6C94EF939413}" srcOrd="1" destOrd="0" presId="urn:microsoft.com/office/officeart/2005/8/layout/pyramid2"/>
    <dgm:cxn modelId="{20DFAF2F-D32B-4AF1-83F7-CE03AED9168D}" type="presParOf" srcId="{43291F36-5FCA-4D3A-BF3C-5832423BEB37}" destId="{E9C70488-5ED5-4822-B659-BBC8DBFE2C2D}" srcOrd="2" destOrd="0" presId="urn:microsoft.com/office/officeart/2005/8/layout/pyramid2"/>
    <dgm:cxn modelId="{6E5C21DE-F26B-4DD8-BF9C-86FB2A2AB4CF}" type="presParOf" srcId="{43291F36-5FCA-4D3A-BF3C-5832423BEB37}" destId="{1AFC649B-6002-4656-87AB-C7C2DBE069F6}" srcOrd="3" destOrd="0" presId="urn:microsoft.com/office/officeart/2005/8/layout/pyramid2"/>
    <dgm:cxn modelId="{05DAE22E-01B5-47FD-BA7C-7F3B109D6D16}" type="presParOf" srcId="{43291F36-5FCA-4D3A-BF3C-5832423BEB37}" destId="{6A8ED167-4093-48B9-A928-F7F49E74ED69}" srcOrd="4" destOrd="0" presId="urn:microsoft.com/office/officeart/2005/8/layout/pyramid2"/>
    <dgm:cxn modelId="{3978D0C6-F3C3-4D4D-AFF3-6BF8C8423700}" type="presParOf" srcId="{43291F36-5FCA-4D3A-BF3C-5832423BEB37}" destId="{376563E1-FA22-4699-ABF9-BB26C3A0F5B9}" srcOrd="5" destOrd="0" presId="urn:microsoft.com/office/officeart/2005/8/layout/pyramid2"/>
    <dgm:cxn modelId="{13A09A4F-7B1C-4090-A2C2-C78CAB7324D9}" type="presParOf" srcId="{43291F36-5FCA-4D3A-BF3C-5832423BEB37}" destId="{7C480304-375B-4C12-A59A-A13F7C56FCD7}" srcOrd="6" destOrd="0" presId="urn:microsoft.com/office/officeart/2005/8/layout/pyramid2"/>
    <dgm:cxn modelId="{889DAA80-09B1-4905-9005-233EF7224409}" type="presParOf" srcId="{43291F36-5FCA-4D3A-BF3C-5832423BEB37}" destId="{105EEDB3-12A8-49A4-9735-D6567F291C86}" srcOrd="7" destOrd="0" presId="urn:microsoft.com/office/officeart/2005/8/layout/pyramid2"/>
    <dgm:cxn modelId="{F9782333-D814-4B99-B0AC-44C9A4210ECE}" type="presParOf" srcId="{43291F36-5FCA-4D3A-BF3C-5832423BEB37}" destId="{75B03B07-0228-43F8-AF24-CD987DF7292D}" srcOrd="8" destOrd="0" presId="urn:microsoft.com/office/officeart/2005/8/layout/pyramid2"/>
    <dgm:cxn modelId="{F68C9E2B-3917-412A-AAE2-B0A6FB6F4198}" type="presParOf" srcId="{43291F36-5FCA-4D3A-BF3C-5832423BEB37}" destId="{5C7E5C12-90C9-46F2-95EB-32F425FD84F3}" srcOrd="9" destOrd="0" presId="urn:microsoft.com/office/officeart/2005/8/layout/pyramid2"/>
    <dgm:cxn modelId="{213DAB98-CA3A-408A-922F-94193A110146}" type="presParOf" srcId="{43291F36-5FCA-4D3A-BF3C-5832423BEB37}" destId="{00EC2B3A-DF61-42C1-B567-66BB3461E3AC}" srcOrd="10" destOrd="0" presId="urn:microsoft.com/office/officeart/2005/8/layout/pyramid2"/>
    <dgm:cxn modelId="{B4CADA79-55C0-4321-9935-19B069A19E85}" type="presParOf" srcId="{43291F36-5FCA-4D3A-BF3C-5832423BEB37}" destId="{9BAD5713-DF74-44D2-A8EE-F9EB13F18165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EFAFD96-3601-4F17-BB82-DBBBA6C512D5}" type="doc">
      <dgm:prSet loTypeId="urn:microsoft.com/office/officeart/2005/8/layout/architecture" loCatId="hierarchy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9599602-9E94-449B-AE02-46C30491E28C}">
      <dgm:prSet phldrT="[Text]"/>
      <dgm:spPr/>
      <dgm:t>
        <a:bodyPr/>
        <a:lstStyle/>
        <a:p>
          <a:r>
            <a:rPr lang="en-US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  <a:noFill/>
            </a:rPr>
            <a:t>Provide solution comparison</a:t>
          </a:r>
        </a:p>
      </dgm:t>
    </dgm:pt>
    <dgm:pt modelId="{FF371F54-3EAD-4229-B33D-30FA8E522AE4}" type="parTrans" cxnId="{7A02F5AF-F9F5-4778-A66E-DE024A3A34D9}">
      <dgm:prSet/>
      <dgm:spPr/>
      <dgm:t>
        <a:bodyPr/>
        <a:lstStyle/>
        <a:p>
          <a:endParaRPr lang="en-US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gm:t>
    </dgm:pt>
    <dgm:pt modelId="{2A88706E-F8B3-4E84-B216-AB828E178267}" type="sibTrans" cxnId="{7A02F5AF-F9F5-4778-A66E-DE024A3A34D9}">
      <dgm:prSet/>
      <dgm:spPr/>
      <dgm:t>
        <a:bodyPr/>
        <a:lstStyle/>
        <a:p>
          <a:endParaRPr lang="en-US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gm:t>
    </dgm:pt>
    <dgm:pt modelId="{6FD54DCC-0420-4B69-949E-C600DAC3EA80}">
      <dgm:prSet phldrT="[Text]"/>
      <dgm:spPr/>
      <dgm:t>
        <a:bodyPr/>
        <a:lstStyle/>
        <a:p>
          <a:r>
            <a:rPr lang="en-US" b="0" i="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  <a:noFill/>
            </a:rPr>
            <a:t>Value-based pricing</a:t>
          </a:r>
          <a:endParaRPr lang="en-US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gm:t>
    </dgm:pt>
    <dgm:pt modelId="{6F5CF077-1342-46A1-93F1-68D7723F3F8C}" type="parTrans" cxnId="{A9A39EE7-F441-4563-AFFD-666EC4C4FD54}">
      <dgm:prSet/>
      <dgm:spPr/>
      <dgm:t>
        <a:bodyPr/>
        <a:lstStyle/>
        <a:p>
          <a:endParaRPr lang="en-US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gm:t>
    </dgm:pt>
    <dgm:pt modelId="{CE57F18C-7754-4245-BB8D-0DDD9139AB8E}" type="sibTrans" cxnId="{A9A39EE7-F441-4563-AFFD-666EC4C4FD54}">
      <dgm:prSet/>
      <dgm:spPr/>
      <dgm:t>
        <a:bodyPr/>
        <a:lstStyle/>
        <a:p>
          <a:endParaRPr lang="en-US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gm:t>
    </dgm:pt>
    <dgm:pt modelId="{0C87090F-02B0-44D5-BD4B-E5AE0D1FA7F1}">
      <dgm:prSet phldrT="[Text]"/>
      <dgm:spPr/>
      <dgm:t>
        <a:bodyPr/>
        <a:lstStyle/>
        <a:p>
          <a:r>
            <a:rPr lang="en-US" b="0" i="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  <a:noFill/>
            </a:rPr>
            <a:t>Scalability</a:t>
          </a:r>
          <a:endParaRPr lang="en-US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gm:t>
    </dgm:pt>
    <dgm:pt modelId="{48F43ED3-A177-4096-B556-EB782F87985E}" type="parTrans" cxnId="{30E0B992-157A-405B-8572-770CFD4D21A1}">
      <dgm:prSet/>
      <dgm:spPr/>
      <dgm:t>
        <a:bodyPr/>
        <a:lstStyle/>
        <a:p>
          <a:endParaRPr lang="en-US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gm:t>
    </dgm:pt>
    <dgm:pt modelId="{24E0BA02-AFC8-4BBC-85FF-8CECFE2FDD5C}" type="sibTrans" cxnId="{30E0B992-157A-405B-8572-770CFD4D21A1}">
      <dgm:prSet/>
      <dgm:spPr/>
      <dgm:t>
        <a:bodyPr/>
        <a:lstStyle/>
        <a:p>
          <a:endParaRPr lang="en-US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gm:t>
    </dgm:pt>
    <dgm:pt modelId="{97A0792B-60E9-4668-94FF-7AC7C5793F50}">
      <dgm:prSet phldrT="[Text]"/>
      <dgm:spPr/>
      <dgm:t>
        <a:bodyPr/>
        <a:lstStyle/>
        <a:p>
          <a:r>
            <a:rPr lang="en-US" b="0" i="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  <a:noFill/>
            </a:rPr>
            <a:t>Agility</a:t>
          </a:r>
          <a:endParaRPr lang="en-US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gm:t>
    </dgm:pt>
    <dgm:pt modelId="{C03EEAC5-2B31-4DFE-8EF5-8030A776DA1F}" type="parTrans" cxnId="{067F6758-38A9-40FE-9427-8A21AA366A05}">
      <dgm:prSet/>
      <dgm:spPr/>
      <dgm:t>
        <a:bodyPr/>
        <a:lstStyle/>
        <a:p>
          <a:endParaRPr lang="en-US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gm:t>
    </dgm:pt>
    <dgm:pt modelId="{7CF3C7A0-3148-4462-A3F8-58D3CFCE1830}" type="sibTrans" cxnId="{067F6758-38A9-40FE-9427-8A21AA366A05}">
      <dgm:prSet/>
      <dgm:spPr/>
      <dgm:t>
        <a:bodyPr/>
        <a:lstStyle/>
        <a:p>
          <a:endParaRPr lang="en-US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gm:t>
    </dgm:pt>
    <dgm:pt modelId="{5E79C3EC-5590-4149-9167-34D2B7FD3B0C}">
      <dgm:prSet phldrT="[Text]"/>
      <dgm:spPr/>
      <dgm:t>
        <a:bodyPr/>
        <a:lstStyle/>
        <a:p>
          <a:r>
            <a:rPr lang="en-US" b="0" i="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  <a:noFill/>
            </a:rPr>
            <a:t>Stability</a:t>
          </a:r>
          <a:endParaRPr lang="en-US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gm:t>
    </dgm:pt>
    <dgm:pt modelId="{719591D1-D1BE-42DF-9EE9-69EB4BB4A8B4}" type="parTrans" cxnId="{1A1FB988-3C98-4925-9DC8-63918A394D6B}">
      <dgm:prSet/>
      <dgm:spPr/>
      <dgm:t>
        <a:bodyPr/>
        <a:lstStyle/>
        <a:p>
          <a:endParaRPr lang="en-US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gm:t>
    </dgm:pt>
    <dgm:pt modelId="{E8CF5531-39FE-403F-99ED-6BD842C033C7}" type="sibTrans" cxnId="{1A1FB988-3C98-4925-9DC8-63918A394D6B}">
      <dgm:prSet/>
      <dgm:spPr/>
      <dgm:t>
        <a:bodyPr/>
        <a:lstStyle/>
        <a:p>
          <a:endParaRPr lang="en-US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gm:t>
    </dgm:pt>
    <dgm:pt modelId="{D12F6850-40D1-485B-BBD4-0A7276F25DEF}">
      <dgm:prSet phldrT="[Text]"/>
      <dgm:spPr/>
      <dgm:t>
        <a:bodyPr/>
        <a:lstStyle/>
        <a:p>
          <a:r>
            <a:rPr lang="en-US" b="0" i="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  <a:noFill/>
            </a:rPr>
            <a:t>Degree of compliance with customer requirements</a:t>
          </a:r>
          <a:endParaRPr lang="en-US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gm:t>
    </dgm:pt>
    <dgm:pt modelId="{E474203B-66AB-450C-B7DD-ADF6306C9BBA}" type="parTrans" cxnId="{9ECA6AC5-F3DD-40BD-A999-14461894FCA2}">
      <dgm:prSet/>
      <dgm:spPr/>
      <dgm:t>
        <a:bodyPr/>
        <a:lstStyle/>
        <a:p>
          <a:endParaRPr lang="en-US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gm:t>
    </dgm:pt>
    <dgm:pt modelId="{17C8A797-0BD3-4437-95BE-F2B47112377B}" type="sibTrans" cxnId="{9ECA6AC5-F3DD-40BD-A999-14461894FCA2}">
      <dgm:prSet/>
      <dgm:spPr/>
      <dgm:t>
        <a:bodyPr/>
        <a:lstStyle/>
        <a:p>
          <a:endParaRPr lang="en-US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gm:t>
    </dgm:pt>
    <dgm:pt modelId="{893A486E-825F-4A13-91B4-62D012919FAD}">
      <dgm:prSet phldrT="[Text]"/>
      <dgm:spPr/>
      <dgm:t>
        <a:bodyPr/>
        <a:lstStyle/>
        <a:p>
          <a:r>
            <a:rPr lang="en-US" b="0" i="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  <a:noFill/>
            </a:rPr>
            <a:t>Degree of compliance with industry standard</a:t>
          </a:r>
          <a:endParaRPr lang="en-US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gm:t>
    </dgm:pt>
    <dgm:pt modelId="{92D93D98-BD6E-479A-ADB6-41BCB6F08B07}" type="parTrans" cxnId="{EB493F5E-403E-4CB8-98A5-D8A7D44F5CA6}">
      <dgm:prSet/>
      <dgm:spPr/>
      <dgm:t>
        <a:bodyPr/>
        <a:lstStyle/>
        <a:p>
          <a:endParaRPr lang="en-US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gm:t>
    </dgm:pt>
    <dgm:pt modelId="{6A9C0123-CC46-4F47-B3DA-87398289FD20}" type="sibTrans" cxnId="{EB493F5E-403E-4CB8-98A5-D8A7D44F5CA6}">
      <dgm:prSet/>
      <dgm:spPr/>
      <dgm:t>
        <a:bodyPr/>
        <a:lstStyle/>
        <a:p>
          <a:endParaRPr lang="en-US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gm:t>
    </dgm:pt>
    <dgm:pt modelId="{1B3F88CA-FA38-49D9-BB18-5EA14ECCF594}">
      <dgm:prSet phldrT="[Text]"/>
      <dgm:spPr/>
      <dgm:t>
        <a:bodyPr/>
        <a:lstStyle/>
        <a:p>
          <a:r>
            <a:rPr lang="en-US" b="0" i="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  <a:noFill/>
            </a:rPr>
            <a:t>Global research rating</a:t>
          </a:r>
          <a:endParaRPr lang="en-US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gm:t>
    </dgm:pt>
    <dgm:pt modelId="{3EB3428C-F89E-4540-9F9D-A7807695AC48}" type="parTrans" cxnId="{C99CE0A0-5D88-4FEE-99EA-22F48245E419}">
      <dgm:prSet/>
      <dgm:spPr/>
      <dgm:t>
        <a:bodyPr/>
        <a:lstStyle/>
        <a:p>
          <a:endParaRPr lang="en-US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gm:t>
    </dgm:pt>
    <dgm:pt modelId="{8A439EA1-A2A9-4919-B5FD-CE4F95082381}" type="sibTrans" cxnId="{C99CE0A0-5D88-4FEE-99EA-22F48245E419}">
      <dgm:prSet/>
      <dgm:spPr/>
      <dgm:t>
        <a:bodyPr/>
        <a:lstStyle/>
        <a:p>
          <a:endParaRPr lang="en-US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gm:t>
    </dgm:pt>
    <dgm:pt modelId="{DDE42E33-7771-4ED9-8585-9115B7D5C677}">
      <dgm:prSet phldrT="[Text]"/>
      <dgm:spPr/>
      <dgm:t>
        <a:bodyPr/>
        <a:lstStyle/>
        <a:p>
          <a:r>
            <a:rPr lang="en-US" b="0" i="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  <a:noFill/>
            </a:rPr>
            <a:t>Integration capability</a:t>
          </a:r>
          <a:endParaRPr lang="en-US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gm:t>
    </dgm:pt>
    <dgm:pt modelId="{409466E2-BC6E-4FDA-934C-51D0E57DB1F6}" type="parTrans" cxnId="{AC23AA96-EB8D-4732-8A6C-71558C79610B}">
      <dgm:prSet/>
      <dgm:spPr/>
      <dgm:t>
        <a:bodyPr/>
        <a:lstStyle/>
        <a:p>
          <a:endParaRPr lang="en-US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gm:t>
    </dgm:pt>
    <dgm:pt modelId="{307300C2-7106-4D40-A459-CB3185B52EA5}" type="sibTrans" cxnId="{AC23AA96-EB8D-4732-8A6C-71558C79610B}">
      <dgm:prSet/>
      <dgm:spPr/>
      <dgm:t>
        <a:bodyPr/>
        <a:lstStyle/>
        <a:p>
          <a:endParaRPr lang="en-US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gm:t>
    </dgm:pt>
    <dgm:pt modelId="{E5221AD5-41B4-4C15-A0FC-F16FE0CF3142}">
      <dgm:prSet phldrT="[Text]"/>
      <dgm:spPr/>
      <dgm:t>
        <a:bodyPr/>
        <a:lstStyle/>
        <a:p>
          <a:r>
            <a:rPr lang="en-US" b="0" i="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  <a:noFill/>
            </a:rPr>
            <a:t>Security operation capability</a:t>
          </a:r>
          <a:endParaRPr lang="en-US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gm:t>
    </dgm:pt>
    <dgm:pt modelId="{38BD01B7-1DCF-4E66-8DE6-27BE3CFDB19B}" type="parTrans" cxnId="{311BC189-D46F-46EF-B288-7ADBCF82399B}">
      <dgm:prSet/>
      <dgm:spPr/>
      <dgm:t>
        <a:bodyPr/>
        <a:lstStyle/>
        <a:p>
          <a:endParaRPr lang="en-US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gm:t>
    </dgm:pt>
    <dgm:pt modelId="{CCF2D9EB-7DD7-43E6-979B-589499A194B3}" type="sibTrans" cxnId="{311BC189-D46F-46EF-B288-7ADBCF82399B}">
      <dgm:prSet/>
      <dgm:spPr/>
      <dgm:t>
        <a:bodyPr/>
        <a:lstStyle/>
        <a:p>
          <a:endParaRPr lang="en-US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gm:t>
    </dgm:pt>
    <dgm:pt modelId="{25FE45F3-3BB5-4CD7-BD5D-0C4F9D48700B}">
      <dgm:prSet phldrT="[Text]"/>
      <dgm:spPr/>
      <dgm:t>
        <a:bodyPr/>
        <a:lstStyle/>
        <a:p>
          <a:r>
            <a:rPr lang="en-US" b="0" i="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  <a:noFill/>
            </a:rPr>
            <a:t>Manageability</a:t>
          </a:r>
          <a:endParaRPr lang="en-US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gm:t>
    </dgm:pt>
    <dgm:pt modelId="{B2B5B4F2-DD17-4840-BE2E-92A6B53FEBE6}" type="parTrans" cxnId="{571ECC1D-784F-4E78-9DEF-172B608A86AA}">
      <dgm:prSet/>
      <dgm:spPr/>
      <dgm:t>
        <a:bodyPr/>
        <a:lstStyle/>
        <a:p>
          <a:endParaRPr lang="en-US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gm:t>
    </dgm:pt>
    <dgm:pt modelId="{7B008C50-AF02-42BD-B216-7B555A5F6A35}" type="sibTrans" cxnId="{571ECC1D-784F-4E78-9DEF-172B608A86AA}">
      <dgm:prSet/>
      <dgm:spPr/>
      <dgm:t>
        <a:bodyPr/>
        <a:lstStyle/>
        <a:p>
          <a:endParaRPr lang="en-US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gm:t>
    </dgm:pt>
    <dgm:pt modelId="{59330047-710F-47FA-A382-2ADE1068EED1}">
      <dgm:prSet phldrT="[Text]"/>
      <dgm:spPr/>
      <dgm:t>
        <a:bodyPr/>
        <a:lstStyle/>
        <a:p>
          <a:r>
            <a:rPr lang="en-US" b="0" i="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  <a:noFill/>
            </a:rPr>
            <a:t>Operating expenses</a:t>
          </a:r>
          <a:endParaRPr lang="en-US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gm:t>
    </dgm:pt>
    <dgm:pt modelId="{62B63206-56DD-4313-967C-5A6F8D2FE15C}" type="parTrans" cxnId="{8CC0B185-5496-443F-9BD3-0C17C5F44959}">
      <dgm:prSet/>
      <dgm:spPr/>
      <dgm:t>
        <a:bodyPr/>
        <a:lstStyle/>
        <a:p>
          <a:endParaRPr lang="en-US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gm:t>
    </dgm:pt>
    <dgm:pt modelId="{CC899C09-1A4E-4CF8-B09E-C8C96B61540E}" type="sibTrans" cxnId="{8CC0B185-5496-443F-9BD3-0C17C5F44959}">
      <dgm:prSet/>
      <dgm:spPr/>
      <dgm:t>
        <a:bodyPr/>
        <a:lstStyle/>
        <a:p>
          <a:endParaRPr lang="en-US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gm:t>
    </dgm:pt>
    <dgm:pt modelId="{5D3E36C5-BECC-4E4F-86E8-BC4A372ECA14}">
      <dgm:prSet phldrT="[Text]"/>
      <dgm:spPr/>
      <dgm:t>
        <a:bodyPr/>
        <a:lstStyle/>
        <a:p>
          <a:r>
            <a:rPr lang="en-US" b="0" i="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  <a:noFill/>
            </a:rPr>
            <a:t>Support</a:t>
          </a:r>
          <a:endParaRPr lang="en-US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gm:t>
    </dgm:pt>
    <dgm:pt modelId="{04C71395-DBA3-4268-B2BF-BE1A4A5BB5F7}" type="parTrans" cxnId="{B42E64C9-2A02-4EC5-AC3E-6031E47F33BF}">
      <dgm:prSet/>
      <dgm:spPr/>
      <dgm:t>
        <a:bodyPr/>
        <a:lstStyle/>
        <a:p>
          <a:endParaRPr lang="en-US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gm:t>
    </dgm:pt>
    <dgm:pt modelId="{C1B944AF-5DBD-4A70-8E80-7DE403E031DE}" type="sibTrans" cxnId="{B42E64C9-2A02-4EC5-AC3E-6031E47F33BF}">
      <dgm:prSet/>
      <dgm:spPr/>
      <dgm:t>
        <a:bodyPr/>
        <a:lstStyle/>
        <a:p>
          <a:endParaRPr lang="en-US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gm:t>
    </dgm:pt>
    <dgm:pt modelId="{63C92C31-A047-4EE9-838E-8FAC38BDFFCC}" type="pres">
      <dgm:prSet presAssocID="{9EFAFD96-3601-4F17-BB82-DBBBA6C512D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AC5543-13D9-43E8-804E-26F2EF7093BD}" type="pres">
      <dgm:prSet presAssocID="{19599602-9E94-449B-AE02-46C30491E28C}" presName="vertOne" presStyleCnt="0"/>
      <dgm:spPr/>
    </dgm:pt>
    <dgm:pt modelId="{4F81E131-5478-4AB7-A793-B2A33DC70735}" type="pres">
      <dgm:prSet presAssocID="{19599602-9E94-449B-AE02-46C30491E28C}" presName="txOne" presStyleLbl="node0" presStyleIdx="0" presStyleCnt="1">
        <dgm:presLayoutVars>
          <dgm:chPref val="3"/>
        </dgm:presLayoutVars>
      </dgm:prSet>
      <dgm:spPr/>
    </dgm:pt>
    <dgm:pt modelId="{0D9C612F-7F52-499A-9349-BDDD00F75B9F}" type="pres">
      <dgm:prSet presAssocID="{19599602-9E94-449B-AE02-46C30491E28C}" presName="parTransOne" presStyleCnt="0"/>
      <dgm:spPr/>
    </dgm:pt>
    <dgm:pt modelId="{DDD8D87A-6AA5-43C2-92CA-0C8F739A2E81}" type="pres">
      <dgm:prSet presAssocID="{19599602-9E94-449B-AE02-46C30491E28C}" presName="horzOne" presStyleCnt="0"/>
      <dgm:spPr/>
    </dgm:pt>
    <dgm:pt modelId="{C16CAD89-F3ED-4129-9AA0-72B0787C5C34}" type="pres">
      <dgm:prSet presAssocID="{6FD54DCC-0420-4B69-949E-C600DAC3EA80}" presName="vertTwo" presStyleCnt="0"/>
      <dgm:spPr/>
    </dgm:pt>
    <dgm:pt modelId="{512EFACF-9A6D-4706-BFFA-6B2703030766}" type="pres">
      <dgm:prSet presAssocID="{6FD54DCC-0420-4B69-949E-C600DAC3EA80}" presName="txTwo" presStyleLbl="node2" presStyleIdx="0" presStyleCnt="12">
        <dgm:presLayoutVars>
          <dgm:chPref val="3"/>
        </dgm:presLayoutVars>
      </dgm:prSet>
      <dgm:spPr/>
    </dgm:pt>
    <dgm:pt modelId="{E87C0341-C60D-4CDE-B6D7-DCFCE0BE4523}" type="pres">
      <dgm:prSet presAssocID="{6FD54DCC-0420-4B69-949E-C600DAC3EA80}" presName="horzTwo" presStyleCnt="0"/>
      <dgm:spPr/>
    </dgm:pt>
    <dgm:pt modelId="{FE0FA260-386C-4B93-A1D1-C516028E273F}" type="pres">
      <dgm:prSet presAssocID="{CE57F18C-7754-4245-BB8D-0DDD9139AB8E}" presName="sibSpaceTwo" presStyleCnt="0"/>
      <dgm:spPr/>
    </dgm:pt>
    <dgm:pt modelId="{E1B13E2C-32FB-4FD4-87D4-49EFC01EB758}" type="pres">
      <dgm:prSet presAssocID="{0C87090F-02B0-44D5-BD4B-E5AE0D1FA7F1}" presName="vertTwo" presStyleCnt="0"/>
      <dgm:spPr/>
    </dgm:pt>
    <dgm:pt modelId="{93C68BBF-BA5F-4EE8-BFED-4414C58C03CB}" type="pres">
      <dgm:prSet presAssocID="{0C87090F-02B0-44D5-BD4B-E5AE0D1FA7F1}" presName="txTwo" presStyleLbl="node2" presStyleIdx="1" presStyleCnt="12">
        <dgm:presLayoutVars>
          <dgm:chPref val="3"/>
        </dgm:presLayoutVars>
      </dgm:prSet>
      <dgm:spPr/>
    </dgm:pt>
    <dgm:pt modelId="{E4730BA8-E7E3-4622-971F-310399F89809}" type="pres">
      <dgm:prSet presAssocID="{0C87090F-02B0-44D5-BD4B-E5AE0D1FA7F1}" presName="horzTwo" presStyleCnt="0"/>
      <dgm:spPr/>
    </dgm:pt>
    <dgm:pt modelId="{6B0245EC-425C-4A52-AA0F-4E0BBDA3E25B}" type="pres">
      <dgm:prSet presAssocID="{24E0BA02-AFC8-4BBC-85FF-8CECFE2FDD5C}" presName="sibSpaceTwo" presStyleCnt="0"/>
      <dgm:spPr/>
    </dgm:pt>
    <dgm:pt modelId="{C98ED50D-DE99-4470-8315-8F4F66AA409D}" type="pres">
      <dgm:prSet presAssocID="{97A0792B-60E9-4668-94FF-7AC7C5793F50}" presName="vertTwo" presStyleCnt="0"/>
      <dgm:spPr/>
    </dgm:pt>
    <dgm:pt modelId="{8810FDE2-5A4B-4DA8-8335-05149F848DCF}" type="pres">
      <dgm:prSet presAssocID="{97A0792B-60E9-4668-94FF-7AC7C5793F50}" presName="txTwo" presStyleLbl="node2" presStyleIdx="2" presStyleCnt="12">
        <dgm:presLayoutVars>
          <dgm:chPref val="3"/>
        </dgm:presLayoutVars>
      </dgm:prSet>
      <dgm:spPr/>
    </dgm:pt>
    <dgm:pt modelId="{D3731ECE-B8FD-4D7D-9A8D-CC5E04B83036}" type="pres">
      <dgm:prSet presAssocID="{97A0792B-60E9-4668-94FF-7AC7C5793F50}" presName="horzTwo" presStyleCnt="0"/>
      <dgm:spPr/>
    </dgm:pt>
    <dgm:pt modelId="{1759AB6E-94E8-48E3-A3B0-3A391D6E09C8}" type="pres">
      <dgm:prSet presAssocID="{7CF3C7A0-3148-4462-A3F8-58D3CFCE1830}" presName="sibSpaceTwo" presStyleCnt="0"/>
      <dgm:spPr/>
    </dgm:pt>
    <dgm:pt modelId="{BF187FFA-89A6-4616-8600-997468E9FDD5}" type="pres">
      <dgm:prSet presAssocID="{5E79C3EC-5590-4149-9167-34D2B7FD3B0C}" presName="vertTwo" presStyleCnt="0"/>
      <dgm:spPr/>
    </dgm:pt>
    <dgm:pt modelId="{32A8A2E5-2D00-482A-9175-B334AFC9C3D8}" type="pres">
      <dgm:prSet presAssocID="{5E79C3EC-5590-4149-9167-34D2B7FD3B0C}" presName="txTwo" presStyleLbl="node2" presStyleIdx="3" presStyleCnt="12">
        <dgm:presLayoutVars>
          <dgm:chPref val="3"/>
        </dgm:presLayoutVars>
      </dgm:prSet>
      <dgm:spPr/>
    </dgm:pt>
    <dgm:pt modelId="{3559F28C-BE98-4E73-86BB-D0B43A416DCB}" type="pres">
      <dgm:prSet presAssocID="{5E79C3EC-5590-4149-9167-34D2B7FD3B0C}" presName="horzTwo" presStyleCnt="0"/>
      <dgm:spPr/>
    </dgm:pt>
    <dgm:pt modelId="{B7C8531E-6B1D-460F-BEE8-2CE130CD7841}" type="pres">
      <dgm:prSet presAssocID="{E8CF5531-39FE-403F-99ED-6BD842C033C7}" presName="sibSpaceTwo" presStyleCnt="0"/>
      <dgm:spPr/>
    </dgm:pt>
    <dgm:pt modelId="{2FCD1282-7ED7-4956-8531-91044EE794C8}" type="pres">
      <dgm:prSet presAssocID="{D12F6850-40D1-485B-BBD4-0A7276F25DEF}" presName="vertTwo" presStyleCnt="0"/>
      <dgm:spPr/>
    </dgm:pt>
    <dgm:pt modelId="{D13A3EE6-064B-411C-84D7-32DDBD6FCF63}" type="pres">
      <dgm:prSet presAssocID="{D12F6850-40D1-485B-BBD4-0A7276F25DEF}" presName="txTwo" presStyleLbl="node2" presStyleIdx="4" presStyleCnt="12">
        <dgm:presLayoutVars>
          <dgm:chPref val="3"/>
        </dgm:presLayoutVars>
      </dgm:prSet>
      <dgm:spPr/>
    </dgm:pt>
    <dgm:pt modelId="{C06F20B6-7F4D-4CB7-91DC-7D878C79E814}" type="pres">
      <dgm:prSet presAssocID="{D12F6850-40D1-485B-BBD4-0A7276F25DEF}" presName="horzTwo" presStyleCnt="0"/>
      <dgm:spPr/>
    </dgm:pt>
    <dgm:pt modelId="{2C55676F-4037-4B00-AF39-B1BBD5B604AD}" type="pres">
      <dgm:prSet presAssocID="{17C8A797-0BD3-4437-95BE-F2B47112377B}" presName="sibSpaceTwo" presStyleCnt="0"/>
      <dgm:spPr/>
    </dgm:pt>
    <dgm:pt modelId="{2E0B0AFE-7AC6-4493-AF62-6439CEAEF565}" type="pres">
      <dgm:prSet presAssocID="{893A486E-825F-4A13-91B4-62D012919FAD}" presName="vertTwo" presStyleCnt="0"/>
      <dgm:spPr/>
    </dgm:pt>
    <dgm:pt modelId="{221CCEF2-CDE9-4FB3-B6A0-9E8DBED77F0D}" type="pres">
      <dgm:prSet presAssocID="{893A486E-825F-4A13-91B4-62D012919FAD}" presName="txTwo" presStyleLbl="node2" presStyleIdx="5" presStyleCnt="12">
        <dgm:presLayoutVars>
          <dgm:chPref val="3"/>
        </dgm:presLayoutVars>
      </dgm:prSet>
      <dgm:spPr/>
    </dgm:pt>
    <dgm:pt modelId="{CF7D0236-D783-405D-BA00-57EAF3FAA1E7}" type="pres">
      <dgm:prSet presAssocID="{893A486E-825F-4A13-91B4-62D012919FAD}" presName="horzTwo" presStyleCnt="0"/>
      <dgm:spPr/>
    </dgm:pt>
    <dgm:pt modelId="{4121A0D1-8153-4F14-92A5-355DAA07AF1A}" type="pres">
      <dgm:prSet presAssocID="{6A9C0123-CC46-4F47-B3DA-87398289FD20}" presName="sibSpaceTwo" presStyleCnt="0"/>
      <dgm:spPr/>
    </dgm:pt>
    <dgm:pt modelId="{1B5FAD52-A9AC-409B-93B7-0F7FA52FE7AE}" type="pres">
      <dgm:prSet presAssocID="{1B3F88CA-FA38-49D9-BB18-5EA14ECCF594}" presName="vertTwo" presStyleCnt="0"/>
      <dgm:spPr/>
    </dgm:pt>
    <dgm:pt modelId="{F1AFFA1D-0533-429C-B8EB-CAE854D02E7D}" type="pres">
      <dgm:prSet presAssocID="{1B3F88CA-FA38-49D9-BB18-5EA14ECCF594}" presName="txTwo" presStyleLbl="node2" presStyleIdx="6" presStyleCnt="12">
        <dgm:presLayoutVars>
          <dgm:chPref val="3"/>
        </dgm:presLayoutVars>
      </dgm:prSet>
      <dgm:spPr/>
    </dgm:pt>
    <dgm:pt modelId="{DAE810DC-5EFE-45C9-B9C9-F288A16C6D13}" type="pres">
      <dgm:prSet presAssocID="{1B3F88CA-FA38-49D9-BB18-5EA14ECCF594}" presName="horzTwo" presStyleCnt="0"/>
      <dgm:spPr/>
    </dgm:pt>
    <dgm:pt modelId="{4C371519-C9B3-40D3-923C-4E96B6DB4D44}" type="pres">
      <dgm:prSet presAssocID="{8A439EA1-A2A9-4919-B5FD-CE4F95082381}" presName="sibSpaceTwo" presStyleCnt="0"/>
      <dgm:spPr/>
    </dgm:pt>
    <dgm:pt modelId="{83776AA2-642B-4BDF-B8B6-C5A39B7140AA}" type="pres">
      <dgm:prSet presAssocID="{DDE42E33-7771-4ED9-8585-9115B7D5C677}" presName="vertTwo" presStyleCnt="0"/>
      <dgm:spPr/>
    </dgm:pt>
    <dgm:pt modelId="{18D86533-4EDF-47E7-A93B-41181C22AA2E}" type="pres">
      <dgm:prSet presAssocID="{DDE42E33-7771-4ED9-8585-9115B7D5C677}" presName="txTwo" presStyleLbl="node2" presStyleIdx="7" presStyleCnt="12">
        <dgm:presLayoutVars>
          <dgm:chPref val="3"/>
        </dgm:presLayoutVars>
      </dgm:prSet>
      <dgm:spPr/>
    </dgm:pt>
    <dgm:pt modelId="{8F47C275-C95E-41A7-B142-560CC4A3E8D8}" type="pres">
      <dgm:prSet presAssocID="{DDE42E33-7771-4ED9-8585-9115B7D5C677}" presName="horzTwo" presStyleCnt="0"/>
      <dgm:spPr/>
    </dgm:pt>
    <dgm:pt modelId="{DEB2C8E4-E01D-49CF-94D1-DCD17D0B7592}" type="pres">
      <dgm:prSet presAssocID="{307300C2-7106-4D40-A459-CB3185B52EA5}" presName="sibSpaceTwo" presStyleCnt="0"/>
      <dgm:spPr/>
    </dgm:pt>
    <dgm:pt modelId="{EEA0EED2-232D-41D1-82BE-E9AE2ADEDFBB}" type="pres">
      <dgm:prSet presAssocID="{E5221AD5-41B4-4C15-A0FC-F16FE0CF3142}" presName="vertTwo" presStyleCnt="0"/>
      <dgm:spPr/>
    </dgm:pt>
    <dgm:pt modelId="{C1CDBFDA-3910-4313-8E46-FD1AD7CA72A8}" type="pres">
      <dgm:prSet presAssocID="{E5221AD5-41B4-4C15-A0FC-F16FE0CF3142}" presName="txTwo" presStyleLbl="node2" presStyleIdx="8" presStyleCnt="12">
        <dgm:presLayoutVars>
          <dgm:chPref val="3"/>
        </dgm:presLayoutVars>
      </dgm:prSet>
      <dgm:spPr/>
    </dgm:pt>
    <dgm:pt modelId="{7AC7DF5F-5F7E-4574-A660-0D93C727DA97}" type="pres">
      <dgm:prSet presAssocID="{E5221AD5-41B4-4C15-A0FC-F16FE0CF3142}" presName="horzTwo" presStyleCnt="0"/>
      <dgm:spPr/>
    </dgm:pt>
    <dgm:pt modelId="{BB536B1B-C9AF-40B5-82A7-5DD99D23DC7C}" type="pres">
      <dgm:prSet presAssocID="{CCF2D9EB-7DD7-43E6-979B-589499A194B3}" presName="sibSpaceTwo" presStyleCnt="0"/>
      <dgm:spPr/>
    </dgm:pt>
    <dgm:pt modelId="{F8A330A4-DE91-4C7F-9F70-B88D2C9DEE03}" type="pres">
      <dgm:prSet presAssocID="{25FE45F3-3BB5-4CD7-BD5D-0C4F9D48700B}" presName="vertTwo" presStyleCnt="0"/>
      <dgm:spPr/>
    </dgm:pt>
    <dgm:pt modelId="{0FD4075A-6B91-42B5-A63C-BAE219A09F87}" type="pres">
      <dgm:prSet presAssocID="{25FE45F3-3BB5-4CD7-BD5D-0C4F9D48700B}" presName="txTwo" presStyleLbl="node2" presStyleIdx="9" presStyleCnt="12">
        <dgm:presLayoutVars>
          <dgm:chPref val="3"/>
        </dgm:presLayoutVars>
      </dgm:prSet>
      <dgm:spPr/>
    </dgm:pt>
    <dgm:pt modelId="{BA125B9C-5DF3-47FC-9D73-1E1B03A7B3A4}" type="pres">
      <dgm:prSet presAssocID="{25FE45F3-3BB5-4CD7-BD5D-0C4F9D48700B}" presName="horzTwo" presStyleCnt="0"/>
      <dgm:spPr/>
    </dgm:pt>
    <dgm:pt modelId="{C1205DDB-A80C-4A6E-930D-8C824AD68BCA}" type="pres">
      <dgm:prSet presAssocID="{7B008C50-AF02-42BD-B216-7B555A5F6A35}" presName="sibSpaceTwo" presStyleCnt="0"/>
      <dgm:spPr/>
    </dgm:pt>
    <dgm:pt modelId="{E45CA4EA-6E6B-4B8A-8516-BF792F23E1B4}" type="pres">
      <dgm:prSet presAssocID="{59330047-710F-47FA-A382-2ADE1068EED1}" presName="vertTwo" presStyleCnt="0"/>
      <dgm:spPr/>
    </dgm:pt>
    <dgm:pt modelId="{A10AB3B9-9EB4-476E-B286-77EE2EA4FCE8}" type="pres">
      <dgm:prSet presAssocID="{59330047-710F-47FA-A382-2ADE1068EED1}" presName="txTwo" presStyleLbl="node2" presStyleIdx="10" presStyleCnt="12">
        <dgm:presLayoutVars>
          <dgm:chPref val="3"/>
        </dgm:presLayoutVars>
      </dgm:prSet>
      <dgm:spPr/>
    </dgm:pt>
    <dgm:pt modelId="{F111F018-961F-45C7-9504-7D760B778DC7}" type="pres">
      <dgm:prSet presAssocID="{59330047-710F-47FA-A382-2ADE1068EED1}" presName="horzTwo" presStyleCnt="0"/>
      <dgm:spPr/>
    </dgm:pt>
    <dgm:pt modelId="{7DCCC8BF-6036-4DD8-A22E-970CABF3BC0C}" type="pres">
      <dgm:prSet presAssocID="{CC899C09-1A4E-4CF8-B09E-C8C96B61540E}" presName="sibSpaceTwo" presStyleCnt="0"/>
      <dgm:spPr/>
    </dgm:pt>
    <dgm:pt modelId="{050373AD-6090-4072-88B9-AD945188CDA9}" type="pres">
      <dgm:prSet presAssocID="{5D3E36C5-BECC-4E4F-86E8-BC4A372ECA14}" presName="vertTwo" presStyleCnt="0"/>
      <dgm:spPr/>
    </dgm:pt>
    <dgm:pt modelId="{1D4120A4-0BD3-4856-9FB0-72AA0939477D}" type="pres">
      <dgm:prSet presAssocID="{5D3E36C5-BECC-4E4F-86E8-BC4A372ECA14}" presName="txTwo" presStyleLbl="node2" presStyleIdx="11" presStyleCnt="12">
        <dgm:presLayoutVars>
          <dgm:chPref val="3"/>
        </dgm:presLayoutVars>
      </dgm:prSet>
      <dgm:spPr/>
    </dgm:pt>
    <dgm:pt modelId="{1F264CE6-7775-491B-A71F-5874322BEF97}" type="pres">
      <dgm:prSet presAssocID="{5D3E36C5-BECC-4E4F-86E8-BC4A372ECA14}" presName="horzTwo" presStyleCnt="0"/>
      <dgm:spPr/>
    </dgm:pt>
  </dgm:ptLst>
  <dgm:cxnLst>
    <dgm:cxn modelId="{4D8E2014-D2F3-4C44-9FF2-5E980E54C870}" type="presOf" srcId="{0C87090F-02B0-44D5-BD4B-E5AE0D1FA7F1}" destId="{93C68BBF-BA5F-4EE8-BFED-4414C58C03CB}" srcOrd="0" destOrd="0" presId="urn:microsoft.com/office/officeart/2005/8/layout/architecture"/>
    <dgm:cxn modelId="{F3FAF21C-9F6A-45E2-B0DD-A0CADC90ED82}" type="presOf" srcId="{E5221AD5-41B4-4C15-A0FC-F16FE0CF3142}" destId="{C1CDBFDA-3910-4313-8E46-FD1AD7CA72A8}" srcOrd="0" destOrd="0" presId="urn:microsoft.com/office/officeart/2005/8/layout/architecture"/>
    <dgm:cxn modelId="{571ECC1D-784F-4E78-9DEF-172B608A86AA}" srcId="{19599602-9E94-449B-AE02-46C30491E28C}" destId="{25FE45F3-3BB5-4CD7-BD5D-0C4F9D48700B}" srcOrd="9" destOrd="0" parTransId="{B2B5B4F2-DD17-4840-BE2E-92A6B53FEBE6}" sibTransId="{7B008C50-AF02-42BD-B216-7B555A5F6A35}"/>
    <dgm:cxn modelId="{97A9E520-ABA8-4E58-AB00-E5DF59DD1AD5}" type="presOf" srcId="{6FD54DCC-0420-4B69-949E-C600DAC3EA80}" destId="{512EFACF-9A6D-4706-BFFA-6B2703030766}" srcOrd="0" destOrd="0" presId="urn:microsoft.com/office/officeart/2005/8/layout/architecture"/>
    <dgm:cxn modelId="{747CBD5C-68C3-4A79-BE9B-88820D3638B5}" type="presOf" srcId="{893A486E-825F-4A13-91B4-62D012919FAD}" destId="{221CCEF2-CDE9-4FB3-B6A0-9E8DBED77F0D}" srcOrd="0" destOrd="0" presId="urn:microsoft.com/office/officeart/2005/8/layout/architecture"/>
    <dgm:cxn modelId="{EB493F5E-403E-4CB8-98A5-D8A7D44F5CA6}" srcId="{19599602-9E94-449B-AE02-46C30491E28C}" destId="{893A486E-825F-4A13-91B4-62D012919FAD}" srcOrd="5" destOrd="0" parTransId="{92D93D98-BD6E-479A-ADB6-41BCB6F08B07}" sibTransId="{6A9C0123-CC46-4F47-B3DA-87398289FD20}"/>
    <dgm:cxn modelId="{69EA4371-E239-4A0B-A24E-9C23A07FC4FE}" type="presOf" srcId="{9EFAFD96-3601-4F17-BB82-DBBBA6C512D5}" destId="{63C92C31-A047-4EE9-838E-8FAC38BDFFCC}" srcOrd="0" destOrd="0" presId="urn:microsoft.com/office/officeart/2005/8/layout/architecture"/>
    <dgm:cxn modelId="{067F6758-38A9-40FE-9427-8A21AA366A05}" srcId="{19599602-9E94-449B-AE02-46C30491E28C}" destId="{97A0792B-60E9-4668-94FF-7AC7C5793F50}" srcOrd="2" destOrd="0" parTransId="{C03EEAC5-2B31-4DFE-8EF5-8030A776DA1F}" sibTransId="{7CF3C7A0-3148-4462-A3F8-58D3CFCE1830}"/>
    <dgm:cxn modelId="{E451417C-2950-4AAF-A08F-A2773678143F}" type="presOf" srcId="{19599602-9E94-449B-AE02-46C30491E28C}" destId="{4F81E131-5478-4AB7-A793-B2A33DC70735}" srcOrd="0" destOrd="0" presId="urn:microsoft.com/office/officeart/2005/8/layout/architecture"/>
    <dgm:cxn modelId="{8CC0B185-5496-443F-9BD3-0C17C5F44959}" srcId="{19599602-9E94-449B-AE02-46C30491E28C}" destId="{59330047-710F-47FA-A382-2ADE1068EED1}" srcOrd="10" destOrd="0" parTransId="{62B63206-56DD-4313-967C-5A6F8D2FE15C}" sibTransId="{CC899C09-1A4E-4CF8-B09E-C8C96B61540E}"/>
    <dgm:cxn modelId="{1A1FB988-3C98-4925-9DC8-63918A394D6B}" srcId="{19599602-9E94-449B-AE02-46C30491E28C}" destId="{5E79C3EC-5590-4149-9167-34D2B7FD3B0C}" srcOrd="3" destOrd="0" parTransId="{719591D1-D1BE-42DF-9EE9-69EB4BB4A8B4}" sibTransId="{E8CF5531-39FE-403F-99ED-6BD842C033C7}"/>
    <dgm:cxn modelId="{311BC189-D46F-46EF-B288-7ADBCF82399B}" srcId="{19599602-9E94-449B-AE02-46C30491E28C}" destId="{E5221AD5-41B4-4C15-A0FC-F16FE0CF3142}" srcOrd="8" destOrd="0" parTransId="{38BD01B7-1DCF-4E66-8DE6-27BE3CFDB19B}" sibTransId="{CCF2D9EB-7DD7-43E6-979B-589499A194B3}"/>
    <dgm:cxn modelId="{BD6D278E-A220-4D04-95D0-7F07934F25D4}" type="presOf" srcId="{1B3F88CA-FA38-49D9-BB18-5EA14ECCF594}" destId="{F1AFFA1D-0533-429C-B8EB-CAE854D02E7D}" srcOrd="0" destOrd="0" presId="urn:microsoft.com/office/officeart/2005/8/layout/architecture"/>
    <dgm:cxn modelId="{30E0B992-157A-405B-8572-770CFD4D21A1}" srcId="{19599602-9E94-449B-AE02-46C30491E28C}" destId="{0C87090F-02B0-44D5-BD4B-E5AE0D1FA7F1}" srcOrd="1" destOrd="0" parTransId="{48F43ED3-A177-4096-B556-EB782F87985E}" sibTransId="{24E0BA02-AFC8-4BBC-85FF-8CECFE2FDD5C}"/>
    <dgm:cxn modelId="{01949B93-2575-4510-A326-AECAA6A9ED2D}" type="presOf" srcId="{5D3E36C5-BECC-4E4F-86E8-BC4A372ECA14}" destId="{1D4120A4-0BD3-4856-9FB0-72AA0939477D}" srcOrd="0" destOrd="0" presId="urn:microsoft.com/office/officeart/2005/8/layout/architecture"/>
    <dgm:cxn modelId="{AC23AA96-EB8D-4732-8A6C-71558C79610B}" srcId="{19599602-9E94-449B-AE02-46C30491E28C}" destId="{DDE42E33-7771-4ED9-8585-9115B7D5C677}" srcOrd="7" destOrd="0" parTransId="{409466E2-BC6E-4FDA-934C-51D0E57DB1F6}" sibTransId="{307300C2-7106-4D40-A459-CB3185B52EA5}"/>
    <dgm:cxn modelId="{323B6297-F3EE-4282-9C18-896F909C940E}" type="presOf" srcId="{59330047-710F-47FA-A382-2ADE1068EED1}" destId="{A10AB3B9-9EB4-476E-B286-77EE2EA4FCE8}" srcOrd="0" destOrd="0" presId="urn:microsoft.com/office/officeart/2005/8/layout/architecture"/>
    <dgm:cxn modelId="{C903CC9B-B763-47A4-BAAF-5A74A79A09BF}" type="presOf" srcId="{D12F6850-40D1-485B-BBD4-0A7276F25DEF}" destId="{D13A3EE6-064B-411C-84D7-32DDBD6FCF63}" srcOrd="0" destOrd="0" presId="urn:microsoft.com/office/officeart/2005/8/layout/architecture"/>
    <dgm:cxn modelId="{C99CE0A0-5D88-4FEE-99EA-22F48245E419}" srcId="{19599602-9E94-449B-AE02-46C30491E28C}" destId="{1B3F88CA-FA38-49D9-BB18-5EA14ECCF594}" srcOrd="6" destOrd="0" parTransId="{3EB3428C-F89E-4540-9F9D-A7807695AC48}" sibTransId="{8A439EA1-A2A9-4919-B5FD-CE4F95082381}"/>
    <dgm:cxn modelId="{7A02F5AF-F9F5-4778-A66E-DE024A3A34D9}" srcId="{9EFAFD96-3601-4F17-BB82-DBBBA6C512D5}" destId="{19599602-9E94-449B-AE02-46C30491E28C}" srcOrd="0" destOrd="0" parTransId="{FF371F54-3EAD-4229-B33D-30FA8E522AE4}" sibTransId="{2A88706E-F8B3-4E84-B216-AB828E178267}"/>
    <dgm:cxn modelId="{19E92EB4-CC4D-4603-9FCA-7686B7D7E42B}" type="presOf" srcId="{DDE42E33-7771-4ED9-8585-9115B7D5C677}" destId="{18D86533-4EDF-47E7-A93B-41181C22AA2E}" srcOrd="0" destOrd="0" presId="urn:microsoft.com/office/officeart/2005/8/layout/architecture"/>
    <dgm:cxn modelId="{9ECA6AC5-F3DD-40BD-A999-14461894FCA2}" srcId="{19599602-9E94-449B-AE02-46C30491E28C}" destId="{D12F6850-40D1-485B-BBD4-0A7276F25DEF}" srcOrd="4" destOrd="0" parTransId="{E474203B-66AB-450C-B7DD-ADF6306C9BBA}" sibTransId="{17C8A797-0BD3-4437-95BE-F2B47112377B}"/>
    <dgm:cxn modelId="{B42E64C9-2A02-4EC5-AC3E-6031E47F33BF}" srcId="{19599602-9E94-449B-AE02-46C30491E28C}" destId="{5D3E36C5-BECC-4E4F-86E8-BC4A372ECA14}" srcOrd="11" destOrd="0" parTransId="{04C71395-DBA3-4268-B2BF-BE1A4A5BB5F7}" sibTransId="{C1B944AF-5DBD-4A70-8E80-7DE403E031DE}"/>
    <dgm:cxn modelId="{A9A39EE7-F441-4563-AFFD-666EC4C4FD54}" srcId="{19599602-9E94-449B-AE02-46C30491E28C}" destId="{6FD54DCC-0420-4B69-949E-C600DAC3EA80}" srcOrd="0" destOrd="0" parTransId="{6F5CF077-1342-46A1-93F1-68D7723F3F8C}" sibTransId="{CE57F18C-7754-4245-BB8D-0DDD9139AB8E}"/>
    <dgm:cxn modelId="{4E8AC2F6-413C-485C-B51D-CF49C4A3D8FB}" type="presOf" srcId="{97A0792B-60E9-4668-94FF-7AC7C5793F50}" destId="{8810FDE2-5A4B-4DA8-8335-05149F848DCF}" srcOrd="0" destOrd="0" presId="urn:microsoft.com/office/officeart/2005/8/layout/architecture"/>
    <dgm:cxn modelId="{CA8802F7-BF12-4C7F-B30F-DBAA6E5981EC}" type="presOf" srcId="{5E79C3EC-5590-4149-9167-34D2B7FD3B0C}" destId="{32A8A2E5-2D00-482A-9175-B334AFC9C3D8}" srcOrd="0" destOrd="0" presId="urn:microsoft.com/office/officeart/2005/8/layout/architecture"/>
    <dgm:cxn modelId="{3773C6FC-F81E-427B-B451-EE7FC45ABBCC}" type="presOf" srcId="{25FE45F3-3BB5-4CD7-BD5D-0C4F9D48700B}" destId="{0FD4075A-6B91-42B5-A63C-BAE219A09F87}" srcOrd="0" destOrd="0" presId="urn:microsoft.com/office/officeart/2005/8/layout/architecture"/>
    <dgm:cxn modelId="{3F2E74B9-B7BD-494F-B46C-71A907459564}" type="presParOf" srcId="{63C92C31-A047-4EE9-838E-8FAC38BDFFCC}" destId="{48AC5543-13D9-43E8-804E-26F2EF7093BD}" srcOrd="0" destOrd="0" presId="urn:microsoft.com/office/officeart/2005/8/layout/architecture"/>
    <dgm:cxn modelId="{8CE774B3-D2F7-41AE-9D5D-6EFC4EC49984}" type="presParOf" srcId="{48AC5543-13D9-43E8-804E-26F2EF7093BD}" destId="{4F81E131-5478-4AB7-A793-B2A33DC70735}" srcOrd="0" destOrd="0" presId="urn:microsoft.com/office/officeart/2005/8/layout/architecture"/>
    <dgm:cxn modelId="{D2191FDF-F27F-42C1-B967-BC9F0CF97BA1}" type="presParOf" srcId="{48AC5543-13D9-43E8-804E-26F2EF7093BD}" destId="{0D9C612F-7F52-499A-9349-BDDD00F75B9F}" srcOrd="1" destOrd="0" presId="urn:microsoft.com/office/officeart/2005/8/layout/architecture"/>
    <dgm:cxn modelId="{49FBBDAB-5DCA-4DBC-9FF8-201737D64B56}" type="presParOf" srcId="{48AC5543-13D9-43E8-804E-26F2EF7093BD}" destId="{DDD8D87A-6AA5-43C2-92CA-0C8F739A2E81}" srcOrd="2" destOrd="0" presId="urn:microsoft.com/office/officeart/2005/8/layout/architecture"/>
    <dgm:cxn modelId="{E8E38434-B030-48ED-8211-5F5E8DE3FD7B}" type="presParOf" srcId="{DDD8D87A-6AA5-43C2-92CA-0C8F739A2E81}" destId="{C16CAD89-F3ED-4129-9AA0-72B0787C5C34}" srcOrd="0" destOrd="0" presId="urn:microsoft.com/office/officeart/2005/8/layout/architecture"/>
    <dgm:cxn modelId="{87EDA08E-69D6-4BA4-B991-B323EFF5420D}" type="presParOf" srcId="{C16CAD89-F3ED-4129-9AA0-72B0787C5C34}" destId="{512EFACF-9A6D-4706-BFFA-6B2703030766}" srcOrd="0" destOrd="0" presId="urn:microsoft.com/office/officeart/2005/8/layout/architecture"/>
    <dgm:cxn modelId="{9DC06A36-165E-4359-B79F-CE7EF868EE6C}" type="presParOf" srcId="{C16CAD89-F3ED-4129-9AA0-72B0787C5C34}" destId="{E87C0341-C60D-4CDE-B6D7-DCFCE0BE4523}" srcOrd="1" destOrd="0" presId="urn:microsoft.com/office/officeart/2005/8/layout/architecture"/>
    <dgm:cxn modelId="{D994797F-9466-4015-A780-3682AE45D172}" type="presParOf" srcId="{DDD8D87A-6AA5-43C2-92CA-0C8F739A2E81}" destId="{FE0FA260-386C-4B93-A1D1-C516028E273F}" srcOrd="1" destOrd="0" presId="urn:microsoft.com/office/officeart/2005/8/layout/architecture"/>
    <dgm:cxn modelId="{3EDD8D07-0183-465D-9096-43FF990F8E32}" type="presParOf" srcId="{DDD8D87A-6AA5-43C2-92CA-0C8F739A2E81}" destId="{E1B13E2C-32FB-4FD4-87D4-49EFC01EB758}" srcOrd="2" destOrd="0" presId="urn:microsoft.com/office/officeart/2005/8/layout/architecture"/>
    <dgm:cxn modelId="{10FF5551-5AF8-4314-A003-7D4EE790C8CC}" type="presParOf" srcId="{E1B13E2C-32FB-4FD4-87D4-49EFC01EB758}" destId="{93C68BBF-BA5F-4EE8-BFED-4414C58C03CB}" srcOrd="0" destOrd="0" presId="urn:microsoft.com/office/officeart/2005/8/layout/architecture"/>
    <dgm:cxn modelId="{F83F1A83-A54D-4610-9FB5-4894A193C4E2}" type="presParOf" srcId="{E1B13E2C-32FB-4FD4-87D4-49EFC01EB758}" destId="{E4730BA8-E7E3-4622-971F-310399F89809}" srcOrd="1" destOrd="0" presId="urn:microsoft.com/office/officeart/2005/8/layout/architecture"/>
    <dgm:cxn modelId="{674C5908-DF6B-4C76-AC68-0F9D3CE08997}" type="presParOf" srcId="{DDD8D87A-6AA5-43C2-92CA-0C8F739A2E81}" destId="{6B0245EC-425C-4A52-AA0F-4E0BBDA3E25B}" srcOrd="3" destOrd="0" presId="urn:microsoft.com/office/officeart/2005/8/layout/architecture"/>
    <dgm:cxn modelId="{A22CF0B9-B002-404B-BB0F-E6EA703A81A9}" type="presParOf" srcId="{DDD8D87A-6AA5-43C2-92CA-0C8F739A2E81}" destId="{C98ED50D-DE99-4470-8315-8F4F66AA409D}" srcOrd="4" destOrd="0" presId="urn:microsoft.com/office/officeart/2005/8/layout/architecture"/>
    <dgm:cxn modelId="{DEA2023E-3AF2-4CDD-A9BC-61CB57B15A2E}" type="presParOf" srcId="{C98ED50D-DE99-4470-8315-8F4F66AA409D}" destId="{8810FDE2-5A4B-4DA8-8335-05149F848DCF}" srcOrd="0" destOrd="0" presId="urn:microsoft.com/office/officeart/2005/8/layout/architecture"/>
    <dgm:cxn modelId="{EAA4C936-7F67-46DF-8355-0991B5FAB197}" type="presParOf" srcId="{C98ED50D-DE99-4470-8315-8F4F66AA409D}" destId="{D3731ECE-B8FD-4D7D-9A8D-CC5E04B83036}" srcOrd="1" destOrd="0" presId="urn:microsoft.com/office/officeart/2005/8/layout/architecture"/>
    <dgm:cxn modelId="{F5292A63-FDE0-4F91-ABA5-1231FA2B36A6}" type="presParOf" srcId="{DDD8D87A-6AA5-43C2-92CA-0C8F739A2E81}" destId="{1759AB6E-94E8-48E3-A3B0-3A391D6E09C8}" srcOrd="5" destOrd="0" presId="urn:microsoft.com/office/officeart/2005/8/layout/architecture"/>
    <dgm:cxn modelId="{E6D667FE-5111-4284-845B-89647B341EE6}" type="presParOf" srcId="{DDD8D87A-6AA5-43C2-92CA-0C8F739A2E81}" destId="{BF187FFA-89A6-4616-8600-997468E9FDD5}" srcOrd="6" destOrd="0" presId="urn:microsoft.com/office/officeart/2005/8/layout/architecture"/>
    <dgm:cxn modelId="{A2F32966-10CF-4B3D-9C2D-16B6AC7E55B1}" type="presParOf" srcId="{BF187FFA-89A6-4616-8600-997468E9FDD5}" destId="{32A8A2E5-2D00-482A-9175-B334AFC9C3D8}" srcOrd="0" destOrd="0" presId="urn:microsoft.com/office/officeart/2005/8/layout/architecture"/>
    <dgm:cxn modelId="{DF1EF5B1-7F56-4045-B320-85B8645EB26B}" type="presParOf" srcId="{BF187FFA-89A6-4616-8600-997468E9FDD5}" destId="{3559F28C-BE98-4E73-86BB-D0B43A416DCB}" srcOrd="1" destOrd="0" presId="urn:microsoft.com/office/officeart/2005/8/layout/architecture"/>
    <dgm:cxn modelId="{94227367-20E7-470C-94FD-E932EAC43CA2}" type="presParOf" srcId="{DDD8D87A-6AA5-43C2-92CA-0C8F739A2E81}" destId="{B7C8531E-6B1D-460F-BEE8-2CE130CD7841}" srcOrd="7" destOrd="0" presId="urn:microsoft.com/office/officeart/2005/8/layout/architecture"/>
    <dgm:cxn modelId="{840B7E51-B0F6-4F99-98AF-80D7B91B1AFC}" type="presParOf" srcId="{DDD8D87A-6AA5-43C2-92CA-0C8F739A2E81}" destId="{2FCD1282-7ED7-4956-8531-91044EE794C8}" srcOrd="8" destOrd="0" presId="urn:microsoft.com/office/officeart/2005/8/layout/architecture"/>
    <dgm:cxn modelId="{3E4C9194-F844-4AAC-90DC-77FB2AAD6228}" type="presParOf" srcId="{2FCD1282-7ED7-4956-8531-91044EE794C8}" destId="{D13A3EE6-064B-411C-84D7-32DDBD6FCF63}" srcOrd="0" destOrd="0" presId="urn:microsoft.com/office/officeart/2005/8/layout/architecture"/>
    <dgm:cxn modelId="{43007414-B1CE-4C8D-86E3-03DC23A28FBB}" type="presParOf" srcId="{2FCD1282-7ED7-4956-8531-91044EE794C8}" destId="{C06F20B6-7F4D-4CB7-91DC-7D878C79E814}" srcOrd="1" destOrd="0" presId="urn:microsoft.com/office/officeart/2005/8/layout/architecture"/>
    <dgm:cxn modelId="{DD369EF9-E752-4D3B-A813-F52154B4C2C1}" type="presParOf" srcId="{DDD8D87A-6AA5-43C2-92CA-0C8F739A2E81}" destId="{2C55676F-4037-4B00-AF39-B1BBD5B604AD}" srcOrd="9" destOrd="0" presId="urn:microsoft.com/office/officeart/2005/8/layout/architecture"/>
    <dgm:cxn modelId="{FC15E0FD-1D8E-49AF-8F68-B59F281DCF62}" type="presParOf" srcId="{DDD8D87A-6AA5-43C2-92CA-0C8F739A2E81}" destId="{2E0B0AFE-7AC6-4493-AF62-6439CEAEF565}" srcOrd="10" destOrd="0" presId="urn:microsoft.com/office/officeart/2005/8/layout/architecture"/>
    <dgm:cxn modelId="{1FCF9028-C86B-4F15-AB22-3554293CF3E2}" type="presParOf" srcId="{2E0B0AFE-7AC6-4493-AF62-6439CEAEF565}" destId="{221CCEF2-CDE9-4FB3-B6A0-9E8DBED77F0D}" srcOrd="0" destOrd="0" presId="urn:microsoft.com/office/officeart/2005/8/layout/architecture"/>
    <dgm:cxn modelId="{50E6EB39-71B0-4F81-A6EE-C951D45C6E71}" type="presParOf" srcId="{2E0B0AFE-7AC6-4493-AF62-6439CEAEF565}" destId="{CF7D0236-D783-405D-BA00-57EAF3FAA1E7}" srcOrd="1" destOrd="0" presId="urn:microsoft.com/office/officeart/2005/8/layout/architecture"/>
    <dgm:cxn modelId="{9538404A-51CA-44F4-ADE6-717809DA16E5}" type="presParOf" srcId="{DDD8D87A-6AA5-43C2-92CA-0C8F739A2E81}" destId="{4121A0D1-8153-4F14-92A5-355DAA07AF1A}" srcOrd="11" destOrd="0" presId="urn:microsoft.com/office/officeart/2005/8/layout/architecture"/>
    <dgm:cxn modelId="{7398310F-9015-44A9-A03D-2D27C6238564}" type="presParOf" srcId="{DDD8D87A-6AA5-43C2-92CA-0C8F739A2E81}" destId="{1B5FAD52-A9AC-409B-93B7-0F7FA52FE7AE}" srcOrd="12" destOrd="0" presId="urn:microsoft.com/office/officeart/2005/8/layout/architecture"/>
    <dgm:cxn modelId="{A4CAC155-016C-4FEA-A059-C619D1812EE5}" type="presParOf" srcId="{1B5FAD52-A9AC-409B-93B7-0F7FA52FE7AE}" destId="{F1AFFA1D-0533-429C-B8EB-CAE854D02E7D}" srcOrd="0" destOrd="0" presId="urn:microsoft.com/office/officeart/2005/8/layout/architecture"/>
    <dgm:cxn modelId="{ECE57AA1-C286-4470-99A1-BA5151F036EF}" type="presParOf" srcId="{1B5FAD52-A9AC-409B-93B7-0F7FA52FE7AE}" destId="{DAE810DC-5EFE-45C9-B9C9-F288A16C6D13}" srcOrd="1" destOrd="0" presId="urn:microsoft.com/office/officeart/2005/8/layout/architecture"/>
    <dgm:cxn modelId="{533A484B-1DBD-44DF-A0CA-DDD40039865B}" type="presParOf" srcId="{DDD8D87A-6AA5-43C2-92CA-0C8F739A2E81}" destId="{4C371519-C9B3-40D3-923C-4E96B6DB4D44}" srcOrd="13" destOrd="0" presId="urn:microsoft.com/office/officeart/2005/8/layout/architecture"/>
    <dgm:cxn modelId="{6CACD7E2-9E51-45B3-A223-14F9FB44D6C9}" type="presParOf" srcId="{DDD8D87A-6AA5-43C2-92CA-0C8F739A2E81}" destId="{83776AA2-642B-4BDF-B8B6-C5A39B7140AA}" srcOrd="14" destOrd="0" presId="urn:microsoft.com/office/officeart/2005/8/layout/architecture"/>
    <dgm:cxn modelId="{2523415C-E0FE-4CB6-B811-F7AA2B8F8AFC}" type="presParOf" srcId="{83776AA2-642B-4BDF-B8B6-C5A39B7140AA}" destId="{18D86533-4EDF-47E7-A93B-41181C22AA2E}" srcOrd="0" destOrd="0" presId="urn:microsoft.com/office/officeart/2005/8/layout/architecture"/>
    <dgm:cxn modelId="{D1821428-EC8E-4653-A177-E89C655767D4}" type="presParOf" srcId="{83776AA2-642B-4BDF-B8B6-C5A39B7140AA}" destId="{8F47C275-C95E-41A7-B142-560CC4A3E8D8}" srcOrd="1" destOrd="0" presId="urn:microsoft.com/office/officeart/2005/8/layout/architecture"/>
    <dgm:cxn modelId="{EF1F82F8-31A2-4B83-8092-81E9F27ADE15}" type="presParOf" srcId="{DDD8D87A-6AA5-43C2-92CA-0C8F739A2E81}" destId="{DEB2C8E4-E01D-49CF-94D1-DCD17D0B7592}" srcOrd="15" destOrd="0" presId="urn:microsoft.com/office/officeart/2005/8/layout/architecture"/>
    <dgm:cxn modelId="{D034552B-29AD-4B0B-A10F-FB162045F95D}" type="presParOf" srcId="{DDD8D87A-6AA5-43C2-92CA-0C8F739A2E81}" destId="{EEA0EED2-232D-41D1-82BE-E9AE2ADEDFBB}" srcOrd="16" destOrd="0" presId="urn:microsoft.com/office/officeart/2005/8/layout/architecture"/>
    <dgm:cxn modelId="{9FDDC30A-477C-49F5-BA8A-F892947A5371}" type="presParOf" srcId="{EEA0EED2-232D-41D1-82BE-E9AE2ADEDFBB}" destId="{C1CDBFDA-3910-4313-8E46-FD1AD7CA72A8}" srcOrd="0" destOrd="0" presId="urn:microsoft.com/office/officeart/2005/8/layout/architecture"/>
    <dgm:cxn modelId="{449CDCB3-43A7-4F52-8163-A6622B73595A}" type="presParOf" srcId="{EEA0EED2-232D-41D1-82BE-E9AE2ADEDFBB}" destId="{7AC7DF5F-5F7E-4574-A660-0D93C727DA97}" srcOrd="1" destOrd="0" presId="urn:microsoft.com/office/officeart/2005/8/layout/architecture"/>
    <dgm:cxn modelId="{459D63EC-2147-44EE-85E0-41E0AE626798}" type="presParOf" srcId="{DDD8D87A-6AA5-43C2-92CA-0C8F739A2E81}" destId="{BB536B1B-C9AF-40B5-82A7-5DD99D23DC7C}" srcOrd="17" destOrd="0" presId="urn:microsoft.com/office/officeart/2005/8/layout/architecture"/>
    <dgm:cxn modelId="{12EF17AD-68BD-4F1A-9CB9-4803D577AD1C}" type="presParOf" srcId="{DDD8D87A-6AA5-43C2-92CA-0C8F739A2E81}" destId="{F8A330A4-DE91-4C7F-9F70-B88D2C9DEE03}" srcOrd="18" destOrd="0" presId="urn:microsoft.com/office/officeart/2005/8/layout/architecture"/>
    <dgm:cxn modelId="{401AAA54-1859-4607-97A9-8DBCC2D5891B}" type="presParOf" srcId="{F8A330A4-DE91-4C7F-9F70-B88D2C9DEE03}" destId="{0FD4075A-6B91-42B5-A63C-BAE219A09F87}" srcOrd="0" destOrd="0" presId="urn:microsoft.com/office/officeart/2005/8/layout/architecture"/>
    <dgm:cxn modelId="{92022894-0BC9-4AF1-A0CE-043CAABCEA1B}" type="presParOf" srcId="{F8A330A4-DE91-4C7F-9F70-B88D2C9DEE03}" destId="{BA125B9C-5DF3-47FC-9D73-1E1B03A7B3A4}" srcOrd="1" destOrd="0" presId="urn:microsoft.com/office/officeart/2005/8/layout/architecture"/>
    <dgm:cxn modelId="{E1B6CF89-059D-4789-9AC1-08D24E517615}" type="presParOf" srcId="{DDD8D87A-6AA5-43C2-92CA-0C8F739A2E81}" destId="{C1205DDB-A80C-4A6E-930D-8C824AD68BCA}" srcOrd="19" destOrd="0" presId="urn:microsoft.com/office/officeart/2005/8/layout/architecture"/>
    <dgm:cxn modelId="{18584709-501F-433A-BDA1-E1096E6CE16E}" type="presParOf" srcId="{DDD8D87A-6AA5-43C2-92CA-0C8F739A2E81}" destId="{E45CA4EA-6E6B-4B8A-8516-BF792F23E1B4}" srcOrd="20" destOrd="0" presId="urn:microsoft.com/office/officeart/2005/8/layout/architecture"/>
    <dgm:cxn modelId="{DBA3610A-B421-424C-8F18-94913A1C81E1}" type="presParOf" srcId="{E45CA4EA-6E6B-4B8A-8516-BF792F23E1B4}" destId="{A10AB3B9-9EB4-476E-B286-77EE2EA4FCE8}" srcOrd="0" destOrd="0" presId="urn:microsoft.com/office/officeart/2005/8/layout/architecture"/>
    <dgm:cxn modelId="{3316F9CA-7C25-4067-977E-997F33D303B6}" type="presParOf" srcId="{E45CA4EA-6E6B-4B8A-8516-BF792F23E1B4}" destId="{F111F018-961F-45C7-9504-7D760B778DC7}" srcOrd="1" destOrd="0" presId="urn:microsoft.com/office/officeart/2005/8/layout/architecture"/>
    <dgm:cxn modelId="{B438B73D-958B-43BE-A282-79BCD1C69DCB}" type="presParOf" srcId="{DDD8D87A-6AA5-43C2-92CA-0C8F739A2E81}" destId="{7DCCC8BF-6036-4DD8-A22E-970CABF3BC0C}" srcOrd="21" destOrd="0" presId="urn:microsoft.com/office/officeart/2005/8/layout/architecture"/>
    <dgm:cxn modelId="{2F459474-CE54-4015-8D27-F93B9C5DFC0A}" type="presParOf" srcId="{DDD8D87A-6AA5-43C2-92CA-0C8F739A2E81}" destId="{050373AD-6090-4072-88B9-AD945188CDA9}" srcOrd="22" destOrd="0" presId="urn:microsoft.com/office/officeart/2005/8/layout/architecture"/>
    <dgm:cxn modelId="{0329815E-244C-4C84-A0F7-8FCF2F5AE645}" type="presParOf" srcId="{050373AD-6090-4072-88B9-AD945188CDA9}" destId="{1D4120A4-0BD3-4856-9FB0-72AA0939477D}" srcOrd="0" destOrd="0" presId="urn:microsoft.com/office/officeart/2005/8/layout/architecture"/>
    <dgm:cxn modelId="{453EE5B8-835B-4A48-9F64-50F5F94D2FB2}" type="presParOf" srcId="{050373AD-6090-4072-88B9-AD945188CDA9}" destId="{1F264CE6-7775-491B-A71F-5874322BEF97}" srcOrd="1" destOrd="0" presId="urn:microsoft.com/office/officeart/2005/8/layout/architecture"/>
  </dgm:cxnLst>
  <dgm:bg/>
  <dgm:whole>
    <a:ln w="571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E8D3A94-D6DB-45F8-A4E2-FCDD680CD831}" type="doc">
      <dgm:prSet loTypeId="urn:diagrams.loki3.com/VaryingWidthList" loCatId="list" qsTypeId="urn:microsoft.com/office/officeart/2005/8/quickstyle/3d5" qsCatId="3D" csTypeId="urn:microsoft.com/office/officeart/2005/8/colors/accent0_3" csCatId="mainScheme" phldr="1"/>
      <dgm:spPr/>
    </dgm:pt>
    <dgm:pt modelId="{E0DFC8EE-4B64-4347-918F-8BCDCDD0BEC8}">
      <dgm:prSet phldrT="[Text]"/>
      <dgm:spPr/>
      <dgm:t>
        <a:bodyPr/>
        <a:lstStyle/>
        <a:p>
          <a:r>
            <a:rPr lang="en-US" dirty="0"/>
            <a:t>Select the best one</a:t>
          </a:r>
        </a:p>
      </dgm:t>
    </dgm:pt>
    <dgm:pt modelId="{7D58EBB1-685A-4B34-93F1-5D0EB13D30C9}" type="sibTrans" cxnId="{45FFCDDD-C4DA-4E2D-81E1-3AC690C542E0}">
      <dgm:prSet/>
      <dgm:spPr/>
      <dgm:t>
        <a:bodyPr/>
        <a:lstStyle/>
        <a:p>
          <a:endParaRPr lang="en-US"/>
        </a:p>
      </dgm:t>
    </dgm:pt>
    <dgm:pt modelId="{7514938B-733A-4FD6-A932-69636A3A48F5}" type="parTrans" cxnId="{45FFCDDD-C4DA-4E2D-81E1-3AC690C542E0}">
      <dgm:prSet/>
      <dgm:spPr/>
      <dgm:t>
        <a:bodyPr/>
        <a:lstStyle/>
        <a:p>
          <a:endParaRPr lang="en-US"/>
        </a:p>
      </dgm:t>
    </dgm:pt>
    <dgm:pt modelId="{C5D89023-BE15-4F35-B5E8-1DBA2913BD9D}" type="pres">
      <dgm:prSet presAssocID="{6E8D3A94-D6DB-45F8-A4E2-FCDD680CD831}" presName="Name0" presStyleCnt="0">
        <dgm:presLayoutVars>
          <dgm:resizeHandles/>
        </dgm:presLayoutVars>
      </dgm:prSet>
      <dgm:spPr/>
    </dgm:pt>
    <dgm:pt modelId="{31996525-AF63-4E36-9FA4-958C2D55BBC9}" type="pres">
      <dgm:prSet presAssocID="{E0DFC8EE-4B64-4347-918F-8BCDCDD0BEC8}" presName="text" presStyleLbl="node1" presStyleIdx="0" presStyleCnt="1" custScaleX="51132" custLinFactX="303196" custLinFactNeighborX="400000" custLinFactNeighborY="-6699">
        <dgm:presLayoutVars>
          <dgm:bulletEnabled val="1"/>
        </dgm:presLayoutVars>
      </dgm:prSet>
      <dgm:spPr/>
    </dgm:pt>
  </dgm:ptLst>
  <dgm:cxnLst>
    <dgm:cxn modelId="{62BD7529-0D59-4833-9EB7-10A582E95B36}" type="presOf" srcId="{E0DFC8EE-4B64-4347-918F-8BCDCDD0BEC8}" destId="{31996525-AF63-4E36-9FA4-958C2D55BBC9}" srcOrd="0" destOrd="0" presId="urn:diagrams.loki3.com/VaryingWidthList"/>
    <dgm:cxn modelId="{0AFCAE53-8063-43CB-BEDE-9715DD4A03B3}" type="presOf" srcId="{6E8D3A94-D6DB-45F8-A4E2-FCDD680CD831}" destId="{C5D89023-BE15-4F35-B5E8-1DBA2913BD9D}" srcOrd="0" destOrd="0" presId="urn:diagrams.loki3.com/VaryingWidthList"/>
    <dgm:cxn modelId="{45FFCDDD-C4DA-4E2D-81E1-3AC690C542E0}" srcId="{6E8D3A94-D6DB-45F8-A4E2-FCDD680CD831}" destId="{E0DFC8EE-4B64-4347-918F-8BCDCDD0BEC8}" srcOrd="0" destOrd="0" parTransId="{7514938B-733A-4FD6-A932-69636A3A48F5}" sibTransId="{7D58EBB1-685A-4B34-93F1-5D0EB13D30C9}"/>
    <dgm:cxn modelId="{D589DF11-EA5B-40DA-B0D2-4426A6EC8BB5}" type="presParOf" srcId="{C5D89023-BE15-4F35-B5E8-1DBA2913BD9D}" destId="{31996525-AF63-4E36-9FA4-958C2D55BBC9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25D27-47E1-41DA-B182-CDE2DA35C13E}">
      <dsp:nvSpPr>
        <dsp:cNvPr id="0" name=""/>
        <dsp:cNvSpPr/>
      </dsp:nvSpPr>
      <dsp:spPr>
        <a:xfrm>
          <a:off x="0" y="10213"/>
          <a:ext cx="5103814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baseline="0"/>
            <a:t>Customer pain points</a:t>
          </a:r>
          <a:endParaRPr lang="en-US" sz="2100" kern="1200"/>
        </a:p>
      </dsp:txBody>
      <dsp:txXfrm>
        <a:off x="24588" y="34801"/>
        <a:ext cx="5054638" cy="454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B50C4-34D6-4745-8613-9B3839CE1B6B}">
      <dsp:nvSpPr>
        <dsp:cNvPr id="0" name=""/>
        <dsp:cNvSpPr/>
      </dsp:nvSpPr>
      <dsp:spPr>
        <a:xfrm>
          <a:off x="0" y="1996106"/>
          <a:ext cx="1824874" cy="91243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Pain point</a:t>
          </a:r>
        </a:p>
      </dsp:txBody>
      <dsp:txXfrm>
        <a:off x="0" y="1996106"/>
        <a:ext cx="1824874" cy="912437"/>
      </dsp:txXfrm>
    </dsp:sp>
    <dsp:sp modelId="{99D20CA7-2E7D-4C67-AE57-618985591A52}">
      <dsp:nvSpPr>
        <dsp:cNvPr id="0" name=""/>
        <dsp:cNvSpPr/>
      </dsp:nvSpPr>
      <dsp:spPr>
        <a:xfrm rot="17696947">
          <a:off x="1323023" y="1648604"/>
          <a:ext cx="1735948" cy="33486"/>
        </a:xfrm>
        <a:custGeom>
          <a:avLst/>
          <a:gdLst/>
          <a:ahLst/>
          <a:cxnLst/>
          <a:rect l="0" t="0" r="0" b="0"/>
          <a:pathLst>
            <a:path>
              <a:moveTo>
                <a:pt x="0" y="16743"/>
              </a:moveTo>
              <a:lnTo>
                <a:pt x="1735948" y="16743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>
        <a:off x="2147598" y="1621949"/>
        <a:ext cx="86797" cy="86797"/>
      </dsp:txXfrm>
    </dsp:sp>
    <dsp:sp modelId="{9FC61AA9-883D-4E2A-A48C-E0CE97C61874}">
      <dsp:nvSpPr>
        <dsp:cNvPr id="0" name=""/>
        <dsp:cNvSpPr/>
      </dsp:nvSpPr>
      <dsp:spPr>
        <a:xfrm>
          <a:off x="2557120" y="422151"/>
          <a:ext cx="1824874" cy="91243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process</a:t>
          </a:r>
        </a:p>
      </dsp:txBody>
      <dsp:txXfrm>
        <a:off x="2557120" y="422151"/>
        <a:ext cx="1824874" cy="912437"/>
      </dsp:txXfrm>
    </dsp:sp>
    <dsp:sp modelId="{61EBF85C-56BB-4EB3-B6E2-AF01D5D9D64C}">
      <dsp:nvSpPr>
        <dsp:cNvPr id="0" name=""/>
        <dsp:cNvSpPr/>
      </dsp:nvSpPr>
      <dsp:spPr>
        <a:xfrm rot="19462712">
          <a:off x="1740596" y="2173256"/>
          <a:ext cx="900801" cy="33486"/>
        </a:xfrm>
        <a:custGeom>
          <a:avLst/>
          <a:gdLst/>
          <a:ahLst/>
          <a:cxnLst/>
          <a:rect l="0" t="0" r="0" b="0"/>
          <a:pathLst>
            <a:path>
              <a:moveTo>
                <a:pt x="0" y="16743"/>
              </a:moveTo>
              <a:lnTo>
                <a:pt x="900801" y="16743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168477" y="2167479"/>
        <a:ext cx="45040" cy="45040"/>
      </dsp:txXfrm>
    </dsp:sp>
    <dsp:sp modelId="{C7B6617D-4C31-4DFD-8B7E-3D2EB8EDAD36}">
      <dsp:nvSpPr>
        <dsp:cNvPr id="0" name=""/>
        <dsp:cNvSpPr/>
      </dsp:nvSpPr>
      <dsp:spPr>
        <a:xfrm>
          <a:off x="2557120" y="1471454"/>
          <a:ext cx="1824874" cy="91243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Financial</a:t>
          </a:r>
        </a:p>
      </dsp:txBody>
      <dsp:txXfrm>
        <a:off x="2557120" y="1471454"/>
        <a:ext cx="1824874" cy="912437"/>
      </dsp:txXfrm>
    </dsp:sp>
    <dsp:sp modelId="{42771A9E-529C-4343-8592-74CB01107A70}">
      <dsp:nvSpPr>
        <dsp:cNvPr id="0" name=""/>
        <dsp:cNvSpPr/>
      </dsp:nvSpPr>
      <dsp:spPr>
        <a:xfrm rot="2137288">
          <a:off x="1740596" y="2697907"/>
          <a:ext cx="900801" cy="33486"/>
        </a:xfrm>
        <a:custGeom>
          <a:avLst/>
          <a:gdLst/>
          <a:ahLst/>
          <a:cxnLst/>
          <a:rect l="0" t="0" r="0" b="0"/>
          <a:pathLst>
            <a:path>
              <a:moveTo>
                <a:pt x="0" y="16743"/>
              </a:moveTo>
              <a:lnTo>
                <a:pt x="900801" y="16743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68477" y="2692130"/>
        <a:ext cx="45040" cy="45040"/>
      </dsp:txXfrm>
    </dsp:sp>
    <dsp:sp modelId="{93907820-ECD4-4453-AA1E-7039BAAA1774}">
      <dsp:nvSpPr>
        <dsp:cNvPr id="0" name=""/>
        <dsp:cNvSpPr/>
      </dsp:nvSpPr>
      <dsp:spPr>
        <a:xfrm>
          <a:off x="2557120" y="2520757"/>
          <a:ext cx="1824874" cy="9124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Productivity</a:t>
          </a:r>
        </a:p>
      </dsp:txBody>
      <dsp:txXfrm>
        <a:off x="2583844" y="2547481"/>
        <a:ext cx="1771426" cy="858989"/>
      </dsp:txXfrm>
    </dsp:sp>
    <dsp:sp modelId="{F6B934A9-50EC-49AD-9237-F449E4CE2915}">
      <dsp:nvSpPr>
        <dsp:cNvPr id="0" name=""/>
        <dsp:cNvSpPr/>
      </dsp:nvSpPr>
      <dsp:spPr>
        <a:xfrm rot="3903053">
          <a:off x="1323023" y="3222559"/>
          <a:ext cx="1735948" cy="33486"/>
        </a:xfrm>
        <a:custGeom>
          <a:avLst/>
          <a:gdLst/>
          <a:ahLst/>
          <a:cxnLst/>
          <a:rect l="0" t="0" r="0" b="0"/>
          <a:pathLst>
            <a:path>
              <a:moveTo>
                <a:pt x="0" y="16743"/>
              </a:moveTo>
              <a:lnTo>
                <a:pt x="1735948" y="16743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147598" y="3195903"/>
        <a:ext cx="86797" cy="86797"/>
      </dsp:txXfrm>
    </dsp:sp>
    <dsp:sp modelId="{F1F6422E-FC69-49F7-A99C-D6A62E088D91}">
      <dsp:nvSpPr>
        <dsp:cNvPr id="0" name=""/>
        <dsp:cNvSpPr/>
      </dsp:nvSpPr>
      <dsp:spPr>
        <a:xfrm>
          <a:off x="2557120" y="3570060"/>
          <a:ext cx="1824874" cy="9124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support</a:t>
          </a:r>
        </a:p>
      </dsp:txBody>
      <dsp:txXfrm>
        <a:off x="2583844" y="3596784"/>
        <a:ext cx="1771426" cy="8589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7CE3C-4699-4CB9-ADC5-77F453405131}">
      <dsp:nvSpPr>
        <dsp:cNvPr id="0" name=""/>
        <dsp:cNvSpPr/>
      </dsp:nvSpPr>
      <dsp:spPr>
        <a:xfrm rot="5400000">
          <a:off x="562720" y="2792788"/>
          <a:ext cx="791008" cy="90053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8ADCB2-6985-4BD7-A59A-6F8602B19729}">
      <dsp:nvSpPr>
        <dsp:cNvPr id="0" name=""/>
        <dsp:cNvSpPr/>
      </dsp:nvSpPr>
      <dsp:spPr>
        <a:xfrm>
          <a:off x="2961" y="1915939"/>
          <a:ext cx="2031971" cy="93207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Identify pain points</a:t>
          </a:r>
        </a:p>
      </dsp:txBody>
      <dsp:txXfrm>
        <a:off x="48469" y="1961447"/>
        <a:ext cx="1940955" cy="841056"/>
      </dsp:txXfrm>
    </dsp:sp>
    <dsp:sp modelId="{36F6C964-6441-4889-A3E8-1667AF556A42}">
      <dsp:nvSpPr>
        <dsp:cNvPr id="0" name=""/>
        <dsp:cNvSpPr/>
      </dsp:nvSpPr>
      <dsp:spPr>
        <a:xfrm>
          <a:off x="1684744" y="2004833"/>
          <a:ext cx="968474" cy="753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F0CB6-6E41-48BF-870C-EA16C51F91BA}">
      <dsp:nvSpPr>
        <dsp:cNvPr id="0" name=""/>
        <dsp:cNvSpPr/>
      </dsp:nvSpPr>
      <dsp:spPr>
        <a:xfrm rot="5400000">
          <a:off x="1484654" y="3839813"/>
          <a:ext cx="791008" cy="90053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1B53A5-A379-423B-B644-DCBC9E8E5F26}">
      <dsp:nvSpPr>
        <dsp:cNvPr id="0" name=""/>
        <dsp:cNvSpPr/>
      </dsp:nvSpPr>
      <dsp:spPr>
        <a:xfrm>
          <a:off x="1275084" y="2962963"/>
          <a:ext cx="1331593" cy="93207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Identify desire state</a:t>
          </a:r>
        </a:p>
      </dsp:txBody>
      <dsp:txXfrm>
        <a:off x="1320592" y="3008471"/>
        <a:ext cx="1240577" cy="841056"/>
      </dsp:txXfrm>
    </dsp:sp>
    <dsp:sp modelId="{9A6F4E79-FC10-4145-9C9B-43EEC73DBA76}">
      <dsp:nvSpPr>
        <dsp:cNvPr id="0" name=""/>
        <dsp:cNvSpPr/>
      </dsp:nvSpPr>
      <dsp:spPr>
        <a:xfrm>
          <a:off x="2606678" y="3051858"/>
          <a:ext cx="968474" cy="753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00E90-64BB-4CF2-9891-0DC6633434A4}">
      <dsp:nvSpPr>
        <dsp:cNvPr id="0" name=""/>
        <dsp:cNvSpPr/>
      </dsp:nvSpPr>
      <dsp:spPr>
        <a:xfrm>
          <a:off x="2547207" y="4009988"/>
          <a:ext cx="1331593" cy="93207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Bridge the gap</a:t>
          </a:r>
        </a:p>
      </dsp:txBody>
      <dsp:txXfrm>
        <a:off x="2592715" y="4055496"/>
        <a:ext cx="1240577" cy="8410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0AE4F-5B6E-415B-AA0C-266B524C7D3F}">
      <dsp:nvSpPr>
        <dsp:cNvPr id="0" name=""/>
        <dsp:cNvSpPr/>
      </dsp:nvSpPr>
      <dsp:spPr>
        <a:xfrm>
          <a:off x="2041621" y="3249168"/>
          <a:ext cx="501474" cy="2866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0737" y="0"/>
              </a:lnTo>
              <a:lnTo>
                <a:pt x="250737" y="2866660"/>
              </a:lnTo>
              <a:lnTo>
                <a:pt x="501474" y="286666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219604" y="4609743"/>
        <a:ext cx="145509" cy="145509"/>
      </dsp:txXfrm>
    </dsp:sp>
    <dsp:sp modelId="{2A1B33CA-4A56-4DB5-A0B6-1310F7FB6057}">
      <dsp:nvSpPr>
        <dsp:cNvPr id="0" name=""/>
        <dsp:cNvSpPr/>
      </dsp:nvSpPr>
      <dsp:spPr>
        <a:xfrm>
          <a:off x="2041621" y="3249168"/>
          <a:ext cx="501474" cy="1911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0737" y="0"/>
              </a:lnTo>
              <a:lnTo>
                <a:pt x="250737" y="1911107"/>
              </a:lnTo>
              <a:lnTo>
                <a:pt x="501474" y="1911107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242963" y="4155326"/>
        <a:ext cx="98790" cy="98790"/>
      </dsp:txXfrm>
    </dsp:sp>
    <dsp:sp modelId="{688DE031-61CE-4A4B-9F85-B9E26E82756E}">
      <dsp:nvSpPr>
        <dsp:cNvPr id="0" name=""/>
        <dsp:cNvSpPr/>
      </dsp:nvSpPr>
      <dsp:spPr>
        <a:xfrm>
          <a:off x="2041621" y="3249168"/>
          <a:ext cx="501474" cy="955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0737" y="0"/>
              </a:lnTo>
              <a:lnTo>
                <a:pt x="250737" y="955553"/>
              </a:lnTo>
              <a:lnTo>
                <a:pt x="501474" y="955553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65380" y="3699966"/>
        <a:ext cx="53957" cy="53957"/>
      </dsp:txXfrm>
    </dsp:sp>
    <dsp:sp modelId="{8A5F1C5A-B519-4601-B71F-D621EF7C7D39}">
      <dsp:nvSpPr>
        <dsp:cNvPr id="0" name=""/>
        <dsp:cNvSpPr/>
      </dsp:nvSpPr>
      <dsp:spPr>
        <a:xfrm>
          <a:off x="2041621" y="3203448"/>
          <a:ext cx="5014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1474" y="4572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79822" y="3236631"/>
        <a:ext cx="25073" cy="25073"/>
      </dsp:txXfrm>
    </dsp:sp>
    <dsp:sp modelId="{060AF0E7-2D65-48CD-817C-56D1105FAB24}">
      <dsp:nvSpPr>
        <dsp:cNvPr id="0" name=""/>
        <dsp:cNvSpPr/>
      </dsp:nvSpPr>
      <dsp:spPr>
        <a:xfrm>
          <a:off x="2041621" y="2293614"/>
          <a:ext cx="501474" cy="955553"/>
        </a:xfrm>
        <a:custGeom>
          <a:avLst/>
          <a:gdLst/>
          <a:ahLst/>
          <a:cxnLst/>
          <a:rect l="0" t="0" r="0" b="0"/>
          <a:pathLst>
            <a:path>
              <a:moveTo>
                <a:pt x="0" y="955553"/>
              </a:moveTo>
              <a:lnTo>
                <a:pt x="250737" y="955553"/>
              </a:lnTo>
              <a:lnTo>
                <a:pt x="250737" y="0"/>
              </a:lnTo>
              <a:lnTo>
                <a:pt x="501474" y="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65380" y="2744412"/>
        <a:ext cx="53957" cy="53957"/>
      </dsp:txXfrm>
    </dsp:sp>
    <dsp:sp modelId="{FFCDBE8C-DFAA-4806-A67C-61781B3CD1F2}">
      <dsp:nvSpPr>
        <dsp:cNvPr id="0" name=""/>
        <dsp:cNvSpPr/>
      </dsp:nvSpPr>
      <dsp:spPr>
        <a:xfrm>
          <a:off x="2041621" y="1338060"/>
          <a:ext cx="501474" cy="1911107"/>
        </a:xfrm>
        <a:custGeom>
          <a:avLst/>
          <a:gdLst/>
          <a:ahLst/>
          <a:cxnLst/>
          <a:rect l="0" t="0" r="0" b="0"/>
          <a:pathLst>
            <a:path>
              <a:moveTo>
                <a:pt x="0" y="1911107"/>
              </a:moveTo>
              <a:lnTo>
                <a:pt x="250737" y="1911107"/>
              </a:lnTo>
              <a:lnTo>
                <a:pt x="250737" y="0"/>
              </a:lnTo>
              <a:lnTo>
                <a:pt x="501474" y="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2242963" y="2244219"/>
        <a:ext cx="98790" cy="98790"/>
      </dsp:txXfrm>
    </dsp:sp>
    <dsp:sp modelId="{6F159D65-5DB4-4FFD-BA65-F8A7A303F253}">
      <dsp:nvSpPr>
        <dsp:cNvPr id="0" name=""/>
        <dsp:cNvSpPr/>
      </dsp:nvSpPr>
      <dsp:spPr>
        <a:xfrm>
          <a:off x="2041621" y="382507"/>
          <a:ext cx="501474" cy="2866660"/>
        </a:xfrm>
        <a:custGeom>
          <a:avLst/>
          <a:gdLst/>
          <a:ahLst/>
          <a:cxnLst/>
          <a:rect l="0" t="0" r="0" b="0"/>
          <a:pathLst>
            <a:path>
              <a:moveTo>
                <a:pt x="0" y="2866660"/>
              </a:moveTo>
              <a:lnTo>
                <a:pt x="250737" y="2866660"/>
              </a:lnTo>
              <a:lnTo>
                <a:pt x="250737" y="0"/>
              </a:lnTo>
              <a:lnTo>
                <a:pt x="501474" y="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2219604" y="1743082"/>
        <a:ext cx="145509" cy="145509"/>
      </dsp:txXfrm>
    </dsp:sp>
    <dsp:sp modelId="{578100B3-B16C-4F3D-B90A-1641718E76DB}">
      <dsp:nvSpPr>
        <dsp:cNvPr id="0" name=""/>
        <dsp:cNvSpPr/>
      </dsp:nvSpPr>
      <dsp:spPr>
        <a:xfrm rot="16200000">
          <a:off x="-352291" y="2866946"/>
          <a:ext cx="4023383" cy="76444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Steps to solution</a:t>
          </a:r>
        </a:p>
      </dsp:txBody>
      <dsp:txXfrm>
        <a:off x="-352291" y="2866946"/>
        <a:ext cx="4023383" cy="764442"/>
      </dsp:txXfrm>
    </dsp:sp>
    <dsp:sp modelId="{C1131456-DE13-4785-84EE-AD633969DE6F}">
      <dsp:nvSpPr>
        <dsp:cNvPr id="0" name=""/>
        <dsp:cNvSpPr/>
      </dsp:nvSpPr>
      <dsp:spPr>
        <a:xfrm>
          <a:off x="2543096" y="285"/>
          <a:ext cx="2507372" cy="76444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Provide generic  solution</a:t>
          </a:r>
          <a:endParaRPr lang="en-US" sz="1700" kern="1200" dirty="0"/>
        </a:p>
      </dsp:txBody>
      <dsp:txXfrm>
        <a:off x="2543096" y="285"/>
        <a:ext cx="2507372" cy="764442"/>
      </dsp:txXfrm>
    </dsp:sp>
    <dsp:sp modelId="{3CC866E8-2181-40AF-9646-AFFC369B1909}">
      <dsp:nvSpPr>
        <dsp:cNvPr id="0" name=""/>
        <dsp:cNvSpPr/>
      </dsp:nvSpPr>
      <dsp:spPr>
        <a:xfrm>
          <a:off x="2543096" y="955839"/>
          <a:ext cx="2507372" cy="76444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Provide solution comparison</a:t>
          </a:r>
          <a:endParaRPr lang="en-US" sz="1700" kern="1200" dirty="0"/>
        </a:p>
      </dsp:txBody>
      <dsp:txXfrm>
        <a:off x="2543096" y="955839"/>
        <a:ext cx="2507372" cy="764442"/>
      </dsp:txXfrm>
    </dsp:sp>
    <dsp:sp modelId="{7CEB8600-5ADE-4E51-9427-3A159618BE5B}">
      <dsp:nvSpPr>
        <dsp:cNvPr id="0" name=""/>
        <dsp:cNvSpPr/>
      </dsp:nvSpPr>
      <dsp:spPr>
        <a:xfrm>
          <a:off x="2543096" y="1911392"/>
          <a:ext cx="2507372" cy="76444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Select the best one according to customer requirements</a:t>
          </a:r>
          <a:endParaRPr lang="en-US" sz="1700" kern="1200" dirty="0"/>
        </a:p>
      </dsp:txBody>
      <dsp:txXfrm>
        <a:off x="2543096" y="1911392"/>
        <a:ext cx="2507372" cy="764442"/>
      </dsp:txXfrm>
    </dsp:sp>
    <dsp:sp modelId="{E959BB04-C599-4188-BD5A-AB69E8A1BFE6}">
      <dsp:nvSpPr>
        <dsp:cNvPr id="0" name=""/>
        <dsp:cNvSpPr/>
      </dsp:nvSpPr>
      <dsp:spPr>
        <a:xfrm>
          <a:off x="2543096" y="2866946"/>
          <a:ext cx="2507372" cy="76444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How the solution fill the gap</a:t>
          </a:r>
          <a:endParaRPr lang="en-US" sz="1700" kern="1200" dirty="0"/>
        </a:p>
      </dsp:txBody>
      <dsp:txXfrm>
        <a:off x="2543096" y="2866946"/>
        <a:ext cx="2507372" cy="764442"/>
      </dsp:txXfrm>
    </dsp:sp>
    <dsp:sp modelId="{D16BE957-3DE1-4F71-AEBC-67506F8BA36D}">
      <dsp:nvSpPr>
        <dsp:cNvPr id="0" name=""/>
        <dsp:cNvSpPr/>
      </dsp:nvSpPr>
      <dsp:spPr>
        <a:xfrm>
          <a:off x="2543096" y="3822500"/>
          <a:ext cx="2507372" cy="76444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Know working components, solution workflow and the how</a:t>
          </a:r>
        </a:p>
      </dsp:txBody>
      <dsp:txXfrm>
        <a:off x="2543096" y="3822500"/>
        <a:ext cx="2507372" cy="764442"/>
      </dsp:txXfrm>
    </dsp:sp>
    <dsp:sp modelId="{4EC44F20-A1EB-4DFA-9E4A-C34723889865}">
      <dsp:nvSpPr>
        <dsp:cNvPr id="0" name=""/>
        <dsp:cNvSpPr/>
      </dsp:nvSpPr>
      <dsp:spPr>
        <a:xfrm>
          <a:off x="2543096" y="4778053"/>
          <a:ext cx="2507372" cy="76444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know product line. </a:t>
          </a:r>
          <a:r>
            <a:rPr lang="en-US" sz="1700" kern="1200" dirty="0" err="1"/>
            <a:t>pov</a:t>
          </a:r>
          <a:r>
            <a:rPr lang="en-US" sz="1700" kern="1200" dirty="0"/>
            <a:t> should be technical mapping with price</a:t>
          </a:r>
        </a:p>
      </dsp:txBody>
      <dsp:txXfrm>
        <a:off x="2543096" y="4778053"/>
        <a:ext cx="2507372" cy="764442"/>
      </dsp:txXfrm>
    </dsp:sp>
    <dsp:sp modelId="{956ADB2E-3050-484A-BA53-1A8FBCD64E33}">
      <dsp:nvSpPr>
        <dsp:cNvPr id="0" name=""/>
        <dsp:cNvSpPr/>
      </dsp:nvSpPr>
      <dsp:spPr>
        <a:xfrm>
          <a:off x="2543096" y="5733607"/>
          <a:ext cx="2507372" cy="76444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advance licensing knowledge</a:t>
          </a:r>
        </a:p>
      </dsp:txBody>
      <dsp:txXfrm>
        <a:off x="2543096" y="5733607"/>
        <a:ext cx="2507372" cy="7644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A68E0-C113-46BD-BA5A-475DFD373CC0}">
      <dsp:nvSpPr>
        <dsp:cNvPr id="0" name=""/>
        <dsp:cNvSpPr/>
      </dsp:nvSpPr>
      <dsp:spPr>
        <a:xfrm>
          <a:off x="19" y="0"/>
          <a:ext cx="5835444" cy="5835444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44FB66-F837-4C77-938F-B3DB5BC18958}">
      <dsp:nvSpPr>
        <dsp:cNvPr id="0" name=""/>
        <dsp:cNvSpPr/>
      </dsp:nvSpPr>
      <dsp:spPr>
        <a:xfrm>
          <a:off x="3600314" y="586678"/>
          <a:ext cx="3793039" cy="69067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Choose the best</a:t>
          </a:r>
        </a:p>
      </dsp:txBody>
      <dsp:txXfrm>
        <a:off x="3634030" y="620394"/>
        <a:ext cx="3725607" cy="623247"/>
      </dsp:txXfrm>
    </dsp:sp>
    <dsp:sp modelId="{E9C70488-5ED5-4822-B659-BBC8DBFE2C2D}">
      <dsp:nvSpPr>
        <dsp:cNvPr id="0" name=""/>
        <dsp:cNvSpPr/>
      </dsp:nvSpPr>
      <dsp:spPr>
        <a:xfrm>
          <a:off x="3600314" y="1363693"/>
          <a:ext cx="3793039" cy="69067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Analysis and document all possible solution</a:t>
          </a:r>
        </a:p>
      </dsp:txBody>
      <dsp:txXfrm>
        <a:off x="3634030" y="1397409"/>
        <a:ext cx="3725607" cy="623247"/>
      </dsp:txXfrm>
    </dsp:sp>
    <dsp:sp modelId="{6A8ED167-4093-48B9-A928-F7F49E74ED69}">
      <dsp:nvSpPr>
        <dsp:cNvPr id="0" name=""/>
        <dsp:cNvSpPr/>
      </dsp:nvSpPr>
      <dsp:spPr>
        <a:xfrm>
          <a:off x="3600314" y="2140707"/>
          <a:ext cx="3793039" cy="69067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Integrate cause and effect domain</a:t>
          </a:r>
        </a:p>
      </dsp:txBody>
      <dsp:txXfrm>
        <a:off x="3634030" y="2174423"/>
        <a:ext cx="3725607" cy="623247"/>
      </dsp:txXfrm>
    </dsp:sp>
    <dsp:sp modelId="{7C480304-375B-4C12-A59A-A13F7C56FCD7}">
      <dsp:nvSpPr>
        <dsp:cNvPr id="0" name=""/>
        <dsp:cNvSpPr/>
      </dsp:nvSpPr>
      <dsp:spPr>
        <a:xfrm>
          <a:off x="3600314" y="2917722"/>
          <a:ext cx="3793039" cy="69067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Define all affected entity</a:t>
          </a:r>
        </a:p>
      </dsp:txBody>
      <dsp:txXfrm>
        <a:off x="3634030" y="2951438"/>
        <a:ext cx="3725607" cy="623247"/>
      </dsp:txXfrm>
    </dsp:sp>
    <dsp:sp modelId="{75B03B07-0228-43F8-AF24-CD987DF7292D}">
      <dsp:nvSpPr>
        <dsp:cNvPr id="0" name=""/>
        <dsp:cNvSpPr/>
      </dsp:nvSpPr>
      <dsp:spPr>
        <a:xfrm>
          <a:off x="3600314" y="3694737"/>
          <a:ext cx="3793039" cy="69067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Define problem at pin point</a:t>
          </a:r>
        </a:p>
      </dsp:txBody>
      <dsp:txXfrm>
        <a:off x="3634030" y="3728453"/>
        <a:ext cx="3725607" cy="623247"/>
      </dsp:txXfrm>
    </dsp:sp>
    <dsp:sp modelId="{00EC2B3A-DF61-42C1-B567-66BB3461E3AC}">
      <dsp:nvSpPr>
        <dsp:cNvPr id="0" name=""/>
        <dsp:cNvSpPr/>
      </dsp:nvSpPr>
      <dsp:spPr>
        <a:xfrm>
          <a:off x="3600314" y="4471751"/>
          <a:ext cx="3793039" cy="69067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 technology centric</a:t>
          </a:r>
        </a:p>
      </dsp:txBody>
      <dsp:txXfrm>
        <a:off x="3634030" y="4505467"/>
        <a:ext cx="3725607" cy="6232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1E131-5478-4AB7-A793-B2A33DC70735}">
      <dsp:nvSpPr>
        <dsp:cNvPr id="0" name=""/>
        <dsp:cNvSpPr/>
      </dsp:nvSpPr>
      <dsp:spPr>
        <a:xfrm>
          <a:off x="6527" y="3378564"/>
          <a:ext cx="9615038" cy="31190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  <a:noFill/>
            </a:rPr>
            <a:t>Provide solution comparison</a:t>
          </a:r>
        </a:p>
      </dsp:txBody>
      <dsp:txXfrm>
        <a:off x="97882" y="3469919"/>
        <a:ext cx="9432328" cy="2936364"/>
      </dsp:txXfrm>
    </dsp:sp>
    <dsp:sp modelId="{512EFACF-9A6D-4706-BFFA-6B2703030766}">
      <dsp:nvSpPr>
        <dsp:cNvPr id="0" name=""/>
        <dsp:cNvSpPr/>
      </dsp:nvSpPr>
      <dsp:spPr>
        <a:xfrm>
          <a:off x="6527" y="697"/>
          <a:ext cx="743967" cy="31190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  <a:noFill/>
            </a:rPr>
            <a:t>Value-based pricing</a:t>
          </a:r>
          <a:endParaRPr lang="en-US" sz="700" kern="1200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sp:txBody>
      <dsp:txXfrm>
        <a:off x="28317" y="22487"/>
        <a:ext cx="700387" cy="3075494"/>
      </dsp:txXfrm>
    </dsp:sp>
    <dsp:sp modelId="{93C68BBF-BA5F-4EE8-BFED-4414C58C03CB}">
      <dsp:nvSpPr>
        <dsp:cNvPr id="0" name=""/>
        <dsp:cNvSpPr/>
      </dsp:nvSpPr>
      <dsp:spPr>
        <a:xfrm>
          <a:off x="812988" y="697"/>
          <a:ext cx="743967" cy="31190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  <a:noFill/>
            </a:rPr>
            <a:t>Scalability</a:t>
          </a:r>
          <a:endParaRPr lang="en-US" sz="700" kern="1200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sp:txBody>
      <dsp:txXfrm>
        <a:off x="834778" y="22487"/>
        <a:ext cx="700387" cy="3075494"/>
      </dsp:txXfrm>
    </dsp:sp>
    <dsp:sp modelId="{8810FDE2-5A4B-4DA8-8335-05149F848DCF}">
      <dsp:nvSpPr>
        <dsp:cNvPr id="0" name=""/>
        <dsp:cNvSpPr/>
      </dsp:nvSpPr>
      <dsp:spPr>
        <a:xfrm>
          <a:off x="1619449" y="697"/>
          <a:ext cx="743967" cy="31190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  <a:noFill/>
            </a:rPr>
            <a:t>Agility</a:t>
          </a:r>
          <a:endParaRPr lang="en-US" sz="700" kern="1200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sp:txBody>
      <dsp:txXfrm>
        <a:off x="1641239" y="22487"/>
        <a:ext cx="700387" cy="3075494"/>
      </dsp:txXfrm>
    </dsp:sp>
    <dsp:sp modelId="{32A8A2E5-2D00-482A-9175-B334AFC9C3D8}">
      <dsp:nvSpPr>
        <dsp:cNvPr id="0" name=""/>
        <dsp:cNvSpPr/>
      </dsp:nvSpPr>
      <dsp:spPr>
        <a:xfrm>
          <a:off x="2425910" y="697"/>
          <a:ext cx="743967" cy="31190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  <a:noFill/>
            </a:rPr>
            <a:t>Stability</a:t>
          </a:r>
          <a:endParaRPr lang="en-US" sz="700" kern="1200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sp:txBody>
      <dsp:txXfrm>
        <a:off x="2447700" y="22487"/>
        <a:ext cx="700387" cy="3075494"/>
      </dsp:txXfrm>
    </dsp:sp>
    <dsp:sp modelId="{D13A3EE6-064B-411C-84D7-32DDBD6FCF63}">
      <dsp:nvSpPr>
        <dsp:cNvPr id="0" name=""/>
        <dsp:cNvSpPr/>
      </dsp:nvSpPr>
      <dsp:spPr>
        <a:xfrm>
          <a:off x="3232371" y="697"/>
          <a:ext cx="743967" cy="31190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  <a:noFill/>
            </a:rPr>
            <a:t>Degree of compliance with customer requirements</a:t>
          </a:r>
          <a:endParaRPr lang="en-US" sz="700" kern="1200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sp:txBody>
      <dsp:txXfrm>
        <a:off x="3254161" y="22487"/>
        <a:ext cx="700387" cy="3075494"/>
      </dsp:txXfrm>
    </dsp:sp>
    <dsp:sp modelId="{221CCEF2-CDE9-4FB3-B6A0-9E8DBED77F0D}">
      <dsp:nvSpPr>
        <dsp:cNvPr id="0" name=""/>
        <dsp:cNvSpPr/>
      </dsp:nvSpPr>
      <dsp:spPr>
        <a:xfrm>
          <a:off x="4038832" y="697"/>
          <a:ext cx="743967" cy="31190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  <a:noFill/>
            </a:rPr>
            <a:t>Degree of compliance with industry standard</a:t>
          </a:r>
          <a:endParaRPr lang="en-US" sz="700" kern="1200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sp:txBody>
      <dsp:txXfrm>
        <a:off x="4060622" y="22487"/>
        <a:ext cx="700387" cy="3075494"/>
      </dsp:txXfrm>
    </dsp:sp>
    <dsp:sp modelId="{F1AFFA1D-0533-429C-B8EB-CAE854D02E7D}">
      <dsp:nvSpPr>
        <dsp:cNvPr id="0" name=""/>
        <dsp:cNvSpPr/>
      </dsp:nvSpPr>
      <dsp:spPr>
        <a:xfrm>
          <a:off x="4845293" y="697"/>
          <a:ext cx="743967" cy="31190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  <a:noFill/>
            </a:rPr>
            <a:t>Global research rating</a:t>
          </a:r>
          <a:endParaRPr lang="en-US" sz="700" kern="1200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sp:txBody>
      <dsp:txXfrm>
        <a:off x="4867083" y="22487"/>
        <a:ext cx="700387" cy="3075494"/>
      </dsp:txXfrm>
    </dsp:sp>
    <dsp:sp modelId="{18D86533-4EDF-47E7-A93B-41181C22AA2E}">
      <dsp:nvSpPr>
        <dsp:cNvPr id="0" name=""/>
        <dsp:cNvSpPr/>
      </dsp:nvSpPr>
      <dsp:spPr>
        <a:xfrm>
          <a:off x="5651754" y="697"/>
          <a:ext cx="743967" cy="31190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  <a:noFill/>
            </a:rPr>
            <a:t>Integration capability</a:t>
          </a:r>
          <a:endParaRPr lang="en-US" sz="700" kern="1200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sp:txBody>
      <dsp:txXfrm>
        <a:off x="5673544" y="22487"/>
        <a:ext cx="700387" cy="3075494"/>
      </dsp:txXfrm>
    </dsp:sp>
    <dsp:sp modelId="{C1CDBFDA-3910-4313-8E46-FD1AD7CA72A8}">
      <dsp:nvSpPr>
        <dsp:cNvPr id="0" name=""/>
        <dsp:cNvSpPr/>
      </dsp:nvSpPr>
      <dsp:spPr>
        <a:xfrm>
          <a:off x="6458215" y="697"/>
          <a:ext cx="743967" cy="31190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  <a:noFill/>
            </a:rPr>
            <a:t>Security operation capability</a:t>
          </a:r>
          <a:endParaRPr lang="en-US" sz="700" kern="1200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sp:txBody>
      <dsp:txXfrm>
        <a:off x="6480005" y="22487"/>
        <a:ext cx="700387" cy="3075494"/>
      </dsp:txXfrm>
    </dsp:sp>
    <dsp:sp modelId="{0FD4075A-6B91-42B5-A63C-BAE219A09F87}">
      <dsp:nvSpPr>
        <dsp:cNvPr id="0" name=""/>
        <dsp:cNvSpPr/>
      </dsp:nvSpPr>
      <dsp:spPr>
        <a:xfrm>
          <a:off x="7264676" y="697"/>
          <a:ext cx="743967" cy="31190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  <a:noFill/>
            </a:rPr>
            <a:t>Manageability</a:t>
          </a:r>
          <a:endParaRPr lang="en-US" sz="700" kern="1200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sp:txBody>
      <dsp:txXfrm>
        <a:off x="7286466" y="22487"/>
        <a:ext cx="700387" cy="3075494"/>
      </dsp:txXfrm>
    </dsp:sp>
    <dsp:sp modelId="{A10AB3B9-9EB4-476E-B286-77EE2EA4FCE8}">
      <dsp:nvSpPr>
        <dsp:cNvPr id="0" name=""/>
        <dsp:cNvSpPr/>
      </dsp:nvSpPr>
      <dsp:spPr>
        <a:xfrm>
          <a:off x="8071137" y="697"/>
          <a:ext cx="743967" cy="31190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  <a:noFill/>
            </a:rPr>
            <a:t>Operating expenses</a:t>
          </a:r>
          <a:endParaRPr lang="en-US" sz="700" kern="1200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sp:txBody>
      <dsp:txXfrm>
        <a:off x="8092927" y="22487"/>
        <a:ext cx="700387" cy="3075494"/>
      </dsp:txXfrm>
    </dsp:sp>
    <dsp:sp modelId="{1D4120A4-0BD3-4856-9FB0-72AA0939477D}">
      <dsp:nvSpPr>
        <dsp:cNvPr id="0" name=""/>
        <dsp:cNvSpPr/>
      </dsp:nvSpPr>
      <dsp:spPr>
        <a:xfrm>
          <a:off x="8877598" y="697"/>
          <a:ext cx="743967" cy="31190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  <a:noFill/>
            </a:rPr>
            <a:t>Support</a:t>
          </a:r>
          <a:endParaRPr lang="en-US" sz="700" kern="1200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  <a:noFill/>
          </a:endParaRPr>
        </a:p>
      </dsp:txBody>
      <dsp:txXfrm>
        <a:off x="8899388" y="22487"/>
        <a:ext cx="700387" cy="30754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96525-AF63-4E36-9FA4-958C2D55BBC9}">
      <dsp:nvSpPr>
        <dsp:cNvPr id="0" name=""/>
        <dsp:cNvSpPr/>
      </dsp:nvSpPr>
      <dsp:spPr>
        <a:xfrm>
          <a:off x="607358" y="0"/>
          <a:ext cx="632758" cy="649198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Select the best one</a:t>
          </a:r>
        </a:p>
      </dsp:txBody>
      <dsp:txXfrm>
        <a:off x="607358" y="0"/>
        <a:ext cx="632758" cy="6491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3905A3-4D9B-4802-BE68-DDDE86C38B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8C056-811D-4F3B-993B-8CDF5B0AEE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B822C-711C-423E-851C-7F2FCF70CF74}" type="datetimeFigureOut">
              <a:rPr lang="en-US" smtClean="0"/>
              <a:t>3/18/2023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A321A-940B-443D-9990-EF5F7C98D8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A6265-8966-4E1E-B03D-9F0B359505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E09C4-05F2-4210-9799-59B976D615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11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D9F2A-3B57-42DF-B014-1B75AB05F0DE}" type="datetimeFigureOut">
              <a:rPr lang="en-US" smtClean="0"/>
              <a:t>3/18/2023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FB8A0-E701-47A0-967E-A6B83C7F0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07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5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E5463A-8C7C-435B-A44B-7B61150BE8D4}"/>
              </a:ext>
            </a:extLst>
          </p:cNvPr>
          <p:cNvGrpSpPr/>
          <p:nvPr userDrawn="1"/>
        </p:nvGrpSpPr>
        <p:grpSpPr>
          <a:xfrm>
            <a:off x="-8713" y="5486400"/>
            <a:ext cx="12204696" cy="1386478"/>
            <a:chOff x="-8713" y="5486400"/>
            <a:chExt cx="12204696" cy="1386478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4144B2B5-9F80-4228-9E10-F356EC2E5C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713" y="5494973"/>
              <a:ext cx="12200714" cy="136207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04659CE7-6D4A-4EBD-8E75-5296445C74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10150" y="5486400"/>
              <a:ext cx="7185833" cy="138647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E5ACF01D-261F-4D39-AD15-F68B86B057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5556446"/>
              <a:ext cx="11658600" cy="13015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111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4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3B9914-2712-4C5D-B07A-AEE803E52E59}"/>
              </a:ext>
            </a:extLst>
          </p:cNvPr>
          <p:cNvGrpSpPr/>
          <p:nvPr userDrawn="1"/>
        </p:nvGrpSpPr>
        <p:grpSpPr>
          <a:xfrm>
            <a:off x="-8713" y="5486400"/>
            <a:ext cx="12204696" cy="1386478"/>
            <a:chOff x="-8713" y="5486400"/>
            <a:chExt cx="12204696" cy="1386478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2D5F1E0-9C00-4EC9-B051-82E5B52E67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713" y="5494973"/>
              <a:ext cx="12200714" cy="136207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F1E66CAA-7EE6-43F3-9DA4-13F334E0C5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10150" y="5486400"/>
              <a:ext cx="7185833" cy="138647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D67A7579-730D-49B5-BFC5-E4BAFD5D7B8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5556446"/>
              <a:ext cx="11658600" cy="13015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816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5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3/18/2023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1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3/18/2023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680F6-B3B6-4791-B9D2-3DAE2B6DF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7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780EEAF-F689-42D7-9EE1-6CE0D81D3B30}"/>
              </a:ext>
            </a:extLst>
          </p:cNvPr>
          <p:cNvGrpSpPr/>
          <p:nvPr userDrawn="1"/>
        </p:nvGrpSpPr>
        <p:grpSpPr>
          <a:xfrm rot="5400000">
            <a:off x="-2191122" y="2163412"/>
            <a:ext cx="6945333" cy="2618508"/>
            <a:chOff x="4" y="2981324"/>
            <a:chExt cx="12226464" cy="1367657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386A642E-1027-49BB-8DE0-D3CEBB9751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" y="2981324"/>
              <a:ext cx="12191995" cy="1361101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9C6F5092-7738-410D-8BFF-E85A47B1CC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4" y="2987880"/>
              <a:ext cx="12191995" cy="1361101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D87D332-94F6-40EE-A077-923476C95C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90618" y="2987879"/>
              <a:ext cx="7335850" cy="1354545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3292" y="738553"/>
            <a:ext cx="5931877" cy="49119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E2AB48-6B81-443C-84F0-8098475CA912}" type="datetimeFigureOut">
              <a:rPr lang="en-US" smtClean="0"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E9ABD0-655E-4203-B2D8-6AEABBAE044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B58FC21-5EBB-4148-B9B6-5C86CD586D7D}"/>
              </a:ext>
            </a:extLst>
          </p:cNvPr>
          <p:cNvCxnSpPr>
            <a:cxnSpLocks/>
          </p:cNvCxnSpPr>
          <p:nvPr userDrawn="1"/>
        </p:nvCxnSpPr>
        <p:spPr>
          <a:xfrm>
            <a:off x="671247" y="2531221"/>
            <a:ext cx="208091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1">
            <a:extLst>
              <a:ext uri="{FF2B5EF4-FFF2-40B4-BE49-F238E27FC236}">
                <a16:creationId xmlns:a16="http://schemas.microsoft.com/office/drawing/2014/main" id="{5C76D475-C577-46F3-AE49-D62D8FD8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981" y="948681"/>
            <a:ext cx="4784947" cy="135853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5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14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9E2AB48-6B81-443C-84F0-8098475CA912}" type="datetimeFigureOut">
              <a:rPr lang="en-US" smtClean="0"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E9ABD0-655E-4203-B2D8-6AEABBAE044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E4C7C4-9571-445F-8933-0F25198EC520}"/>
              </a:ext>
            </a:extLst>
          </p:cNvPr>
          <p:cNvGrpSpPr/>
          <p:nvPr userDrawn="1"/>
        </p:nvGrpSpPr>
        <p:grpSpPr>
          <a:xfrm>
            <a:off x="4" y="5490343"/>
            <a:ext cx="12226464" cy="1367657"/>
            <a:chOff x="4" y="2981324"/>
            <a:chExt cx="12226464" cy="1367657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0F2538E2-1955-4ABC-9B76-D200298C3E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" y="2981324"/>
              <a:ext cx="12191995" cy="1361101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26FEE2BA-38F3-4EAD-9127-79A1262808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4" y="2987880"/>
              <a:ext cx="12191995" cy="136110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B34F226C-805A-40FF-9E4F-19D10E6AD1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890618" y="2987879"/>
              <a:ext cx="7335850" cy="13545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814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9" r:id="rId7"/>
    <p:sldLayoutId id="2147483961" r:id="rId8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17/06/relationships/model3d" Target="../media/model3d1.glb"/><Relationship Id="rId3" Type="http://schemas.openxmlformats.org/officeDocument/2006/relationships/diagramLayout" Target="../diagrams/layout4.xml"/><Relationship Id="rId7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47BA8BC-1AFB-F74F-FD78-171C49BEE67D}"/>
              </a:ext>
            </a:extLst>
          </p:cNvPr>
          <p:cNvGraphicFramePr/>
          <p:nvPr/>
        </p:nvGraphicFramePr>
        <p:xfrm>
          <a:off x="3351918" y="153125"/>
          <a:ext cx="5103814" cy="52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 descr="Horizontal Organization Chart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16563"/>
              </p:ext>
            </p:extLst>
          </p:nvPr>
        </p:nvGraphicFramePr>
        <p:xfrm>
          <a:off x="7513555" y="153125"/>
          <a:ext cx="4384291" cy="4904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F2B1401-6311-8EB9-9580-BCFFDB0B12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898688"/>
              </p:ext>
            </p:extLst>
          </p:nvPr>
        </p:nvGraphicFramePr>
        <p:xfrm>
          <a:off x="704939" y="0"/>
          <a:ext cx="3881763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1028" name="Picture 4" descr="6 Incredible Hacks) to Uncover &amp; Address Customer Pain Points">
            <a:extLst>
              <a:ext uri="{FF2B5EF4-FFF2-40B4-BE49-F238E27FC236}">
                <a16:creationId xmlns:a16="http://schemas.microsoft.com/office/drawing/2014/main" id="{FFD00F54-CB2D-26E7-C6CD-4406F9282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831" y="3923870"/>
            <a:ext cx="4519393" cy="24907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57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6 Incredible Hacks) to Uncover &amp; Address Customer Pain Points">
            <a:extLst>
              <a:ext uri="{FF2B5EF4-FFF2-40B4-BE49-F238E27FC236}">
                <a16:creationId xmlns:a16="http://schemas.microsoft.com/office/drawing/2014/main" id="{74AC7D64-6D16-CBB5-642C-A9AF17CD3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011" y="4319654"/>
            <a:ext cx="6931898" cy="24907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Business Requirements Analysis: definition, steps and more - Toolshero">
            <a:extLst>
              <a:ext uri="{FF2B5EF4-FFF2-40B4-BE49-F238E27FC236}">
                <a16:creationId xmlns:a16="http://schemas.microsoft.com/office/drawing/2014/main" id="{525A44E2-B12E-3929-4738-663B4345F6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6" t="28528" r="16836" b="17638"/>
          <a:stretch/>
        </p:blipFill>
        <p:spPr bwMode="auto">
          <a:xfrm>
            <a:off x="4486656" y="135876"/>
            <a:ext cx="7254240" cy="218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D2D26B0F-90A7-052D-B0FD-7287CD8FCCB7}"/>
              </a:ext>
            </a:extLst>
          </p:cNvPr>
          <p:cNvSpPr/>
          <p:nvPr/>
        </p:nvSpPr>
        <p:spPr>
          <a:xfrm>
            <a:off x="6912864" y="2396887"/>
            <a:ext cx="3060192" cy="18441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76" name="Picture 4" descr="What Is Requirement Analysis And Gathering In SDLC?">
            <a:extLst>
              <a:ext uri="{FF2B5EF4-FFF2-40B4-BE49-F238E27FC236}">
                <a16:creationId xmlns:a16="http://schemas.microsoft.com/office/drawing/2014/main" id="{C8C65AC5-12CB-C035-700D-40EB4DA107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-28012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4F85EC9-2D69-4BE9-E1F3-39867877FF9D}"/>
              </a:ext>
            </a:extLst>
          </p:cNvPr>
          <p:cNvSpPr/>
          <p:nvPr/>
        </p:nvSpPr>
        <p:spPr>
          <a:xfrm rot="20338151">
            <a:off x="1761564" y="4058044"/>
            <a:ext cx="6473952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equirement gathering and analysis </a:t>
            </a:r>
          </a:p>
        </p:txBody>
      </p:sp>
    </p:spTree>
    <p:extLst>
      <p:ext uri="{BB962C8B-B14F-4D97-AF65-F5344CB8AC3E}">
        <p14:creationId xmlns:p14="http://schemas.microsoft.com/office/powerpoint/2010/main" val="389456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 descr="Horizontal Organization Chart" title="SmartArt">
            <a:extLst>
              <a:ext uri="{FF2B5EF4-FFF2-40B4-BE49-F238E27FC236}">
                <a16:creationId xmlns:a16="http://schemas.microsoft.com/office/drawing/2014/main" id="{65F61678-DEF8-83B9-EAA8-80E317CFCC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574447"/>
              </p:ext>
            </p:extLst>
          </p:nvPr>
        </p:nvGraphicFramePr>
        <p:xfrm>
          <a:off x="6224671" y="179832"/>
          <a:ext cx="6327648" cy="6498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6 Incredible Hacks) to Uncover &amp; Address Customer Pain Points">
            <a:extLst>
              <a:ext uri="{FF2B5EF4-FFF2-40B4-BE49-F238E27FC236}">
                <a16:creationId xmlns:a16="http://schemas.microsoft.com/office/drawing/2014/main" id="{E12894DF-B369-D186-22E6-0F4954BAD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2576"/>
            <a:ext cx="5986271" cy="24907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Curved thick arrow">
                <a:extLst>
                  <a:ext uri="{FF2B5EF4-FFF2-40B4-BE49-F238E27FC236}">
                    <a16:creationId xmlns:a16="http://schemas.microsoft.com/office/drawing/2014/main" id="{B0461308-5495-4172-D8FB-60E0C1438BC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99753752"/>
                  </p:ext>
                </p:extLst>
              </p:nvPr>
            </p:nvGraphicFramePr>
            <p:xfrm>
              <a:off x="2803505" y="1880078"/>
              <a:ext cx="4921482" cy="2862610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4921482" cy="2862610"/>
                    </a:xfrm>
                    <a:prstGeom prst="rect">
                      <a:avLst/>
                    </a:prstGeom>
                    <a:noFill/>
                  </am3d:spPr>
                  <am3d:camera>
                    <am3d:pos x="0" y="0" z="6321046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483504" d="1000000"/>
                    <am3d:preTrans dx="-899407" dy="-11281883" dz="-5598506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605411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Curved thick arrow">
                <a:extLst>
                  <a:ext uri="{FF2B5EF4-FFF2-40B4-BE49-F238E27FC236}">
                    <a16:creationId xmlns:a16="http://schemas.microsoft.com/office/drawing/2014/main" id="{B0461308-5495-4172-D8FB-60E0C1438B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03505" y="1880078"/>
                <a:ext cx="4921482" cy="2862610"/>
              </a:xfrm>
              <a:prstGeom prst="rect">
                <a:avLst/>
              </a:prstGeom>
              <a:noFill/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629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6A58AC2-AA7D-AFC5-882A-2F64E7AF34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884481"/>
              </p:ext>
            </p:extLst>
          </p:nvPr>
        </p:nvGraphicFramePr>
        <p:xfrm>
          <a:off x="2302196" y="395025"/>
          <a:ext cx="8075945" cy="5835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957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ustomer Pain Points: How to Identify and Address Them | AltexSoft">
            <a:extLst>
              <a:ext uri="{FF2B5EF4-FFF2-40B4-BE49-F238E27FC236}">
                <a16:creationId xmlns:a16="http://schemas.microsoft.com/office/drawing/2014/main" id="{40B83CE6-217B-F5FB-5A25-08F2714F1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65" y="0"/>
            <a:ext cx="10623923" cy="542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08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5" descr="Horizontal Organization Chart" title="SmartArt">
            <a:extLst>
              <a:ext uri="{FF2B5EF4-FFF2-40B4-BE49-F238E27FC236}">
                <a16:creationId xmlns:a16="http://schemas.microsoft.com/office/drawing/2014/main" id="{9B9D5D68-D2B9-5791-56E6-EC4E053B30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0986219"/>
              </p:ext>
            </p:extLst>
          </p:nvPr>
        </p:nvGraphicFramePr>
        <p:xfrm>
          <a:off x="0" y="359664"/>
          <a:ext cx="9628094" cy="6498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5E33CFC-4580-4416-4369-72CC014827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5343881"/>
              </p:ext>
            </p:extLst>
          </p:nvPr>
        </p:nvGraphicFramePr>
        <p:xfrm>
          <a:off x="10808447" y="359664"/>
          <a:ext cx="1240117" cy="6498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79F83B46-5983-B490-624A-5AB3906D1AB5}"/>
              </a:ext>
            </a:extLst>
          </p:cNvPr>
          <p:cNvSpPr/>
          <p:nvPr/>
        </p:nvSpPr>
        <p:spPr>
          <a:xfrm>
            <a:off x="9628094" y="1288805"/>
            <a:ext cx="1595625" cy="548906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8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2387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8">
      <a:dk1>
        <a:srgbClr val="0F0D29"/>
      </a:dk1>
      <a:lt1>
        <a:srgbClr val="FFFFFF"/>
      </a:lt1>
      <a:dk2>
        <a:srgbClr val="082A75"/>
      </a:dk2>
      <a:lt2>
        <a:srgbClr val="E7E6E6"/>
      </a:lt2>
      <a:accent1>
        <a:srgbClr val="024F75"/>
      </a:accent1>
      <a:accent2>
        <a:srgbClr val="3592CF"/>
      </a:accent2>
      <a:accent3>
        <a:srgbClr val="34ABA2"/>
      </a:accent3>
      <a:accent4>
        <a:srgbClr val="66B2CA"/>
      </a:accent4>
      <a:accent5>
        <a:srgbClr val="E0EFF4"/>
      </a:accent5>
      <a:accent6>
        <a:srgbClr val="34ABA2"/>
      </a:accent6>
      <a:hlink>
        <a:srgbClr val="3592CF"/>
      </a:hlink>
      <a:folHlink>
        <a:srgbClr val="3592CF"/>
      </a:folHlink>
    </a:clrScheme>
    <a:fontScheme name="Custom 2">
      <a:majorFont>
        <a:latin typeface="Century Gothic"/>
        <a:ea typeface=""/>
        <a:cs typeface=""/>
      </a:majorFont>
      <a:minorFont>
        <a:latin typeface="Lucida Sans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4001427_win32_fixed" id="{11329F81-059E-433D-A94F-1A9842BBB9CC}" vid="{CDE6390C-1AD3-4234-8580-EE857C1ED4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A7292D2-F2DF-4CCD-907A-872557A22F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8D4D99-8A00-4AF3-870C-951CFCBBB1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A3B03E-652D-4D8F-863F-26347F2C84A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Family tree chart (horizontal, green, white, widescreen)</Template>
  <TotalTime>1902</TotalTime>
  <Words>131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Lucida Sans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pain points</dc:title>
  <dc:creator>md shiplu</dc:creator>
  <cp:lastModifiedBy>md shiplu</cp:lastModifiedBy>
  <cp:revision>11</cp:revision>
  <dcterms:created xsi:type="dcterms:W3CDTF">2023-03-15T07:21:00Z</dcterms:created>
  <dcterms:modified xsi:type="dcterms:W3CDTF">2023-03-18T07:54:10Z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