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C86FAC-E1DF-409B-BB9F-CB33C6FDDF31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3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27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072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85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4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2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4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4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2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2" y="117475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The Ultimate E-Commerce Hub: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5121" y="2027237"/>
            <a:ext cx="10993438" cy="468313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Where Business Thrives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511" y="2853401"/>
            <a:ext cx="8862136" cy="3488105"/>
          </a:xfrm>
          <a:prstGeom prst="rect">
            <a:avLst/>
          </a:prstGeom>
          <a:solidFill>
            <a:schemeClr val="accent2">
              <a:alpha val="72000"/>
            </a:schemeClr>
          </a:solidFill>
          <a:ln>
            <a:solidFill>
              <a:schemeClr val="accent1"/>
            </a:solidFill>
          </a:ln>
          <a:effectLst>
            <a:outerShdw blurRad="419100" dist="812800" dir="9660000" algn="ctr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1FB-CBA0-0872-6883-B1FCBA0C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ur-P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6812-EAC2-D304-CFBE-42401F41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sz="2100" b="1" dirty="0"/>
              <a:t>Purpose</a:t>
            </a:r>
            <a:endParaRPr lang="en-US" sz="2100" dirty="0"/>
          </a:p>
          <a:p>
            <a:pPr algn="l" rtl="0"/>
            <a:r>
              <a:rPr lang="en-US" sz="2100" dirty="0"/>
              <a:t>Establishing a platform that empowers businesses and individuals to: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100" b="1" dirty="0"/>
              <a:t>Launch and Set Up Ventures</a:t>
            </a:r>
            <a:endParaRPr lang="en-US" sz="21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100" b="1" dirty="0"/>
              <a:t>Expand and Scale Operations</a:t>
            </a:r>
            <a:endParaRPr lang="en-US" sz="21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100" b="1" dirty="0"/>
              <a:t>Achieve Excellence in Their Fields</a:t>
            </a:r>
            <a:endParaRPr lang="en-US" sz="2100" dirty="0"/>
          </a:p>
          <a:p>
            <a:pPr algn="l" rtl="0"/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7787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12A5-74B4-8E57-4D5B-F440AC89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Marketplace Overview</a:t>
            </a:r>
            <a:endParaRPr lang="ur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09F7-FD2C-BA4C-4B64-D805B42E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b="1" dirty="0"/>
              <a:t>Target Audience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/>
              <a:t>Startups</a:t>
            </a:r>
            <a:r>
              <a:rPr lang="en-US" sz="2400" dirty="0"/>
              <a:t>: Boost your early-stage business.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/>
              <a:t>Established Businesses</a:t>
            </a:r>
            <a:r>
              <a:rPr lang="en-US" sz="2400" dirty="0"/>
              <a:t>: Scale and innovate with ease.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/>
              <a:t>Growing Enterprises</a:t>
            </a:r>
            <a:r>
              <a:rPr lang="en-US" sz="2400" dirty="0"/>
              <a:t>: Manage and elevate operations.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/>
              <a:t>Entrepreneurs &amp; Individuals</a:t>
            </a:r>
            <a:r>
              <a:rPr lang="en-US" sz="2400" dirty="0"/>
              <a:t>: Turn your ideas into reality</a:t>
            </a:r>
            <a:r>
              <a:rPr lang="en-US" dirty="0"/>
              <a:t>.</a:t>
            </a:r>
          </a:p>
          <a:p>
            <a:pPr algn="l" rtl="0"/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5037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328276E-F562-EC44-D6B9-D3E17877747B}"/>
              </a:ext>
            </a:extLst>
          </p:cNvPr>
          <p:cNvSpPr txBox="1"/>
          <p:nvPr/>
        </p:nvSpPr>
        <p:spPr>
          <a:xfrm>
            <a:off x="413739" y="544276"/>
            <a:ext cx="93941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Core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Effortless Setup</a:t>
            </a:r>
            <a:r>
              <a:rPr lang="en-US" sz="2400" dirty="0"/>
              <a:t>: Get started quickly and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Intuitive Interface</a:t>
            </a:r>
            <a:r>
              <a:rPr lang="en-US" sz="2400" dirty="0"/>
              <a:t>: Navigate with ease and confidence.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Comprehensive Support</a:t>
            </a:r>
            <a:r>
              <a:rPr lang="en-US" sz="2400" dirty="0"/>
              <a:t>: Access help 24/7.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Powerful Tools</a:t>
            </a:r>
            <a:r>
              <a:rPr lang="en-US" sz="2400" dirty="0"/>
              <a:t>: Utilize a variety of features to grow your business.</a:t>
            </a:r>
          </a:p>
          <a:p>
            <a:endParaRPr lang="en-US" sz="2400" dirty="0"/>
          </a:p>
          <a:p>
            <a:r>
              <a:rPr lang="en-US" sz="2400" b="1" dirty="0"/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Enhanced Visibility</a:t>
            </a:r>
            <a:r>
              <a:rPr lang="en-US" sz="2400" dirty="0"/>
              <a:t>: Expand your reach to a wider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Optimized Operations</a:t>
            </a:r>
            <a:r>
              <a:rPr lang="en-US" sz="2400" dirty="0"/>
              <a:t>: Streamline your processes for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Broader Customer Base</a:t>
            </a:r>
            <a:r>
              <a:rPr lang="en-US" sz="2400" dirty="0"/>
              <a:t>: Grow your business with a diverse clientele.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Increased Sales</a:t>
            </a:r>
            <a:r>
              <a:rPr lang="en-US" sz="2400" dirty="0"/>
              <a:t>: Leverage marketing and sales tools for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7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CD7E1-5A3E-AB33-F9B5-7C6C4D9AF735}"/>
              </a:ext>
            </a:extLst>
          </p:cNvPr>
          <p:cNvSpPr txBox="1"/>
          <p:nvPr/>
        </p:nvSpPr>
        <p:spPr>
          <a:xfrm>
            <a:off x="240846" y="367622"/>
            <a:ext cx="118091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Features</a:t>
            </a:r>
          </a:p>
          <a:p>
            <a:r>
              <a:rPr lang="en-US" b="1" dirty="0"/>
              <a:t>✏️ 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Intuitive Design</a:t>
            </a:r>
            <a:r>
              <a:rPr lang="en-US" dirty="0"/>
              <a:t>: User-friendly and easy to navigate.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 Storefronts</a:t>
            </a:r>
            <a:r>
              <a:rPr lang="en-US" dirty="0"/>
              <a:t>: Tailor your shop’s look and feel.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Effortless Navigation</a:t>
            </a:r>
            <a:r>
              <a:rPr lang="en-US" dirty="0"/>
              <a:t>: Find everything you need quickly.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📈 Robust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24/7 Customer Service</a:t>
            </a:r>
            <a:r>
              <a:rPr lang="en-US" dirty="0"/>
              <a:t>: Always available to assist.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Tutorials</a:t>
            </a:r>
            <a:r>
              <a:rPr lang="en-US" dirty="0"/>
              <a:t>: Step-by-step guides to get you started.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Extensive Resources</a:t>
            </a:r>
            <a:r>
              <a:rPr lang="en-US" dirty="0"/>
              <a:t>: A wealth of information at your fingertips.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🔧 Versatile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Analytics</a:t>
            </a:r>
            <a:r>
              <a:rPr lang="en-US" dirty="0"/>
              <a:t>: In-depth insights into your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Reporting Capabilities</a:t>
            </a:r>
            <a:r>
              <a:rPr lang="en-US" dirty="0"/>
              <a:t>: Generate detailed reports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Marketing Integrations</a:t>
            </a:r>
            <a:r>
              <a:rPr lang="en-US" dirty="0"/>
              <a:t>: Boost your sales with seamless marketing tools.</a:t>
            </a:r>
          </a:p>
        </p:txBody>
      </p:sp>
    </p:spTree>
    <p:extLst>
      <p:ext uri="{BB962C8B-B14F-4D97-AF65-F5344CB8AC3E}">
        <p14:creationId xmlns:p14="http://schemas.microsoft.com/office/powerpoint/2010/main" val="2434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22130-D929-93FC-A22C-DFE184310F71}"/>
              </a:ext>
            </a:extLst>
          </p:cNvPr>
          <p:cNvSpPr txBox="1"/>
          <p:nvPr/>
        </p:nvSpPr>
        <p:spPr>
          <a:xfrm>
            <a:off x="0" y="158924"/>
            <a:ext cx="93819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Benefits for Businesses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Sales</a:t>
            </a:r>
            <a:r>
              <a:rPr lang="en-US" dirty="0"/>
              <a:t>: Reach a wider audience with targeted marketing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Streamlined Operations</a:t>
            </a:r>
            <a:r>
              <a:rPr lang="en-US" dirty="0"/>
              <a:t>: Simplify inventory management and automate routine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Customer Experience</a:t>
            </a:r>
            <a:r>
              <a:rPr lang="en-US" dirty="0"/>
              <a:t>: Secure transactions and personalized recommendations enhance customer satisfaction.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78C97-E5D4-6FA4-A24F-247F4D3E9053}"/>
              </a:ext>
            </a:extLst>
          </p:cNvPr>
          <p:cNvSpPr txBox="1"/>
          <p:nvPr/>
        </p:nvSpPr>
        <p:spPr>
          <a:xfrm>
            <a:off x="0" y="2017033"/>
            <a:ext cx="96991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Benefits for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Growth Opportunities</a:t>
            </a:r>
            <a:r>
              <a:rPr lang="en-US" dirty="0"/>
              <a:t>: Start and expand your business effortlessly, and network with fellow entrepreneurs.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 Enhancement</a:t>
            </a:r>
            <a:r>
              <a:rPr lang="en-US" dirty="0"/>
              <a:t>: Access a wealth of training resources and continuous learning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Visibility</a:t>
            </a:r>
            <a:r>
              <a:rPr lang="en-US" dirty="0"/>
              <a:t>: Showcase your products or services and gain professional recognition.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7063A-7163-1937-069B-B9BBC9644653}"/>
              </a:ext>
            </a:extLst>
          </p:cNvPr>
          <p:cNvSpPr txBox="1"/>
          <p:nvPr/>
        </p:nvSpPr>
        <p:spPr>
          <a:xfrm>
            <a:off x="413359" y="4826675"/>
            <a:ext cx="131954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Platform Ecosystem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Buyers and Sellers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Seamless interactions within an integrated marketplace.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Providers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 with businesses and establish a robust support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Marketplace Tools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sales and optimize services with powerful tools.</a:t>
            </a:r>
          </a:p>
        </p:txBody>
      </p:sp>
    </p:spTree>
    <p:extLst>
      <p:ext uri="{BB962C8B-B14F-4D97-AF65-F5344CB8AC3E}">
        <p14:creationId xmlns:p14="http://schemas.microsoft.com/office/powerpoint/2010/main" val="58476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40BB2-5D45-7B7B-AC1E-22B97017A609}"/>
              </a:ext>
            </a:extLst>
          </p:cNvPr>
          <p:cNvSpPr txBox="1"/>
          <p:nvPr/>
        </p:nvSpPr>
        <p:spPr>
          <a:xfrm>
            <a:off x="297492" y="331443"/>
            <a:ext cx="110761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Future Plans</a:t>
            </a:r>
          </a:p>
          <a:p>
            <a:r>
              <a:rPr lang="en-US" sz="2400" b="1" dirty="0"/>
              <a:t>Innovation &amp;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Continuous Feature Development</a:t>
            </a:r>
            <a:r>
              <a:rPr lang="en-US" sz="2400" dirty="0"/>
              <a:t>: We’re always adding new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Geographic Expansion Strategies</a:t>
            </a:r>
            <a:r>
              <a:rPr lang="en-US" sz="2400" dirty="0"/>
              <a:t>: Broadening our reach to serve you better.</a:t>
            </a:r>
          </a:p>
          <a:p>
            <a:endParaRPr lang="en-US" sz="2400" b="1" dirty="0"/>
          </a:p>
          <a:p>
            <a:r>
              <a:rPr lang="en-US" sz="2400" b="1" dirty="0"/>
              <a:t>User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Incorporating Suggestions</a:t>
            </a:r>
            <a:r>
              <a:rPr lang="en-US" sz="2400" dirty="0"/>
              <a:t>: Your input helps shape our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Adaptive Improvements</a:t>
            </a:r>
            <a:r>
              <a:rPr lang="en-US" sz="2400" dirty="0"/>
              <a:t>: We evolve based on user needs.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F91C5-A633-167F-9BC6-E5F6389B1D1B}"/>
              </a:ext>
            </a:extLst>
          </p:cNvPr>
          <p:cNvSpPr txBox="1"/>
          <p:nvPr/>
        </p:nvSpPr>
        <p:spPr>
          <a:xfrm>
            <a:off x="485384" y="5657671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Call to Action</a:t>
            </a:r>
          </a:p>
          <a:p>
            <a:r>
              <a:rPr lang="en-US" sz="1800" b="1" dirty="0"/>
              <a:t>Join Our Marketplace Platform Today!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Sign Up</a:t>
            </a:r>
            <a:r>
              <a:rPr lang="en-US" sz="1800" dirty="0"/>
              <a:t>: Start your journey at abc@babagee.com.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Contact Us</a:t>
            </a:r>
            <a:r>
              <a:rPr lang="en-US" sz="1800" dirty="0"/>
              <a:t>: Reach out at 000 0000 000.</a:t>
            </a:r>
          </a:p>
        </p:txBody>
      </p:sp>
    </p:spTree>
    <p:extLst>
      <p:ext uri="{BB962C8B-B14F-4D97-AF65-F5344CB8AC3E}">
        <p14:creationId xmlns:p14="http://schemas.microsoft.com/office/powerpoint/2010/main" val="2238727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454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</vt:lpstr>
      <vt:lpstr>The Ultimate E-Commerce Hub:</vt:lpstr>
      <vt:lpstr>Introduction</vt:lpstr>
      <vt:lpstr>Marketplace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asadullah shafique</dc:creator>
  <cp:lastModifiedBy>asadullah shafique</cp:lastModifiedBy>
  <cp:revision>2</cp:revision>
  <dcterms:created xsi:type="dcterms:W3CDTF">2025-01-25T16:13:47Z</dcterms:created>
  <dcterms:modified xsi:type="dcterms:W3CDTF">2025-01-25T17:25:21Z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