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July 11th 2020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July 11th 2020</a:t>
            </a:r>
          </a:p>
        </p:txBody>
      </p:sp>
      <p:sp>
        <p:nvSpPr>
          <p:cNvPr id="152" name="ANATO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ANATOM</a:t>
            </a:r>
          </a:p>
        </p:txBody>
      </p:sp>
      <p:sp>
        <p:nvSpPr>
          <p:cNvPr id="153" name="Week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 algn="ctr"/>
            <a:r>
              <a:t>Week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Mee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Meeting</a:t>
            </a:r>
          </a:p>
        </p:txBody>
      </p:sp>
      <p:sp>
        <p:nvSpPr>
          <p:cNvPr id="156" name="Overview with Zabi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1815" indent="-551815" defTabSz="652145">
              <a:spcBef>
                <a:spcPts val="1400"/>
              </a:spcBef>
              <a:buSzPct val="123000"/>
              <a:buChar char="•"/>
              <a:defRPr spc="-43" sz="4345"/>
            </a:pPr>
            <a:r>
              <a:t>Overview with Zabih</a:t>
            </a:r>
          </a:p>
          <a:p>
            <a:pPr marL="551815" indent="-551815" defTabSz="652145">
              <a:spcBef>
                <a:spcPts val="1400"/>
              </a:spcBef>
              <a:buSzPct val="123000"/>
              <a:buChar char="•"/>
              <a:defRPr spc="-43" sz="4345"/>
            </a:pPr>
            <a:r>
              <a:t>Two step authentication and Helpdesk</a:t>
            </a:r>
          </a:p>
          <a:p>
            <a:pPr marL="551815" indent="-551815" defTabSz="652145">
              <a:spcBef>
                <a:spcPts val="1400"/>
              </a:spcBef>
              <a:buSzPct val="123000"/>
              <a:buChar char="•"/>
              <a:defRPr spc="-43" sz="4345"/>
            </a:pPr>
            <a:r>
              <a:t>Data modeling and analysis</a:t>
            </a:r>
          </a:p>
          <a:p>
            <a:pPr marL="551815" indent="-551815" defTabSz="652145">
              <a:spcBef>
                <a:spcPts val="1400"/>
              </a:spcBef>
              <a:buSzPct val="123000"/>
              <a:buChar char="•"/>
              <a:defRPr spc="-43" sz="4345"/>
            </a:pPr>
            <a:r>
              <a:t>Medical updates with Tariq</a:t>
            </a:r>
          </a:p>
          <a:p>
            <a:pPr marL="551815" indent="-551815" defTabSz="652145">
              <a:spcBef>
                <a:spcPts val="1400"/>
              </a:spcBef>
              <a:buSzPct val="123000"/>
              <a:buChar char="•"/>
              <a:defRPr spc="-43" sz="4345"/>
            </a:pPr>
            <a:r>
              <a:t>Closing remarks</a:t>
            </a:r>
          </a:p>
          <a:p>
            <a:pPr marL="551815" indent="-551815" defTabSz="652145">
              <a:spcBef>
                <a:spcPts val="1400"/>
              </a:spcBef>
              <a:buSzPct val="123000"/>
              <a:buChar char="•"/>
              <a:defRPr spc="-43" sz="4345"/>
            </a:pPr>
          </a:p>
          <a:p>
            <a:pPr defTabSz="652145">
              <a:spcBef>
                <a:spcPts val="1400"/>
              </a:spcBef>
              <a:defRPr spc="-43" sz="4345"/>
            </a:pPr>
          </a:p>
          <a:p>
            <a:pPr defTabSz="652145">
              <a:spcBef>
                <a:spcPts val="1400"/>
              </a:spcBef>
              <a:defRPr spc="-43" sz="4345"/>
            </a:pPr>
          </a:p>
          <a:p>
            <a:pPr defTabSz="652145">
              <a:spcBef>
                <a:spcPts val="1400"/>
              </a:spcBef>
              <a:defRPr spc="-43" sz="4345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