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92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28-Sep-19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28-Sep-19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28-Sep-19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28-Sep-19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28-Sep-19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28-Sep-19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28-Sep-19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28-Sep-19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28-Sep-19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222840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err="1" smtClean="0"/>
              <a:t>Kacha</a:t>
            </a:r>
            <a:r>
              <a:rPr lang="en-US" sz="7200" dirty="0" smtClean="0"/>
              <a:t> Bazar . Com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A ONLINE SHOPING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4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DFD Level 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752600"/>
            <a:ext cx="7315200" cy="4352925"/>
          </a:xfrm>
        </p:spPr>
      </p:pic>
    </p:spTree>
    <p:extLst>
      <p:ext uri="{BB962C8B-B14F-4D97-AF65-F5344CB8AC3E}">
        <p14:creationId xmlns:p14="http://schemas.microsoft.com/office/powerpoint/2010/main" val="29152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Summary of the Article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Software analysis is a way to identify actual business requirements. Software analyst always uses several graphical techniques to express a software system. One of the most accepted method is to draw a set of data flow diagram. A data flow diagram(DFD) uses several graphical symbols to display how the data transfers into a software system. There are several other graphical tools such as object modeling </a:t>
            </a:r>
            <a:r>
              <a:rPr lang="en-US" sz="3200" dirty="0" smtClean="0"/>
              <a:t>entity </a:t>
            </a:r>
            <a:r>
              <a:rPr lang="en-US" sz="3200" dirty="0"/>
              <a:t>relationship diagram etc.. Here we are going to glance at Data flow diagram and its </a:t>
            </a:r>
            <a:r>
              <a:rPr lang="en-US" sz="3200" dirty="0" smtClean="0"/>
              <a:t>symbols.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5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1219200"/>
            <a:ext cx="3886200" cy="3433763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7389812" y="1524000"/>
            <a:ext cx="3124200" cy="2514600"/>
          </a:xfrm>
          <a:prstGeom prst="cloudCallout">
            <a:avLst>
              <a:gd name="adj1" fmla="val -159342"/>
              <a:gd name="adj2" fmla="val 199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u for having with us?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2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Presented by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sz="3600" dirty="0" err="1" smtClean="0"/>
              <a:t>Md</a:t>
            </a:r>
            <a:r>
              <a:rPr lang="en-US" sz="3600" dirty="0" smtClean="0"/>
              <a:t> Asaduzzaman Masum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ID :- CSE 06307433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</a:t>
            </a:r>
            <a:r>
              <a:rPr lang="en-US" sz="3600" dirty="0" err="1" smtClean="0">
                <a:cs typeface="Arial" panose="020B0604020202020204" pitchFamily="34" charset="0"/>
              </a:rPr>
              <a:t>Md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Shamim</a:t>
            </a:r>
            <a:endParaRPr lang="en-US" sz="3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dirty="0" smtClean="0">
                <a:cs typeface="Arial" panose="020B0604020202020204" pitchFamily="34" charset="0"/>
              </a:rPr>
              <a:t>ID :- CSE 06307456</a:t>
            </a:r>
          </a:p>
          <a:p>
            <a:pPr marL="0" indent="0">
              <a:buNone/>
            </a:pPr>
            <a:r>
              <a:rPr lang="en-US" sz="3600" dirty="0" smtClean="0"/>
              <a:t>              </a:t>
            </a:r>
            <a:r>
              <a:rPr lang="en-US" sz="3600" dirty="0" err="1" smtClean="0"/>
              <a:t>Toufiq</a:t>
            </a:r>
            <a:r>
              <a:rPr lang="en-US" sz="3600" dirty="0" smtClean="0"/>
              <a:t> </a:t>
            </a:r>
            <a:r>
              <a:rPr lang="en-US" sz="3600" dirty="0" err="1" smtClean="0"/>
              <a:t>Anam</a:t>
            </a:r>
            <a:r>
              <a:rPr lang="en-US" sz="3600" dirty="0" smtClean="0"/>
              <a:t> </a:t>
            </a:r>
            <a:r>
              <a:rPr lang="en-US" sz="3600" dirty="0" err="1" smtClean="0"/>
              <a:t>Fahim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ID :- CSE 06307436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09" y="1603717"/>
            <a:ext cx="1370329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3051517"/>
            <a:ext cx="1406255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09" y="4540348"/>
            <a:ext cx="1371600" cy="151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8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8020" y="2286000"/>
            <a:ext cx="9141619" cy="8863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 Diagram of our online </a:t>
            </a:r>
            <a:r>
              <a:rPr lang="en-US" dirty="0" err="1" smtClean="0">
                <a:solidFill>
                  <a:schemeClr val="tx1"/>
                </a:solidFill>
              </a:rPr>
              <a:t>shoping</a:t>
            </a:r>
            <a:r>
              <a:rPr lang="en-US" dirty="0" smtClean="0">
                <a:solidFill>
                  <a:schemeClr val="tx1"/>
                </a:solidFill>
              </a:rPr>
              <a:t> System.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Goals of DFD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graphically </a:t>
            </a:r>
            <a:r>
              <a:rPr lang="en-US" dirty="0" smtClean="0"/>
              <a:t>represents </a:t>
            </a:r>
            <a:r>
              <a:rPr lang="en-US" dirty="0"/>
              <a:t>the flow of data in a business information system. </a:t>
            </a:r>
            <a:endParaRPr lang="en-US" dirty="0" smtClean="0"/>
          </a:p>
          <a:p>
            <a:r>
              <a:rPr lang="en-US" dirty="0" smtClean="0"/>
              <a:t>DFD </a:t>
            </a:r>
            <a:r>
              <a:rPr lang="en-US" dirty="0"/>
              <a:t>describes the processes that are involved in a system to transfer data from the input to the file storage and reports </a:t>
            </a:r>
            <a:r>
              <a:rPr lang="en-US" dirty="0" smtClean="0"/>
              <a:t>generation</a:t>
            </a:r>
          </a:p>
          <a:p>
            <a:r>
              <a:rPr lang="en-US" dirty="0"/>
              <a:t>Create or obtain an accurate and reliable narrative.</a:t>
            </a:r>
          </a:p>
          <a:p>
            <a:r>
              <a:rPr lang="en-US" dirty="0"/>
              <a:t>From the narrative, create a complete table of entities and activities.</a:t>
            </a:r>
          </a:p>
          <a:p>
            <a:r>
              <a:rPr lang="en-US" dirty="0"/>
              <a:t>Draw a context diagram with external entity boxes by distinguishing carefully between internal and external entities.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Decomposition of Data Flow </a:t>
            </a:r>
            <a:r>
              <a:rPr lang="en-US" sz="4400" dirty="0" err="1" smtClean="0"/>
              <a:t>Diagrame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32" y="1981200"/>
            <a:ext cx="9192811" cy="4267200"/>
          </a:xfrm>
        </p:spPr>
      </p:pic>
    </p:spTree>
    <p:extLst>
      <p:ext uri="{BB962C8B-B14F-4D97-AF65-F5344CB8AC3E}">
        <p14:creationId xmlns:p14="http://schemas.microsoft.com/office/powerpoint/2010/main" val="25896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Context Level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3" y="1905000"/>
            <a:ext cx="8534400" cy="4495800"/>
          </a:xfrm>
        </p:spPr>
      </p:pic>
    </p:spTree>
    <p:extLst>
      <p:ext uri="{BB962C8B-B14F-4D97-AF65-F5344CB8AC3E}">
        <p14:creationId xmlns:p14="http://schemas.microsoft.com/office/powerpoint/2010/main" val="29802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DFD Level-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6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52600"/>
            <a:ext cx="6248400" cy="4572000"/>
          </a:xfrm>
        </p:spPr>
      </p:pic>
    </p:spTree>
    <p:extLst>
      <p:ext uri="{BB962C8B-B14F-4D97-AF65-F5344CB8AC3E}">
        <p14:creationId xmlns:p14="http://schemas.microsoft.com/office/powerpoint/2010/main" val="5332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DFD Level-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890712"/>
            <a:ext cx="8458200" cy="4510088"/>
          </a:xfrm>
        </p:spPr>
      </p:pic>
    </p:spTree>
    <p:extLst>
      <p:ext uri="{BB962C8B-B14F-4D97-AF65-F5344CB8AC3E}">
        <p14:creationId xmlns:p14="http://schemas.microsoft.com/office/powerpoint/2010/main" val="35220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DFD Level 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752600"/>
            <a:ext cx="7315200" cy="4572000"/>
          </a:xfrm>
        </p:spPr>
      </p:pic>
    </p:spTree>
    <p:extLst>
      <p:ext uri="{BB962C8B-B14F-4D97-AF65-F5344CB8AC3E}">
        <p14:creationId xmlns:p14="http://schemas.microsoft.com/office/powerpoint/2010/main" val="13640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a4f35948-e619-41b3-aa29-22878b09cfd2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998</TotalTime>
  <Words>74</Words>
  <Application>Microsoft Office PowerPoint</Application>
  <PresentationFormat>Custom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Constantia</vt:lpstr>
      <vt:lpstr>Cooking 16x9</vt:lpstr>
      <vt:lpstr>     Kacha Bazar . Com A ONLINE SHOPING SYSTEM </vt:lpstr>
      <vt:lpstr>Presented by</vt:lpstr>
      <vt:lpstr>Data Flow Diagram</vt:lpstr>
      <vt:lpstr>Goals of DFD</vt:lpstr>
      <vt:lpstr>Decomposition of Data Flow Diagrame</vt:lpstr>
      <vt:lpstr>Context Level</vt:lpstr>
      <vt:lpstr>DFD Level-0</vt:lpstr>
      <vt:lpstr>DFD Level-1</vt:lpstr>
      <vt:lpstr>DFD Level 1</vt:lpstr>
      <vt:lpstr>DFD Level 1</vt:lpstr>
      <vt:lpstr>Summary of the Article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qd masum</dc:creator>
  <cp:lastModifiedBy>qd masum</cp:lastModifiedBy>
  <cp:revision>102</cp:revision>
  <dcterms:created xsi:type="dcterms:W3CDTF">2019-09-07T19:01:43Z</dcterms:created>
  <dcterms:modified xsi:type="dcterms:W3CDTF">2019-09-28T01:01:25Z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