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74" r:id="rId5"/>
    <p:sldId id="275" r:id="rId6"/>
    <p:sldId id="289" r:id="rId7"/>
    <p:sldId id="291" r:id="rId8"/>
    <p:sldId id="292" r:id="rId9"/>
    <p:sldId id="293" r:id="rId10"/>
    <p:sldId id="295" r:id="rId11"/>
    <p:sldId id="294" r:id="rId12"/>
    <p:sldId id="297" r:id="rId13"/>
    <p:sldId id="302" r:id="rId14"/>
    <p:sldId id="301" r:id="rId15"/>
    <p:sldId id="306" r:id="rId16"/>
    <p:sldId id="305" r:id="rId17"/>
    <p:sldId id="299" r:id="rId18"/>
    <p:sldId id="308" r:id="rId19"/>
    <p:sldId id="307" r:id="rId20"/>
    <p:sldId id="310" r:id="rId21"/>
    <p:sldId id="311" r:id="rId22"/>
    <p:sldId id="312" r:id="rId23"/>
    <p:sldId id="317" r:id="rId24"/>
    <p:sldId id="324" r:id="rId25"/>
    <p:sldId id="318" r:id="rId26"/>
    <p:sldId id="319" r:id="rId27"/>
    <p:sldId id="321" r:id="rId28"/>
    <p:sldId id="322" r:id="rId29"/>
    <p:sldId id="320" r:id="rId30"/>
    <p:sldId id="323" r:id="rId31"/>
    <p:sldId id="313" r:id="rId32"/>
    <p:sldId id="316" r:id="rId33"/>
    <p:sldId id="288"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492" autoAdjust="0"/>
  </p:normalViewPr>
  <p:slideViewPr>
    <p:cSldViewPr>
      <p:cViewPr varScale="1">
        <p:scale>
          <a:sx n="64" d="100"/>
          <a:sy n="64" d="100"/>
        </p:scale>
        <p:origin x="84" y="30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20-Sep-19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20-Sep-19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20-Sep-19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20-Sep-19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20-Sep-19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20-Sep-19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20-Sep-19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20-Sep-19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20-Sep-19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20-Sep-19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20-Sep-19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20-Sep-19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20-Sep-19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20-Sep-19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324" y="362396"/>
            <a:ext cx="9141619" cy="2228404"/>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7200" dirty="0" err="1" smtClean="0"/>
              <a:t>Kacha</a:t>
            </a:r>
            <a:r>
              <a:rPr lang="en-US" sz="7200" dirty="0" smtClean="0"/>
              <a:t> Bazar . Com</a:t>
            </a:r>
            <a:r>
              <a:rPr lang="en-US" dirty="0"/>
              <a:t/>
            </a:r>
            <a:br>
              <a:rPr lang="en-US" dirty="0"/>
            </a:br>
            <a:r>
              <a:rPr lang="en-US" sz="4000" dirty="0" smtClean="0"/>
              <a:t>A ONLINE SHOPING SYSTEM</a:t>
            </a:r>
            <a:r>
              <a:rPr lang="en-US" sz="3200" dirty="0" smtClean="0"/>
              <a:t/>
            </a:r>
            <a:br>
              <a:rPr lang="en-US" sz="3200" dirty="0" smtClean="0"/>
            </a:br>
            <a:endParaRPr lang="en-US" sz="3200" dirty="0"/>
          </a:p>
        </p:txBody>
      </p:sp>
    </p:spTree>
    <p:extLst>
      <p:ext uri="{BB962C8B-B14F-4D97-AF65-F5344CB8AC3E}">
        <p14:creationId xmlns:p14="http://schemas.microsoft.com/office/powerpoint/2010/main" val="68340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Survey Results</a:t>
            </a:r>
          </a:p>
        </p:txBody>
      </p:sp>
      <p:sp>
        <p:nvSpPr>
          <p:cNvPr id="5" name="Content Placeholder 4"/>
          <p:cNvSpPr>
            <a:spLocks noGrp="1"/>
          </p:cNvSpPr>
          <p:nvPr>
            <p:ph idx="1"/>
          </p:nvPr>
        </p:nvSpPr>
        <p:spPr/>
        <p:txBody>
          <a:bodyPr>
            <a:normAutofit/>
          </a:bodyPr>
          <a:lstStyle/>
          <a:p>
            <a:r>
              <a:rPr lang="en-US" sz="3200" dirty="0" smtClean="0"/>
              <a:t>Online shopping percentage</a:t>
            </a:r>
          </a:p>
          <a:p>
            <a:pPr marL="0" indent="0">
              <a:buNone/>
            </a:pP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3" y="2514600"/>
            <a:ext cx="8837930" cy="4019707"/>
          </a:xfrm>
          <a:prstGeom prst="rect">
            <a:avLst/>
          </a:prstGeom>
        </p:spPr>
      </p:pic>
    </p:spTree>
    <p:extLst>
      <p:ext uri="{BB962C8B-B14F-4D97-AF65-F5344CB8AC3E}">
        <p14:creationId xmlns:p14="http://schemas.microsoft.com/office/powerpoint/2010/main" val="383308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Survey Results</a:t>
            </a:r>
          </a:p>
        </p:txBody>
      </p:sp>
      <p:sp>
        <p:nvSpPr>
          <p:cNvPr id="3" name="Content Placeholder 2"/>
          <p:cNvSpPr>
            <a:spLocks noGrp="1"/>
          </p:cNvSpPr>
          <p:nvPr>
            <p:ph idx="1"/>
          </p:nvPr>
        </p:nvSpPr>
        <p:spPr/>
        <p:txBody>
          <a:bodyPr/>
          <a:lstStyle/>
          <a:p>
            <a:r>
              <a:rPr lang="en-US" dirty="0" smtClean="0"/>
              <a:t>Buying vegetables in online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1" y="2590800"/>
            <a:ext cx="8837931" cy="3581400"/>
          </a:xfrm>
          <a:prstGeom prst="rect">
            <a:avLst/>
          </a:prstGeom>
        </p:spPr>
      </p:pic>
    </p:spTree>
    <p:extLst>
      <p:ext uri="{BB962C8B-B14F-4D97-AF65-F5344CB8AC3E}">
        <p14:creationId xmlns:p14="http://schemas.microsoft.com/office/powerpoint/2010/main" val="253431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Survey Results</a:t>
            </a:r>
          </a:p>
        </p:txBody>
      </p:sp>
      <p:sp>
        <p:nvSpPr>
          <p:cNvPr id="3" name="Content Placeholder 2"/>
          <p:cNvSpPr>
            <a:spLocks noGrp="1"/>
          </p:cNvSpPr>
          <p:nvPr>
            <p:ph idx="1"/>
          </p:nvPr>
        </p:nvSpPr>
        <p:spPr/>
        <p:txBody>
          <a:bodyPr/>
          <a:lstStyle/>
          <a:p>
            <a:r>
              <a:rPr lang="en-US" dirty="0" smtClean="0"/>
              <a:t>If I will create a online vegetables marketplace, is it suitable?</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12" y="2528698"/>
            <a:ext cx="8685531" cy="3643502"/>
          </a:xfrm>
          <a:prstGeom prst="rect">
            <a:avLst/>
          </a:prstGeom>
        </p:spPr>
      </p:pic>
    </p:spTree>
    <p:extLst>
      <p:ext uri="{BB962C8B-B14F-4D97-AF65-F5344CB8AC3E}">
        <p14:creationId xmlns:p14="http://schemas.microsoft.com/office/powerpoint/2010/main" val="3472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Survey Results</a:t>
            </a:r>
          </a:p>
        </p:txBody>
      </p:sp>
      <p:sp>
        <p:nvSpPr>
          <p:cNvPr id="3" name="Content Placeholder 2"/>
          <p:cNvSpPr>
            <a:spLocks noGrp="1"/>
          </p:cNvSpPr>
          <p:nvPr>
            <p:ph idx="1"/>
          </p:nvPr>
        </p:nvSpPr>
        <p:spPr/>
        <p:txBody>
          <a:bodyPr/>
          <a:lstStyle/>
          <a:p>
            <a:r>
              <a:rPr lang="en-US" dirty="0" smtClean="0"/>
              <a:t>Preference of online shopping or in stores</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2" y="2667000"/>
            <a:ext cx="8763000" cy="3505200"/>
          </a:xfrm>
          <a:prstGeom prst="rect">
            <a:avLst/>
          </a:prstGeom>
        </p:spPr>
      </p:pic>
    </p:spTree>
    <p:extLst>
      <p:ext uri="{BB962C8B-B14F-4D97-AF65-F5344CB8AC3E}">
        <p14:creationId xmlns:p14="http://schemas.microsoft.com/office/powerpoint/2010/main" val="216319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Survey Results</a:t>
            </a:r>
          </a:p>
        </p:txBody>
      </p:sp>
      <p:sp>
        <p:nvSpPr>
          <p:cNvPr id="3" name="Content Placeholder 2"/>
          <p:cNvSpPr>
            <a:spLocks noGrp="1"/>
          </p:cNvSpPr>
          <p:nvPr>
            <p:ph idx="1"/>
          </p:nvPr>
        </p:nvSpPr>
        <p:spPr/>
        <p:txBody>
          <a:bodyPr/>
          <a:lstStyle/>
          <a:p>
            <a:r>
              <a:rPr lang="en-US" dirty="0" smtClean="0"/>
              <a:t>Already visited websites</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2295366"/>
            <a:ext cx="9066531" cy="3876834"/>
          </a:xfrm>
          <a:prstGeom prst="rect">
            <a:avLst/>
          </a:prstGeom>
        </p:spPr>
      </p:pic>
    </p:spTree>
    <p:extLst>
      <p:ext uri="{BB962C8B-B14F-4D97-AF65-F5344CB8AC3E}">
        <p14:creationId xmlns:p14="http://schemas.microsoft.com/office/powerpoint/2010/main" val="161570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Survey Results</a:t>
            </a:r>
          </a:p>
        </p:txBody>
      </p:sp>
      <p:sp>
        <p:nvSpPr>
          <p:cNvPr id="3" name="Content Placeholder 2"/>
          <p:cNvSpPr>
            <a:spLocks noGrp="1"/>
          </p:cNvSpPr>
          <p:nvPr>
            <p:ph idx="1"/>
          </p:nvPr>
        </p:nvSpPr>
        <p:spPr>
          <a:xfrm>
            <a:off x="1200123" y="1600200"/>
            <a:ext cx="9751060" cy="4572000"/>
          </a:xfrm>
        </p:spPr>
        <p:txBody>
          <a:bodyPr/>
          <a:lstStyle/>
          <a:p>
            <a:r>
              <a:rPr lang="en-US" dirty="0" smtClean="0"/>
              <a:t>Best payment method</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1" y="2514600"/>
            <a:ext cx="8971571" cy="3657600"/>
          </a:xfrm>
          <a:prstGeom prst="rect">
            <a:avLst/>
          </a:prstGeom>
        </p:spPr>
      </p:pic>
    </p:spTree>
    <p:extLst>
      <p:ext uri="{BB962C8B-B14F-4D97-AF65-F5344CB8AC3E}">
        <p14:creationId xmlns:p14="http://schemas.microsoft.com/office/powerpoint/2010/main" val="416199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Survey Results</a:t>
            </a:r>
          </a:p>
        </p:txBody>
      </p:sp>
      <p:sp>
        <p:nvSpPr>
          <p:cNvPr id="3" name="Content Placeholder 2"/>
          <p:cNvSpPr>
            <a:spLocks noGrp="1"/>
          </p:cNvSpPr>
          <p:nvPr>
            <p:ph idx="1"/>
          </p:nvPr>
        </p:nvSpPr>
        <p:spPr/>
        <p:txBody>
          <a:bodyPr/>
          <a:lstStyle/>
          <a:p>
            <a:r>
              <a:rPr lang="en-US" dirty="0" smtClean="0"/>
              <a:t>Safety of online shopping</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2514601"/>
            <a:ext cx="8837930" cy="3654380"/>
          </a:xfrm>
          <a:prstGeom prst="rect">
            <a:avLst/>
          </a:prstGeom>
        </p:spPr>
      </p:pic>
    </p:spTree>
    <p:extLst>
      <p:ext uri="{BB962C8B-B14F-4D97-AF65-F5344CB8AC3E}">
        <p14:creationId xmlns:p14="http://schemas.microsoft.com/office/powerpoint/2010/main" val="256983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26643"/>
            <a:ext cx="9751060" cy="1295400"/>
          </a:xfrm>
        </p:spPr>
        <p:txBody>
          <a:bodyPr>
            <a:normAutofit/>
          </a:bodyPr>
          <a:lstStyle/>
          <a:p>
            <a:r>
              <a:rPr lang="en-US" sz="6600" dirty="0"/>
              <a:t>Survey Results</a:t>
            </a:r>
          </a:p>
        </p:txBody>
      </p:sp>
      <p:sp>
        <p:nvSpPr>
          <p:cNvPr id="3" name="Content Placeholder 2"/>
          <p:cNvSpPr>
            <a:spLocks noGrp="1"/>
          </p:cNvSpPr>
          <p:nvPr>
            <p:ph idx="1"/>
          </p:nvPr>
        </p:nvSpPr>
        <p:spPr/>
        <p:txBody>
          <a:bodyPr/>
          <a:lstStyle/>
          <a:p>
            <a:r>
              <a:rPr lang="en-US" dirty="0" smtClean="0"/>
              <a:t>Satisfaction of online shopping</a:t>
            </a:r>
          </a:p>
          <a:p>
            <a:pPr marL="0" indent="0">
              <a:buNone/>
            </a:pPr>
            <a:endParaRPr lang="en-US" dirty="0"/>
          </a:p>
          <a:p>
            <a:pPr marL="0" indent="0">
              <a:buNone/>
            </a:pPr>
            <a:endParaRPr lang="en-US" dirty="0" smtClean="0"/>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1" y="2540358"/>
            <a:ext cx="9066531" cy="3200399"/>
          </a:xfrm>
          <a:prstGeom prst="rect">
            <a:avLst/>
          </a:prstGeom>
        </p:spPr>
      </p:pic>
    </p:spTree>
    <p:extLst>
      <p:ext uri="{BB962C8B-B14F-4D97-AF65-F5344CB8AC3E}">
        <p14:creationId xmlns:p14="http://schemas.microsoft.com/office/powerpoint/2010/main" val="280097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26642"/>
            <a:ext cx="9751060" cy="1295400"/>
          </a:xfrm>
        </p:spPr>
        <p:txBody>
          <a:bodyPr>
            <a:normAutofit/>
          </a:bodyPr>
          <a:lstStyle/>
          <a:p>
            <a:r>
              <a:rPr lang="en-US" sz="6600" dirty="0"/>
              <a:t>Survey Results</a:t>
            </a:r>
          </a:p>
        </p:txBody>
      </p:sp>
      <p:sp>
        <p:nvSpPr>
          <p:cNvPr id="3" name="Content Placeholder 2"/>
          <p:cNvSpPr>
            <a:spLocks noGrp="1"/>
          </p:cNvSpPr>
          <p:nvPr>
            <p:ph idx="1"/>
          </p:nvPr>
        </p:nvSpPr>
        <p:spPr/>
        <p:txBody>
          <a:bodyPr/>
          <a:lstStyle/>
          <a:p>
            <a:r>
              <a:rPr lang="en-US" dirty="0" smtClean="0"/>
              <a:t>Most likely issues of online shopping to user</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2" y="2362200"/>
            <a:ext cx="8914131" cy="3810000"/>
          </a:xfrm>
          <a:prstGeom prst="rect">
            <a:avLst/>
          </a:prstGeom>
        </p:spPr>
      </p:pic>
    </p:spTree>
    <p:extLst>
      <p:ext uri="{BB962C8B-B14F-4D97-AF65-F5344CB8AC3E}">
        <p14:creationId xmlns:p14="http://schemas.microsoft.com/office/powerpoint/2010/main" val="397815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Survey Results</a:t>
            </a:r>
          </a:p>
        </p:txBody>
      </p:sp>
      <p:sp>
        <p:nvSpPr>
          <p:cNvPr id="3" name="Content Placeholder 2"/>
          <p:cNvSpPr>
            <a:spLocks noGrp="1"/>
          </p:cNvSpPr>
          <p:nvPr>
            <p:ph idx="1"/>
          </p:nvPr>
        </p:nvSpPr>
        <p:spPr/>
        <p:txBody>
          <a:bodyPr/>
          <a:lstStyle/>
          <a:p>
            <a:r>
              <a:rPr lang="en-US" dirty="0" smtClean="0"/>
              <a:t>User like to donate</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2" y="2438400"/>
            <a:ext cx="8990331" cy="3733800"/>
          </a:xfrm>
          <a:prstGeom prst="rect">
            <a:avLst/>
          </a:prstGeom>
        </p:spPr>
      </p:pic>
    </p:spTree>
    <p:extLst>
      <p:ext uri="{BB962C8B-B14F-4D97-AF65-F5344CB8AC3E}">
        <p14:creationId xmlns:p14="http://schemas.microsoft.com/office/powerpoint/2010/main" val="231917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rgbClr val="002060"/>
                </a:solidFill>
              </a:rPr>
              <a:t>Presented by</a:t>
            </a:r>
            <a:endParaRPr lang="en-US" sz="7200"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n-US" dirty="0" smtClean="0"/>
              <a:t>                  </a:t>
            </a:r>
            <a:r>
              <a:rPr lang="en-US" sz="3600" dirty="0" err="1" smtClean="0"/>
              <a:t>Md</a:t>
            </a:r>
            <a:r>
              <a:rPr lang="en-US" sz="3600" dirty="0" smtClean="0"/>
              <a:t> Asaduzzaman Masum</a:t>
            </a:r>
          </a:p>
          <a:p>
            <a:pPr marL="0" indent="0">
              <a:buNone/>
            </a:pPr>
            <a:r>
              <a:rPr lang="en-US" sz="3600" dirty="0"/>
              <a:t> </a:t>
            </a:r>
            <a:r>
              <a:rPr lang="en-US" sz="3600" dirty="0" smtClean="0"/>
              <a:t>               ID :- CSE 06307433</a:t>
            </a:r>
          </a:p>
          <a:p>
            <a:pPr marL="0" indent="0">
              <a:buNone/>
            </a:pPr>
            <a:r>
              <a:rPr lang="en-US" sz="3600" dirty="0"/>
              <a:t> </a:t>
            </a:r>
            <a:r>
              <a:rPr lang="en-US" sz="3600" dirty="0" smtClean="0"/>
              <a:t>             </a:t>
            </a:r>
            <a:r>
              <a:rPr lang="en-US" sz="3600" dirty="0" err="1" smtClean="0">
                <a:cs typeface="Arial" panose="020B0604020202020204" pitchFamily="34" charset="0"/>
              </a:rPr>
              <a:t>Md</a:t>
            </a:r>
            <a:r>
              <a:rPr lang="en-US" sz="3600" dirty="0" smtClean="0">
                <a:cs typeface="Arial" panose="020B0604020202020204" pitchFamily="34" charset="0"/>
              </a:rPr>
              <a:t> </a:t>
            </a:r>
            <a:r>
              <a:rPr lang="en-US" sz="3600" dirty="0" err="1" smtClean="0">
                <a:cs typeface="Arial" panose="020B0604020202020204" pitchFamily="34" charset="0"/>
              </a:rPr>
              <a:t>Shamim</a:t>
            </a:r>
            <a:endParaRPr lang="en-US" sz="3600" dirty="0" smtClean="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             </a:t>
            </a:r>
            <a:r>
              <a:rPr lang="en-US" sz="3600" dirty="0" smtClean="0">
                <a:cs typeface="Arial" panose="020B0604020202020204" pitchFamily="34" charset="0"/>
              </a:rPr>
              <a:t>ID :- CSE 06307456</a:t>
            </a:r>
          </a:p>
          <a:p>
            <a:pPr marL="0" indent="0">
              <a:buNone/>
            </a:pPr>
            <a:r>
              <a:rPr lang="en-US" sz="3600" dirty="0" smtClean="0"/>
              <a:t>              </a:t>
            </a:r>
            <a:r>
              <a:rPr lang="en-US" sz="3600" dirty="0" err="1" smtClean="0"/>
              <a:t>Toufiq</a:t>
            </a:r>
            <a:r>
              <a:rPr lang="en-US" sz="3600" dirty="0" smtClean="0"/>
              <a:t> </a:t>
            </a:r>
            <a:r>
              <a:rPr lang="en-US" sz="3600" dirty="0" err="1" smtClean="0"/>
              <a:t>Anam</a:t>
            </a:r>
            <a:r>
              <a:rPr lang="en-US" sz="3600" dirty="0" smtClean="0"/>
              <a:t> </a:t>
            </a:r>
            <a:r>
              <a:rPr lang="en-US" sz="3600" dirty="0" err="1" smtClean="0"/>
              <a:t>Fahim</a:t>
            </a:r>
            <a:endParaRPr lang="en-US" sz="3600" dirty="0" smtClean="0"/>
          </a:p>
          <a:p>
            <a:pPr marL="0" indent="0">
              <a:buNone/>
            </a:pPr>
            <a:r>
              <a:rPr lang="en-US" sz="3600" dirty="0"/>
              <a:t> </a:t>
            </a:r>
            <a:r>
              <a:rPr lang="en-US" sz="3600" dirty="0" smtClean="0"/>
              <a:t>               ID :- CSE 06307436</a:t>
            </a:r>
            <a:endParaRPr lang="en-US" sz="36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4809" y="1603717"/>
            <a:ext cx="1370329" cy="129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p:cNvPicPr>
            <a:picLocks noChangeAspect="1"/>
          </p:cNvPicPr>
          <p:nvPr/>
        </p:nvPicPr>
        <p:blipFill>
          <a:blip r:embed="rId3"/>
          <a:stretch>
            <a:fillRect/>
          </a:stretch>
        </p:blipFill>
        <p:spPr>
          <a:xfrm>
            <a:off x="1218883" y="3051517"/>
            <a:ext cx="1406255"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p:cNvPicPr>
            <a:picLocks noChangeAspect="1"/>
          </p:cNvPicPr>
          <p:nvPr/>
        </p:nvPicPr>
        <p:blipFill>
          <a:blip r:embed="rId4"/>
          <a:stretch>
            <a:fillRect/>
          </a:stretch>
        </p:blipFill>
        <p:spPr>
          <a:xfrm>
            <a:off x="1254809" y="4540348"/>
            <a:ext cx="1371600" cy="15192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82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Interview Structure</a:t>
            </a:r>
            <a:endParaRPr lang="en-US" sz="4800" dirty="0"/>
          </a:p>
        </p:txBody>
      </p:sp>
      <p:sp>
        <p:nvSpPr>
          <p:cNvPr id="3" name="Content Placeholder 2"/>
          <p:cNvSpPr>
            <a:spLocks noGrp="1"/>
          </p:cNvSpPr>
          <p:nvPr>
            <p:ph idx="1"/>
          </p:nvPr>
        </p:nvSpPr>
        <p:spPr/>
        <p:txBody>
          <a:bodyPr/>
          <a:lstStyle/>
          <a:p>
            <a:r>
              <a:rPr lang="en-US" dirty="0"/>
              <a:t>Open ended question </a:t>
            </a:r>
          </a:p>
          <a:p>
            <a:r>
              <a:rPr lang="en-US" dirty="0"/>
              <a:t>Close ended question</a:t>
            </a:r>
          </a:p>
          <a:p>
            <a:pPr marL="0" indent="0">
              <a:buNone/>
            </a:pPr>
            <a:endParaRPr lang="en-US" dirty="0"/>
          </a:p>
        </p:txBody>
      </p:sp>
    </p:spTree>
    <p:extLst>
      <p:ext uri="{BB962C8B-B14F-4D97-AF65-F5344CB8AC3E}">
        <p14:creationId xmlns:p14="http://schemas.microsoft.com/office/powerpoint/2010/main" val="6933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Interviewee</a:t>
            </a:r>
            <a:endParaRPr lang="en-US" sz="4800" dirty="0"/>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smtClean="0"/>
          </a:p>
          <a:p>
            <a:pPr marL="0" indent="0">
              <a:buNone/>
            </a:pPr>
            <a:endParaRPr lang="en-US" dirty="0"/>
          </a:p>
          <a:p>
            <a:pPr marL="0" indent="0" algn="ctr">
              <a:buNone/>
            </a:pPr>
            <a:endParaRPr lang="en-US" dirty="0" smtClean="0"/>
          </a:p>
          <a:p>
            <a:pPr marL="0" indent="0" algn="ctr">
              <a:buNone/>
            </a:pPr>
            <a:r>
              <a:rPr lang="en-US" dirty="0" smtClean="0"/>
              <a:t>Md </a:t>
            </a:r>
            <a:r>
              <a:rPr lang="en-US" dirty="0"/>
              <a:t>Arif Hosen</a:t>
            </a:r>
          </a:p>
          <a:p>
            <a:pPr marL="0" indent="0" algn="ctr">
              <a:buNone/>
            </a:pPr>
            <a:r>
              <a:rPr lang="en-US" dirty="0"/>
              <a:t>Ex-Engineer at Shwapno</a:t>
            </a:r>
          </a:p>
          <a:p>
            <a:pPr marL="0" indent="0" algn="ctr">
              <a:buNone/>
            </a:pPr>
            <a:r>
              <a:rPr lang="en-US" dirty="0"/>
              <a:t>Present-Senior officer(ICT) at Agrani Bank</a:t>
            </a:r>
          </a:p>
          <a:p>
            <a:pPr marL="0" indent="0" algn="ctr">
              <a:buNone/>
            </a:pPr>
            <a:r>
              <a:rPr lang="en-US" dirty="0" smtClean="0"/>
              <a:t>Gmail : ariftiu@gmail.com</a:t>
            </a:r>
            <a:endParaRPr lang="en-US" dirty="0"/>
          </a:p>
          <a:p>
            <a:pPr marL="0" indent="0" algn="ctr">
              <a:buNone/>
            </a:pPr>
            <a:r>
              <a:rPr lang="en-US" dirty="0"/>
              <a:t>Contact no. 01731281711</a:t>
            </a:r>
          </a:p>
          <a:p>
            <a:pPr marL="0" indent="0">
              <a:buNone/>
            </a:pPr>
            <a:endParaRPr lang="en-US" dirty="0" smtClean="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6211" y="1600201"/>
            <a:ext cx="2209802" cy="1752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888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Interview Question</a:t>
            </a:r>
            <a:endParaRPr lang="en-US" sz="4800" dirty="0"/>
          </a:p>
        </p:txBody>
      </p:sp>
      <p:sp>
        <p:nvSpPr>
          <p:cNvPr id="3" name="Content Placeholder 2"/>
          <p:cNvSpPr>
            <a:spLocks noGrp="1"/>
          </p:cNvSpPr>
          <p:nvPr>
            <p:ph idx="1"/>
          </p:nvPr>
        </p:nvSpPr>
        <p:spPr/>
        <p:txBody>
          <a:bodyPr/>
          <a:lstStyle/>
          <a:p>
            <a:pPr marL="0" indent="0" algn="just">
              <a:buNone/>
            </a:pPr>
            <a:r>
              <a:rPr lang="en-US" b="1" dirty="0"/>
              <a:t>Question 01:  Assalamu Alaykum viyya. How are you?</a:t>
            </a:r>
            <a:endParaRPr lang="en-US" dirty="0"/>
          </a:p>
          <a:p>
            <a:pPr marL="0" indent="0" algn="just">
              <a:buNone/>
            </a:pPr>
            <a:r>
              <a:rPr lang="en-US" dirty="0"/>
              <a:t>Answer: Walykum Assalam. Alhamdulillah Fine</a:t>
            </a:r>
            <a:r>
              <a:rPr lang="en-US" dirty="0" smtClean="0"/>
              <a:t>.</a:t>
            </a:r>
          </a:p>
          <a:p>
            <a:pPr marL="0" indent="0" algn="just">
              <a:buNone/>
            </a:pPr>
            <a:endParaRPr lang="en-US" dirty="0"/>
          </a:p>
          <a:p>
            <a:pPr marL="0" indent="0" algn="just">
              <a:buNone/>
            </a:pPr>
            <a:r>
              <a:rPr lang="en-US" b="1" dirty="0"/>
              <a:t>Question 02: How shwapno.com works?</a:t>
            </a:r>
            <a:endParaRPr lang="en-US" dirty="0"/>
          </a:p>
          <a:p>
            <a:pPr marL="0" indent="0" algn="just">
              <a:buNone/>
            </a:pPr>
            <a:r>
              <a:rPr lang="en-US" dirty="0"/>
              <a:t>Answer: When a consumer wants to buy a certain product, he go to the website and selects the product he wants to buy. Once the product is selected, the consumer transaction is moved to the online transaction server where he places an order.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229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Interview Question</a:t>
            </a:r>
            <a:endParaRPr lang="en-US" sz="4800" dirty="0"/>
          </a:p>
        </p:txBody>
      </p:sp>
      <p:sp>
        <p:nvSpPr>
          <p:cNvPr id="3" name="Content Placeholder 2"/>
          <p:cNvSpPr>
            <a:spLocks noGrp="1"/>
          </p:cNvSpPr>
          <p:nvPr>
            <p:ph idx="1"/>
          </p:nvPr>
        </p:nvSpPr>
        <p:spPr/>
        <p:txBody>
          <a:bodyPr/>
          <a:lstStyle/>
          <a:p>
            <a:pPr marL="0" indent="0">
              <a:buNone/>
            </a:pPr>
            <a:r>
              <a:rPr lang="en-US" b="1" dirty="0"/>
              <a:t>Question 03: What kind of products your company sale?</a:t>
            </a:r>
            <a:endParaRPr lang="en-US" dirty="0"/>
          </a:p>
          <a:p>
            <a:pPr marL="0" indent="0">
              <a:buNone/>
            </a:pPr>
            <a:r>
              <a:rPr lang="en-US" dirty="0"/>
              <a:t>Answer: We use many other product for sales   like-</a:t>
            </a:r>
          </a:p>
          <a:p>
            <a:pPr lvl="1"/>
            <a:r>
              <a:rPr lang="en-US" dirty="0"/>
              <a:t>Baby Food and care</a:t>
            </a:r>
          </a:p>
          <a:p>
            <a:pPr lvl="1"/>
            <a:r>
              <a:rPr lang="en-US" dirty="0"/>
              <a:t>Chocolates &amp; Candies</a:t>
            </a:r>
          </a:p>
          <a:p>
            <a:pPr lvl="1"/>
            <a:r>
              <a:rPr lang="en-US" dirty="0"/>
              <a:t>Fruits &amp; Vegetables</a:t>
            </a:r>
          </a:p>
          <a:p>
            <a:pPr lvl="1"/>
            <a:r>
              <a:rPr lang="en-US" dirty="0"/>
              <a:t>Meat &amp; Fish</a:t>
            </a:r>
          </a:p>
          <a:p>
            <a:pPr lvl="1"/>
            <a:r>
              <a:rPr lang="en-US" dirty="0"/>
              <a:t>Household Items &amp; Etc.</a:t>
            </a:r>
          </a:p>
          <a:p>
            <a:pPr marL="0" indent="0">
              <a:buNone/>
            </a:pPr>
            <a:endParaRPr lang="en-US" dirty="0"/>
          </a:p>
        </p:txBody>
      </p:sp>
    </p:spTree>
    <p:extLst>
      <p:ext uri="{BB962C8B-B14F-4D97-AF65-F5344CB8AC3E}">
        <p14:creationId xmlns:p14="http://schemas.microsoft.com/office/powerpoint/2010/main" val="372309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Interview Question</a:t>
            </a:r>
            <a:endParaRPr lang="en-US" sz="4800" dirty="0"/>
          </a:p>
        </p:txBody>
      </p:sp>
      <p:sp>
        <p:nvSpPr>
          <p:cNvPr id="3" name="Content Placeholder 2"/>
          <p:cNvSpPr>
            <a:spLocks noGrp="1"/>
          </p:cNvSpPr>
          <p:nvPr>
            <p:ph idx="1"/>
          </p:nvPr>
        </p:nvSpPr>
        <p:spPr/>
        <p:txBody>
          <a:bodyPr/>
          <a:lstStyle/>
          <a:p>
            <a:r>
              <a:rPr lang="en-US" b="1" dirty="0"/>
              <a:t>Question 04:  What are the types of Ecommerce Applications available in the It industry?</a:t>
            </a:r>
            <a:endParaRPr lang="en-US" dirty="0"/>
          </a:p>
          <a:p>
            <a:pPr marL="0" indent="0">
              <a:buNone/>
            </a:pPr>
            <a:r>
              <a:rPr lang="en-US" dirty="0" smtClean="0"/>
              <a:t>Answer</a:t>
            </a:r>
            <a:r>
              <a:rPr lang="en-US" dirty="0"/>
              <a:t>: </a:t>
            </a:r>
            <a:endParaRPr lang="en-US" dirty="0" smtClean="0"/>
          </a:p>
          <a:p>
            <a:pPr marL="451025" lvl="1" indent="0">
              <a:buNone/>
            </a:pPr>
            <a:r>
              <a:rPr lang="en-US" dirty="0" smtClean="0"/>
              <a:t>Business </a:t>
            </a:r>
            <a:r>
              <a:rPr lang="en-US" dirty="0"/>
              <a:t>to Business (B2B) </a:t>
            </a:r>
            <a:br>
              <a:rPr lang="en-US" dirty="0"/>
            </a:br>
            <a:r>
              <a:rPr lang="en-US" dirty="0"/>
              <a:t>Business to Customers (B2C)</a:t>
            </a:r>
            <a:br>
              <a:rPr lang="en-US" dirty="0"/>
            </a:br>
            <a:r>
              <a:rPr lang="en-US" dirty="0"/>
              <a:t>Customers to Customers (C2C)</a:t>
            </a:r>
            <a:br>
              <a:rPr lang="en-US" dirty="0"/>
            </a:br>
            <a:r>
              <a:rPr lang="en-US" dirty="0"/>
              <a:t>Customers to Business (C2B)</a:t>
            </a:r>
            <a:br>
              <a:rPr lang="en-US" dirty="0"/>
            </a:br>
            <a:r>
              <a:rPr lang="en-US" dirty="0"/>
              <a:t>Etc...</a:t>
            </a:r>
          </a:p>
          <a:p>
            <a:pPr marL="0" indent="0">
              <a:buNone/>
            </a:pPr>
            <a:endParaRPr lang="en-US" dirty="0"/>
          </a:p>
        </p:txBody>
      </p:sp>
    </p:spTree>
    <p:extLst>
      <p:ext uri="{BB962C8B-B14F-4D97-AF65-F5344CB8AC3E}">
        <p14:creationId xmlns:p14="http://schemas.microsoft.com/office/powerpoint/2010/main" val="163404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Interview Question</a:t>
            </a:r>
            <a:endParaRPr lang="en-US" sz="4800"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Question </a:t>
            </a:r>
            <a:r>
              <a:rPr lang="en-US" b="1" dirty="0"/>
              <a:t>05:  What Is the Difference Between Business-to-business And Business-to-consumer Electronic Commerce?</a:t>
            </a:r>
            <a:endParaRPr lang="en-US" dirty="0"/>
          </a:p>
          <a:p>
            <a:pPr marL="0" indent="0">
              <a:buNone/>
            </a:pPr>
            <a:r>
              <a:rPr lang="en-US" dirty="0"/>
              <a:t>Answer: Difference between business-to-business and business-to-consumer e-commerce </a:t>
            </a:r>
            <a:br>
              <a:rPr lang="en-US" dirty="0"/>
            </a:br>
            <a:r>
              <a:rPr lang="en-US" dirty="0"/>
              <a:t>Business-to-business electronic commerce is conducted between two separate businesses, such as a large company needing office supplies and an office supply company. Business-to-consumer electronic commerce is between one individual and a company selling goods or services.</a:t>
            </a:r>
          </a:p>
          <a:p>
            <a:pPr marL="0" indent="0">
              <a:buNone/>
            </a:pPr>
            <a:r>
              <a:rPr lang="en-US" dirty="0"/>
              <a:t> </a:t>
            </a:r>
          </a:p>
          <a:p>
            <a:pPr marL="0" indent="0">
              <a:buNone/>
            </a:pPr>
            <a:r>
              <a:rPr lang="en-US" b="1" dirty="0"/>
              <a:t>Question 06: Which procedure use your online user, for payment?</a:t>
            </a:r>
            <a:endParaRPr lang="en-US" dirty="0"/>
          </a:p>
          <a:p>
            <a:pPr marL="0" indent="0">
              <a:buNone/>
            </a:pPr>
            <a:r>
              <a:rPr lang="en-US" dirty="0"/>
              <a:t>Answer: Our maximum online user use Debit card, Credit card &amp; BKash.</a:t>
            </a:r>
          </a:p>
          <a:p>
            <a:pPr marL="0" indent="0">
              <a:buNone/>
            </a:pPr>
            <a:endParaRPr lang="en-US" dirty="0"/>
          </a:p>
        </p:txBody>
      </p:sp>
    </p:spTree>
    <p:extLst>
      <p:ext uri="{BB962C8B-B14F-4D97-AF65-F5344CB8AC3E}">
        <p14:creationId xmlns:p14="http://schemas.microsoft.com/office/powerpoint/2010/main" val="84785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Interview Question</a:t>
            </a:r>
            <a:endParaRPr lang="en-US" sz="4800"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t>Question 07: How does a user interact   with the system?</a:t>
            </a:r>
            <a:endParaRPr lang="en-US" dirty="0"/>
          </a:p>
          <a:p>
            <a:pPr marL="0" indent="0" algn="just">
              <a:buNone/>
            </a:pPr>
            <a:r>
              <a:rPr lang="en-US" dirty="0"/>
              <a:t>Answer: It is public process. Anybody can connect with ours going to our website Shwapno.com but yes we are about 600000 registered users. They uses Shwapno with login process. Everyone connect with ours with sign in process</a:t>
            </a:r>
            <a:r>
              <a:rPr lang="en-US" dirty="0" smtClean="0"/>
              <a:t>.</a:t>
            </a:r>
            <a:r>
              <a:rPr lang="en-US" dirty="0"/>
              <a:t> </a:t>
            </a:r>
            <a:endParaRPr lang="en-US" dirty="0" smtClean="0"/>
          </a:p>
          <a:p>
            <a:pPr algn="just"/>
            <a:endParaRPr lang="en-US" dirty="0"/>
          </a:p>
          <a:p>
            <a:pPr marL="0" indent="0" algn="just">
              <a:buNone/>
            </a:pPr>
            <a:r>
              <a:rPr lang="en-US" b="1" dirty="0"/>
              <a:t>Question 08: What is your ordering procedure?</a:t>
            </a:r>
            <a:endParaRPr lang="en-US" dirty="0"/>
          </a:p>
          <a:p>
            <a:pPr marL="0" indent="0" algn="just">
              <a:buNone/>
            </a:pPr>
            <a:r>
              <a:rPr lang="en-US" dirty="0"/>
              <a:t>Answer: Any contract for the supply of Grocery Delivery from this Website is between you and the corresponding outlets .for the supply or Goods or Services from this website any contact is between you and Shwapno.com .you also warrant that the credit or debit card details that you provide are for your own credit or debit card and that you have sufficient funds to make payment.</a:t>
            </a:r>
          </a:p>
          <a:p>
            <a:pPr marL="0" indent="0" algn="just">
              <a:buNone/>
            </a:pPr>
            <a:r>
              <a:rPr lang="en-US" dirty="0"/>
              <a:t> </a:t>
            </a:r>
          </a:p>
          <a:p>
            <a:pPr marL="0" indent="0">
              <a:buNone/>
            </a:pPr>
            <a:endParaRPr lang="en-US" dirty="0"/>
          </a:p>
        </p:txBody>
      </p:sp>
    </p:spTree>
    <p:extLst>
      <p:ext uri="{BB962C8B-B14F-4D97-AF65-F5344CB8AC3E}">
        <p14:creationId xmlns:p14="http://schemas.microsoft.com/office/powerpoint/2010/main" val="250418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Interview Question</a:t>
            </a:r>
            <a:endParaRPr lang="en-US" sz="4800" dirty="0"/>
          </a:p>
        </p:txBody>
      </p:sp>
      <p:sp>
        <p:nvSpPr>
          <p:cNvPr id="3" name="Content Placeholder 2"/>
          <p:cNvSpPr>
            <a:spLocks noGrp="1"/>
          </p:cNvSpPr>
          <p:nvPr>
            <p:ph idx="1"/>
          </p:nvPr>
        </p:nvSpPr>
        <p:spPr/>
        <p:txBody>
          <a:bodyPr>
            <a:normAutofit fontScale="77500" lnSpcReduction="20000"/>
          </a:bodyPr>
          <a:lstStyle/>
          <a:p>
            <a:r>
              <a:rPr lang="en-US" b="1" dirty="0"/>
              <a:t>Question 09: How Does Web Marketing Create A More Personalized Approach Than Radio Or Television Advertising?</a:t>
            </a:r>
            <a:endParaRPr lang="en-US" dirty="0"/>
          </a:p>
          <a:p>
            <a:r>
              <a:rPr lang="en-US" dirty="0"/>
              <a:t>Answer: By allowing users to select the ads they would like to pursue; in radio and television advertising, the viewer or listener is more of a passive recipient of the information.</a:t>
            </a:r>
          </a:p>
          <a:p>
            <a:r>
              <a:rPr lang="en-US" b="1" dirty="0"/>
              <a:t>Question 10: Why Shwapno focused?</a:t>
            </a:r>
            <a:endParaRPr lang="en-US" dirty="0"/>
          </a:p>
          <a:p>
            <a:r>
              <a:rPr lang="en-US" dirty="0"/>
              <a:t>Answer: Shwapno was initially focused on the price sensitive customer base, but after years of steady growth of its conventional retail and other channels, the company now serves a diverse market covering many segments.</a:t>
            </a:r>
          </a:p>
          <a:p>
            <a:r>
              <a:rPr lang="en-US" b="1" dirty="0"/>
              <a:t>Question 11: How many people connected with Shwapno?</a:t>
            </a:r>
            <a:endParaRPr lang="en-US" dirty="0"/>
          </a:p>
          <a:p>
            <a:r>
              <a:rPr lang="en-US" dirty="0"/>
              <a:t>Answer: 600,000 registered customers, 2500 colleagues, and thousands of suppliers and growers.</a:t>
            </a:r>
          </a:p>
          <a:p>
            <a:r>
              <a:rPr lang="en-US" dirty="0"/>
              <a:t> </a:t>
            </a:r>
          </a:p>
          <a:p>
            <a:endParaRPr lang="en-US" dirty="0"/>
          </a:p>
        </p:txBody>
      </p:sp>
    </p:spTree>
    <p:extLst>
      <p:ext uri="{BB962C8B-B14F-4D97-AF65-F5344CB8AC3E}">
        <p14:creationId xmlns:p14="http://schemas.microsoft.com/office/powerpoint/2010/main" val="210838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Hints from already existed system</a:t>
            </a:r>
            <a:endParaRPr lang="en-US" sz="4800" dirty="0"/>
          </a:p>
        </p:txBody>
      </p:sp>
      <p:sp>
        <p:nvSpPr>
          <p:cNvPr id="3" name="Content Placeholder 2"/>
          <p:cNvSpPr>
            <a:spLocks noGrp="1"/>
          </p:cNvSpPr>
          <p:nvPr>
            <p:ph idx="1"/>
          </p:nvPr>
        </p:nvSpPr>
        <p:spPr/>
        <p:txBody>
          <a:bodyPr/>
          <a:lstStyle/>
          <a:p>
            <a:r>
              <a:rPr lang="en-US" dirty="0"/>
              <a:t>A mobile website </a:t>
            </a:r>
            <a:r>
              <a:rPr lang="en-US" dirty="0" smtClean="0"/>
              <a:t>option</a:t>
            </a:r>
          </a:p>
          <a:p>
            <a:r>
              <a:rPr lang="en-US" dirty="0" smtClean="0"/>
              <a:t>Free </a:t>
            </a:r>
            <a:r>
              <a:rPr lang="en-US" dirty="0"/>
              <a:t>or competitive shipping </a:t>
            </a:r>
            <a:r>
              <a:rPr lang="en-US" dirty="0" smtClean="0"/>
              <a:t>options</a:t>
            </a:r>
          </a:p>
          <a:p>
            <a:r>
              <a:rPr lang="en-US" dirty="0"/>
              <a:t>A detailed product description</a:t>
            </a:r>
          </a:p>
          <a:p>
            <a:r>
              <a:rPr lang="en-US" dirty="0"/>
              <a:t>A fast guest check-out option</a:t>
            </a:r>
          </a:p>
          <a:p>
            <a:pPr marL="0" indent="0">
              <a:buNone/>
            </a:pPr>
            <a:endParaRPr lang="en-US" dirty="0"/>
          </a:p>
        </p:txBody>
      </p:sp>
    </p:spTree>
    <p:extLst>
      <p:ext uri="{BB962C8B-B14F-4D97-AF65-F5344CB8AC3E}">
        <p14:creationId xmlns:p14="http://schemas.microsoft.com/office/powerpoint/2010/main" val="124148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Summary</a:t>
            </a:r>
            <a:endParaRPr lang="en-US" sz="4800" dirty="0"/>
          </a:p>
        </p:txBody>
      </p:sp>
      <p:sp>
        <p:nvSpPr>
          <p:cNvPr id="3" name="Content Placeholder 2"/>
          <p:cNvSpPr>
            <a:spLocks noGrp="1"/>
          </p:cNvSpPr>
          <p:nvPr>
            <p:ph idx="1"/>
          </p:nvPr>
        </p:nvSpPr>
        <p:spPr/>
        <p:txBody>
          <a:bodyPr/>
          <a:lstStyle/>
          <a:p>
            <a:r>
              <a:rPr lang="en-US" dirty="0" smtClean="0"/>
              <a:t>Minor changes for feature</a:t>
            </a:r>
          </a:p>
          <a:p>
            <a:r>
              <a:rPr lang="en-US" dirty="0" smtClean="0"/>
              <a:t>Adding suitable option for user</a:t>
            </a:r>
          </a:p>
          <a:p>
            <a:r>
              <a:rPr lang="en-US" dirty="0" smtClean="0"/>
              <a:t>Modify some option</a:t>
            </a:r>
            <a:endParaRPr lang="en-US" dirty="0"/>
          </a:p>
        </p:txBody>
      </p:sp>
    </p:spTree>
    <p:extLst>
      <p:ext uri="{BB962C8B-B14F-4D97-AF65-F5344CB8AC3E}">
        <p14:creationId xmlns:p14="http://schemas.microsoft.com/office/powerpoint/2010/main" val="91155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Information Gathering &amp; Interview</a:t>
            </a:r>
          </a:p>
        </p:txBody>
      </p:sp>
      <p:sp>
        <p:nvSpPr>
          <p:cNvPr id="3" name="Content Placeholder 2"/>
          <p:cNvSpPr>
            <a:spLocks noGrp="1"/>
          </p:cNvSpPr>
          <p:nvPr>
            <p:ph idx="1"/>
          </p:nvPr>
        </p:nvSpPr>
        <p:spPr/>
        <p:txBody>
          <a:bodyPr/>
          <a:lstStyle/>
          <a:p>
            <a:pPr marL="457200" indent="-457200"/>
            <a:r>
              <a:rPr lang="en-US" sz="4000" dirty="0"/>
              <a:t>Goals</a:t>
            </a:r>
          </a:p>
          <a:p>
            <a:pPr marL="457200" indent="-457200"/>
            <a:r>
              <a:rPr lang="en-US" dirty="0"/>
              <a:t>Gather opinions or viewpoints</a:t>
            </a:r>
          </a:p>
          <a:p>
            <a:pPr marL="457200" indent="-457200"/>
            <a:r>
              <a:rPr lang="en-US" dirty="0"/>
              <a:t>Gather information on the user point of view</a:t>
            </a:r>
          </a:p>
          <a:p>
            <a:pPr marL="457200" indent="-457200"/>
            <a:r>
              <a:rPr lang="en-US" dirty="0"/>
              <a:t>Knowing User </a:t>
            </a:r>
            <a:r>
              <a:rPr lang="en-US" dirty="0" smtClean="0"/>
              <a:t>Needs and Expectation</a:t>
            </a:r>
          </a:p>
          <a:p>
            <a:pPr marL="457200" indent="-457200"/>
            <a:r>
              <a:rPr lang="en-US" dirty="0" smtClean="0"/>
              <a:t>Understanding the current system</a:t>
            </a:r>
          </a:p>
          <a:p>
            <a:pPr marL="457200" indent="-457200"/>
            <a:r>
              <a:rPr lang="en-US" dirty="0"/>
              <a:t>Verification of previously gathered </a:t>
            </a:r>
            <a:r>
              <a:rPr lang="en-US" dirty="0" smtClean="0"/>
              <a:t>facts</a:t>
            </a:r>
          </a:p>
          <a:p>
            <a:pPr marL="0" indent="0">
              <a:buNone/>
            </a:pPr>
            <a:endParaRPr lang="en-US" dirty="0"/>
          </a:p>
        </p:txBody>
      </p:sp>
    </p:spTree>
    <p:extLst>
      <p:ext uri="{BB962C8B-B14F-4D97-AF65-F5344CB8AC3E}">
        <p14:creationId xmlns:p14="http://schemas.microsoft.com/office/powerpoint/2010/main" val="332890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3" y="1219200"/>
            <a:ext cx="3886200" cy="3433763"/>
          </a:xfrm>
          <a:prstGeom prst="rect">
            <a:avLst/>
          </a:prstGeom>
        </p:spPr>
      </p:pic>
      <p:sp>
        <p:nvSpPr>
          <p:cNvPr id="3" name="Cloud Callout 2"/>
          <p:cNvSpPr/>
          <p:nvPr/>
        </p:nvSpPr>
        <p:spPr>
          <a:xfrm>
            <a:off x="7389812" y="1524000"/>
            <a:ext cx="3124200" cy="2514600"/>
          </a:xfrm>
          <a:prstGeom prst="cloudCallout">
            <a:avLst>
              <a:gd name="adj1" fmla="val -159342"/>
              <a:gd name="adj2" fmla="val 1998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Thank u for having with us?</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7868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Method of information gathering</a:t>
            </a:r>
            <a:endParaRPr lang="en-US" sz="4800" dirty="0"/>
          </a:p>
        </p:txBody>
      </p:sp>
      <p:sp>
        <p:nvSpPr>
          <p:cNvPr id="3" name="Oval 2"/>
          <p:cNvSpPr/>
          <p:nvPr/>
        </p:nvSpPr>
        <p:spPr>
          <a:xfrm>
            <a:off x="4646612" y="5218404"/>
            <a:ext cx="25908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Hints from existed System</a:t>
            </a:r>
            <a:endParaRPr lang="en-US" dirty="0">
              <a:solidFill>
                <a:schemeClr val="tx1"/>
              </a:solidFill>
            </a:endParaRPr>
          </a:p>
        </p:txBody>
      </p:sp>
      <p:sp>
        <p:nvSpPr>
          <p:cNvPr id="10" name="Rounded Rectangle 9"/>
          <p:cNvSpPr/>
          <p:nvPr/>
        </p:nvSpPr>
        <p:spPr>
          <a:xfrm>
            <a:off x="4683661" y="2601519"/>
            <a:ext cx="2362200" cy="1463167"/>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Information</a:t>
            </a:r>
            <a:endParaRPr lang="en-US" sz="2800" dirty="0">
              <a:solidFill>
                <a:schemeClr val="tx1"/>
              </a:solidFill>
            </a:endParaRPr>
          </a:p>
        </p:txBody>
      </p:sp>
      <p:cxnSp>
        <p:nvCxnSpPr>
          <p:cNvPr id="16" name="Elbow Connector 15"/>
          <p:cNvCxnSpPr/>
          <p:nvPr/>
        </p:nvCxnSpPr>
        <p:spPr>
          <a:xfrm rot="16200000" flipH="1">
            <a:off x="5397221" y="5229795"/>
            <a:ext cx="23296" cy="5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3142473" y="3367428"/>
            <a:ext cx="995079" cy="32536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rot="10800000">
            <a:off x="7235309" y="3333101"/>
            <a:ext cx="1084203" cy="359695"/>
          </a:xfrm>
          <a:prstGeom prst="rect">
            <a:avLst/>
          </a:prstGeom>
        </p:spPr>
      </p:pic>
      <p:sp>
        <p:nvSpPr>
          <p:cNvPr id="21" name="Down Arrow 20"/>
          <p:cNvSpPr/>
          <p:nvPr/>
        </p:nvSpPr>
        <p:spPr>
          <a:xfrm rot="-10800000">
            <a:off x="5712362" y="4225118"/>
            <a:ext cx="382051" cy="77039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685212" y="2875437"/>
            <a:ext cx="2743200" cy="127502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Interview</a:t>
            </a:r>
            <a:endParaRPr lang="en-US" dirty="0">
              <a:solidFill>
                <a:schemeClr val="tx1"/>
              </a:solidFill>
            </a:endParaRPr>
          </a:p>
        </p:txBody>
      </p:sp>
      <p:sp>
        <p:nvSpPr>
          <p:cNvPr id="24" name="Oval 23"/>
          <p:cNvSpPr/>
          <p:nvPr/>
        </p:nvSpPr>
        <p:spPr>
          <a:xfrm>
            <a:off x="358785" y="2875437"/>
            <a:ext cx="2583336" cy="127502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Survey Form</a:t>
            </a:r>
            <a:endParaRPr lang="en-US" dirty="0">
              <a:solidFill>
                <a:schemeClr val="tx1"/>
              </a:solidFill>
            </a:endParaRPr>
          </a:p>
        </p:txBody>
      </p:sp>
    </p:spTree>
    <p:extLst>
      <p:ext uri="{BB962C8B-B14F-4D97-AF65-F5344CB8AC3E}">
        <p14:creationId xmlns:p14="http://schemas.microsoft.com/office/powerpoint/2010/main" val="34268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Survey Form</a:t>
            </a:r>
            <a:endParaRPr lang="en-US" sz="7200" dirty="0"/>
          </a:p>
        </p:txBody>
      </p:sp>
      <p:sp>
        <p:nvSpPr>
          <p:cNvPr id="3" name="Subtitle 2"/>
          <p:cNvSpPr>
            <a:spLocks noGrp="1"/>
          </p:cNvSpPr>
          <p:nvPr>
            <p:ph type="subTitle" idx="1"/>
          </p:nvPr>
        </p:nvSpPr>
        <p:spPr>
          <a:xfrm>
            <a:off x="1828324" y="2089594"/>
            <a:ext cx="9141619" cy="4616005"/>
          </a:xfrm>
        </p:spPr>
        <p:txBody>
          <a:bodyPr>
            <a:normAutofit/>
          </a:bodyPr>
          <a:lstStyle/>
          <a:p>
            <a:pPr marL="457200" indent="-457200">
              <a:buFont typeface="Arial" panose="020B0604020202020204" pitchFamily="34" charset="0"/>
              <a:buChar char="•"/>
            </a:pPr>
            <a:r>
              <a:rPr lang="en-US" sz="4000" dirty="0" smtClean="0">
                <a:solidFill>
                  <a:schemeClr val="tx1"/>
                </a:solidFill>
              </a:rPr>
              <a:t>Specific Question</a:t>
            </a:r>
          </a:p>
          <a:p>
            <a:pPr marL="457200" indent="-457200">
              <a:buFont typeface="Arial" panose="020B0604020202020204" pitchFamily="34" charset="0"/>
              <a:buChar char="•"/>
            </a:pPr>
            <a:r>
              <a:rPr lang="en-US" sz="4000" dirty="0" smtClean="0">
                <a:solidFill>
                  <a:schemeClr val="tx1"/>
                </a:solidFill>
              </a:rPr>
              <a:t>Question no. 11</a:t>
            </a:r>
            <a:endParaRPr lang="en-US" sz="4000" dirty="0">
              <a:solidFill>
                <a:schemeClr val="tx1"/>
              </a:solidFill>
            </a:endParaRPr>
          </a:p>
        </p:txBody>
      </p:sp>
    </p:spTree>
    <p:extLst>
      <p:ext uri="{BB962C8B-B14F-4D97-AF65-F5344CB8AC3E}">
        <p14:creationId xmlns:p14="http://schemas.microsoft.com/office/powerpoint/2010/main" val="273033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0" y="0"/>
            <a:ext cx="2971800" cy="16002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Survey questionnaires</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2209800"/>
            <a:ext cx="4495800" cy="4495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212" y="444708"/>
            <a:ext cx="5153946" cy="6248400"/>
          </a:xfrm>
          <a:prstGeom prst="rect">
            <a:avLst/>
          </a:prstGeom>
        </p:spPr>
      </p:pic>
    </p:spTree>
    <p:extLst>
      <p:ext uri="{BB962C8B-B14F-4D97-AF65-F5344CB8AC3E}">
        <p14:creationId xmlns:p14="http://schemas.microsoft.com/office/powerpoint/2010/main" val="168311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23396" y="22485"/>
            <a:ext cx="2971800" cy="16002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Survey questionnaires</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12" y="2057400"/>
            <a:ext cx="4800600" cy="43821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812" y="762001"/>
            <a:ext cx="4875213" cy="5710044"/>
          </a:xfrm>
          <a:prstGeom prst="rect">
            <a:avLst/>
          </a:prstGeom>
        </p:spPr>
      </p:pic>
    </p:spTree>
    <p:extLst>
      <p:ext uri="{BB962C8B-B14F-4D97-AF65-F5344CB8AC3E}">
        <p14:creationId xmlns:p14="http://schemas.microsoft.com/office/powerpoint/2010/main" val="160239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0" y="-7495"/>
            <a:ext cx="2971800" cy="16002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Survey questionnaires</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812" y="304800"/>
            <a:ext cx="6411220" cy="5943600"/>
          </a:xfrm>
          <a:prstGeom prst="rect">
            <a:avLst/>
          </a:prstGeom>
        </p:spPr>
      </p:pic>
    </p:spTree>
    <p:extLst>
      <p:ext uri="{BB962C8B-B14F-4D97-AF65-F5344CB8AC3E}">
        <p14:creationId xmlns:p14="http://schemas.microsoft.com/office/powerpoint/2010/main" val="423372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Survey Results</a:t>
            </a:r>
          </a:p>
        </p:txBody>
      </p:sp>
      <p:sp>
        <p:nvSpPr>
          <p:cNvPr id="3" name="Content Placeholder 2"/>
          <p:cNvSpPr>
            <a:spLocks noGrp="1"/>
          </p:cNvSpPr>
          <p:nvPr>
            <p:ph idx="1"/>
          </p:nvPr>
        </p:nvSpPr>
        <p:spPr/>
        <p:txBody>
          <a:bodyPr/>
          <a:lstStyle/>
          <a:p>
            <a:r>
              <a:rPr lang="en-US" dirty="0" smtClean="0"/>
              <a:t>Count of occupation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1" y="2438401"/>
            <a:ext cx="9066531" cy="3886200"/>
          </a:xfrm>
          <a:prstGeom prst="rect">
            <a:avLst/>
          </a:prstGeom>
        </p:spPr>
      </p:pic>
    </p:spTree>
    <p:extLst>
      <p:ext uri="{BB962C8B-B14F-4D97-AF65-F5344CB8AC3E}">
        <p14:creationId xmlns:p14="http://schemas.microsoft.com/office/powerpoint/2010/main" val="6474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a4f35948-e619-41b3-aa29-22878b09cfd2"/>
    <ds:schemaRef ds:uri="http://schemas.openxmlformats.org/package/2006/metadata/core-properties"/>
    <ds:schemaRef ds:uri="http://purl.org/dc/elements/1.1/"/>
    <ds:schemaRef ds:uri="http://www.w3.org/XML/1998/namespace"/>
    <ds:schemaRef ds:uri="http://schemas.microsoft.com/office/2006/documentManagement/types"/>
    <ds:schemaRef ds:uri="http://schemas.microsoft.com/office/2006/metadata/properties"/>
    <ds:schemaRef ds:uri="http://purl.org/dc/dcmitype/"/>
    <ds:schemaRef ds:uri="http://schemas.microsoft.com/office/infopath/2007/PartnerControls"/>
    <ds:schemaRef ds:uri="40262f94-9f35-4ac3-9a90-690165a166b7"/>
    <ds:schemaRef ds:uri="http://purl.org/dc/te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851</TotalTime>
  <Words>520</Words>
  <Application>Microsoft Office PowerPoint</Application>
  <PresentationFormat>Custom</PresentationFormat>
  <Paragraphs>114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Constantia</vt:lpstr>
      <vt:lpstr>Cooking 16x9</vt:lpstr>
      <vt:lpstr>     Kacha Bazar . Com A ONLINE SHOPING SYSTEM </vt:lpstr>
      <vt:lpstr>Presented by</vt:lpstr>
      <vt:lpstr>Information Gathering &amp; Interview</vt:lpstr>
      <vt:lpstr>Method of information gathering</vt:lpstr>
      <vt:lpstr>Survey Form</vt:lpstr>
      <vt:lpstr>PowerPoint Presentation</vt:lpstr>
      <vt:lpstr>PowerPoint Presentation</vt:lpstr>
      <vt:lpstr>PowerPoint Presentation</vt:lpstr>
      <vt:lpstr>Survey Results</vt:lpstr>
      <vt:lpstr>Survey Results</vt:lpstr>
      <vt:lpstr>Survey Results</vt:lpstr>
      <vt:lpstr>Survey Results</vt:lpstr>
      <vt:lpstr>Survey Results</vt:lpstr>
      <vt:lpstr>Survey Results</vt:lpstr>
      <vt:lpstr>Survey Results</vt:lpstr>
      <vt:lpstr>Survey Results</vt:lpstr>
      <vt:lpstr>Survey Results</vt:lpstr>
      <vt:lpstr>Survey Results</vt:lpstr>
      <vt:lpstr>Survey Results</vt:lpstr>
      <vt:lpstr>Interview Structure</vt:lpstr>
      <vt:lpstr>Interviewee</vt:lpstr>
      <vt:lpstr>Interview Question</vt:lpstr>
      <vt:lpstr>Interview Question</vt:lpstr>
      <vt:lpstr>Interview Question</vt:lpstr>
      <vt:lpstr>Interview Question</vt:lpstr>
      <vt:lpstr>Interview Question</vt:lpstr>
      <vt:lpstr>Interview Question</vt:lpstr>
      <vt:lpstr>Hints from already existed system</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qd masum</dc:creator>
  <cp:lastModifiedBy>qd masum</cp:lastModifiedBy>
  <cp:revision>88</cp:revision>
  <dcterms:created xsi:type="dcterms:W3CDTF">2019-09-07T19:01:43Z</dcterms:created>
  <dcterms:modified xsi:type="dcterms:W3CDTF">2019-09-20T17:57:40Z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