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4" r:id="rId5"/>
    <p:sldId id="275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3" r:id="rId17"/>
    <p:sldId id="295" r:id="rId18"/>
    <p:sldId id="296" r:id="rId19"/>
    <p:sldId id="297" r:id="rId20"/>
    <p:sldId id="28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92" autoAdjust="0"/>
  </p:normalViewPr>
  <p:slideViewPr>
    <p:cSldViewPr>
      <p:cViewPr>
        <p:scale>
          <a:sx n="80" d="100"/>
          <a:sy n="80" d="100"/>
        </p:scale>
        <p:origin x="16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12/14/2019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12/14/2019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12/14/2019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12/14/2019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222840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err="1" smtClean="0"/>
              <a:t>Kacha</a:t>
            </a:r>
            <a:r>
              <a:rPr lang="en-US" sz="7200" dirty="0" smtClean="0"/>
              <a:t> Bazar . Com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A ONLINE SHOPING 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4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Feasibility</a:t>
            </a:r>
          </a:p>
          <a:p>
            <a:pPr marL="0" indent="0">
              <a:buNone/>
            </a:pPr>
            <a:r>
              <a:rPr lang="en-US" dirty="0" smtClean="0"/>
              <a:t>Social feasibility is a determination of whether a proposed project will be acceptable to the people or not.</a:t>
            </a:r>
          </a:p>
          <a:p>
            <a:r>
              <a:rPr lang="en-US" dirty="0" smtClean="0"/>
              <a:t>Management Feasibility</a:t>
            </a:r>
          </a:p>
          <a:p>
            <a:pPr marL="0" indent="0">
              <a:buNone/>
            </a:pPr>
            <a:r>
              <a:rPr lang="en-US" dirty="0" smtClean="0"/>
              <a:t>It is a determination of whether a proposed project will be acceptable to management. If does not accept a project or gives a negligible support to it ; the analyst will tend to view the project as a non feasible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-152400"/>
            <a:ext cx="9751060" cy="914400"/>
          </a:xfrm>
        </p:spPr>
        <p:txBody>
          <a:bodyPr/>
          <a:lstStyle/>
          <a:p>
            <a:r>
              <a:rPr lang="en-US" dirty="0" smtClean="0"/>
              <a:t>Screen Shots Of The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762000"/>
            <a:ext cx="9751060" cy="6096000"/>
          </a:xfrm>
        </p:spPr>
        <p:txBody>
          <a:bodyPr/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676400"/>
            <a:ext cx="10744200" cy="48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3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 Shots Of The 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838200"/>
            <a:ext cx="9751060" cy="5334000"/>
          </a:xfrm>
        </p:spPr>
        <p:txBody>
          <a:bodyPr/>
          <a:lstStyle/>
          <a:p>
            <a:r>
              <a:rPr lang="en-US" dirty="0" smtClean="0"/>
              <a:t>Login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371600"/>
            <a:ext cx="5000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-647700"/>
            <a:ext cx="9751060" cy="1295400"/>
          </a:xfrm>
        </p:spPr>
        <p:txBody>
          <a:bodyPr/>
          <a:lstStyle/>
          <a:p>
            <a:r>
              <a:rPr lang="en-US" dirty="0" smtClean="0"/>
              <a:t>Screen Shots Of The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762000"/>
            <a:ext cx="9751060" cy="5410200"/>
          </a:xfrm>
        </p:spPr>
        <p:txBody>
          <a:bodyPr/>
          <a:lstStyle/>
          <a:p>
            <a:r>
              <a:rPr lang="en-US" dirty="0" err="1" smtClean="0"/>
              <a:t>Infront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556885"/>
            <a:ext cx="10058400" cy="47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685800"/>
          </a:xfrm>
        </p:spPr>
        <p:txBody>
          <a:bodyPr/>
          <a:lstStyle/>
          <a:p>
            <a:r>
              <a:rPr lang="en-US" dirty="0" smtClean="0"/>
              <a:t>Screen Shots Of The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066800"/>
            <a:ext cx="9751060" cy="5105400"/>
          </a:xfrm>
        </p:spPr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63" y="1676401"/>
            <a:ext cx="4991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made here is just to ensure that this product could be valid in today real challenging world. Here all the facilities are made and tested.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Currently the system works for limited number of   administration to work. In near future it well be extended for many types of insuring policies so that efficiency can be improved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to conclude that the project that I undertook was worked upon with a sincere  effort. Most of the requirements have been fulfilled up to the mark and the requirements which have been remaining ,can be completed with a </a:t>
            </a:r>
            <a:r>
              <a:rPr lang="en-US" smtClean="0"/>
              <a:t>short extension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2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1219200"/>
            <a:ext cx="3886200" cy="3433763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7389812" y="1524000"/>
            <a:ext cx="3124200" cy="2514600"/>
          </a:xfrm>
          <a:prstGeom prst="cloudCallout">
            <a:avLst>
              <a:gd name="adj1" fmla="val -159342"/>
              <a:gd name="adj2" fmla="val 199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u for having with us?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2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Presented by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sz="3600" dirty="0" smtClean="0"/>
              <a:t>Md Asaduzzaman Masum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ID :- CSE 06307433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</a:t>
            </a:r>
            <a:r>
              <a:rPr lang="en-US" sz="3600" dirty="0" smtClean="0">
                <a:cs typeface="Arial" panose="020B0604020202020204" pitchFamily="34" charset="0"/>
              </a:rPr>
              <a:t>Md Shamim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600" dirty="0" smtClean="0">
                <a:cs typeface="Arial" panose="020B0604020202020204" pitchFamily="34" charset="0"/>
              </a:rPr>
              <a:t>ID :- CSE 06307456</a:t>
            </a:r>
          </a:p>
          <a:p>
            <a:pPr marL="0" indent="0">
              <a:buNone/>
            </a:pPr>
            <a:r>
              <a:rPr lang="en-US" sz="3600" dirty="0" smtClean="0"/>
              <a:t>              </a:t>
            </a:r>
            <a:r>
              <a:rPr lang="en-US" sz="3600" dirty="0" smtClean="0"/>
              <a:t>Taufiq </a:t>
            </a:r>
            <a:r>
              <a:rPr lang="en-US" sz="3600" dirty="0" smtClean="0"/>
              <a:t>Anam Fahim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ID :- CSE 06307436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09" y="1603717"/>
            <a:ext cx="1370329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3051517"/>
            <a:ext cx="1406255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09" y="4540348"/>
            <a:ext cx="1371600" cy="151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8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Contribution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Feasibility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Screen Shots Of </a:t>
            </a:r>
            <a:r>
              <a:rPr lang="en-US" dirty="0"/>
              <a:t>T</a:t>
            </a:r>
            <a:r>
              <a:rPr lang="en-US" dirty="0" smtClean="0"/>
              <a:t>he 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Future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The purpose of the project is to come up with electronic commerce system that is simple and secure for users</a:t>
            </a:r>
          </a:p>
          <a:p>
            <a:r>
              <a:rPr lang="en-US" dirty="0" smtClean="0"/>
              <a:t>Clients can view products browse for more information        about the product</a:t>
            </a:r>
          </a:p>
          <a:p>
            <a:r>
              <a:rPr lang="en-US" dirty="0" smtClean="0"/>
              <a:t>Select items and collect them in shopping cart then buy products online</a:t>
            </a:r>
          </a:p>
          <a:p>
            <a:r>
              <a:rPr lang="en-US" dirty="0" smtClean="0"/>
              <a:t>System will be able to manage customer’s data , data about products in store and transactions</a:t>
            </a:r>
          </a:p>
          <a:p>
            <a:r>
              <a:rPr lang="en-US" dirty="0" smtClean="0"/>
              <a:t>Customer’s information will be kept confidential. But online administrator can view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 Shamim – 30%</a:t>
            </a:r>
          </a:p>
          <a:p>
            <a:r>
              <a:rPr lang="en-US" dirty="0" smtClean="0"/>
              <a:t> Md Asaduzzaman Masum - 30%</a:t>
            </a:r>
          </a:p>
          <a:p>
            <a:r>
              <a:rPr lang="en-US" dirty="0" smtClean="0"/>
              <a:t>Taufiq anam Fahim – 25%</a:t>
            </a:r>
          </a:p>
          <a:p>
            <a:r>
              <a:rPr lang="en-US" dirty="0" smtClean="0"/>
              <a:t>Abid Ahmed -15%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Secure access of </a:t>
            </a:r>
            <a:r>
              <a:rPr lang="en-US" dirty="0" smtClean="0"/>
              <a:t>confidential data </a:t>
            </a:r>
          </a:p>
          <a:p>
            <a:r>
              <a:rPr lang="en-US" dirty="0"/>
              <a:t>24 </a:t>
            </a:r>
            <a:r>
              <a:rPr lang="en-US" dirty="0" smtClean="0"/>
              <a:t>/ 7 availability</a:t>
            </a:r>
          </a:p>
          <a:p>
            <a:r>
              <a:rPr lang="en-US" dirty="0" smtClean="0"/>
              <a:t>Better component design to get better performance at peak time</a:t>
            </a:r>
          </a:p>
          <a:p>
            <a:r>
              <a:rPr lang="en-US" dirty="0" smtClean="0"/>
              <a:t>Advertisement space where it will effectively catch the customer’s attention and as a source of revenue</a:t>
            </a:r>
          </a:p>
          <a:p>
            <a:r>
              <a:rPr lang="en-US" dirty="0" smtClean="0"/>
              <a:t>More Payment gateways</a:t>
            </a:r>
          </a:p>
          <a:p>
            <a:r>
              <a:rPr lang="en-US" dirty="0" smtClean="0"/>
              <a:t>Dynamic price model by which prices can be changed based on demand and supply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Feasibility</a:t>
            </a:r>
          </a:p>
          <a:p>
            <a:pPr marL="0" indent="0">
              <a:buNone/>
            </a:pPr>
            <a:r>
              <a:rPr lang="en-US" dirty="0" smtClean="0"/>
              <a:t>This is concerned with specifying equipment and software that will successfully satisfy the user requirement. In examine</a:t>
            </a:r>
          </a:p>
          <a:p>
            <a:pPr marL="0" indent="0">
              <a:buNone/>
            </a:pPr>
            <a:r>
              <a:rPr lang="en-US" dirty="0" smtClean="0"/>
              <a:t>Technical feasibility 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Configuration of the system is given more importance than the actual make of hardware.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workstations are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these units are interconnected so that they could operate and communicate smoothly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Feasibility</a:t>
            </a:r>
          </a:p>
          <a:p>
            <a:pPr marL="0" indent="0">
              <a:buNone/>
            </a:pPr>
            <a:r>
              <a:rPr lang="en-US" dirty="0" smtClean="0"/>
              <a:t>It is mainly related to human organization and political aspects. The points to be considered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w</a:t>
            </a:r>
            <a:r>
              <a:rPr lang="en-US" dirty="0" smtClean="0"/>
              <a:t>hat changes will be brought with the system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what organizational structures are  distributed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new skills will be required ?</a:t>
            </a:r>
          </a:p>
        </p:txBody>
      </p:sp>
    </p:spTree>
    <p:extLst>
      <p:ext uri="{BB962C8B-B14F-4D97-AF65-F5344CB8AC3E}">
        <p14:creationId xmlns:p14="http://schemas.microsoft.com/office/powerpoint/2010/main" val="27028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Economical Feasibility</a:t>
            </a:r>
          </a:p>
          <a:p>
            <a:pPr marL="0" indent="0">
              <a:buNone/>
            </a:pPr>
            <a:r>
              <a:rPr lang="en-US" dirty="0" smtClean="0"/>
              <a:t>Economic analysis is the most frequently used  technique for evaluating the effectiveness of a proposed system. More frequently known as cost-benefit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 procedure is to determine the benefits and savings that are expected from a proposed system and compare them with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benefits outweigh costs , a decision is taken to design and implement the system</a:t>
            </a:r>
          </a:p>
        </p:txBody>
      </p:sp>
    </p:spTree>
    <p:extLst>
      <p:ext uri="{BB962C8B-B14F-4D97-AF65-F5344CB8AC3E}">
        <p14:creationId xmlns:p14="http://schemas.microsoft.com/office/powerpoint/2010/main" val="5297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1216</TotalTime>
  <Words>522</Words>
  <Application>Microsoft Office PowerPoint</Application>
  <PresentationFormat>Custom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Constantia</vt:lpstr>
      <vt:lpstr>Wingdings</vt:lpstr>
      <vt:lpstr>Cooking 16x9</vt:lpstr>
      <vt:lpstr>     Kacha Bazar . Com A ONLINE SHOPING SYSTEM </vt:lpstr>
      <vt:lpstr>Presented by</vt:lpstr>
      <vt:lpstr>Overview</vt:lpstr>
      <vt:lpstr>Introduction</vt:lpstr>
      <vt:lpstr>Contribution</vt:lpstr>
      <vt:lpstr>Requirements</vt:lpstr>
      <vt:lpstr>Feasibility</vt:lpstr>
      <vt:lpstr>Feasibility</vt:lpstr>
      <vt:lpstr>Feasibility</vt:lpstr>
      <vt:lpstr>Feasibility</vt:lpstr>
      <vt:lpstr>Screen Shots Of The Site</vt:lpstr>
      <vt:lpstr>Screen Shots Of The Site </vt:lpstr>
      <vt:lpstr>Screen Shots Of The Site</vt:lpstr>
      <vt:lpstr>Screen Shots Of The Site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qd masum</dc:creator>
  <cp:lastModifiedBy>M A KAIUM</cp:lastModifiedBy>
  <cp:revision>117</cp:revision>
  <dcterms:created xsi:type="dcterms:W3CDTF">2019-09-07T19:01:43Z</dcterms:created>
  <dcterms:modified xsi:type="dcterms:W3CDTF">2019-12-14T21:16:55Z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