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4" r:id="rId5"/>
    <p:sldId id="275" r:id="rId6"/>
    <p:sldId id="276" r:id="rId7"/>
    <p:sldId id="258" r:id="rId8"/>
    <p:sldId id="281" r:id="rId9"/>
    <p:sldId id="279" r:id="rId10"/>
    <p:sldId id="280" r:id="rId11"/>
    <p:sldId id="278" r:id="rId12"/>
    <p:sldId id="283" r:id="rId13"/>
    <p:sldId id="282" r:id="rId14"/>
    <p:sldId id="284" r:id="rId15"/>
    <p:sldId id="263" r:id="rId16"/>
    <p:sldId id="286" r:id="rId17"/>
    <p:sldId id="287" r:id="rId18"/>
    <p:sldId id="285" r:id="rId19"/>
    <p:sldId id="288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492" autoAdjust="0"/>
  </p:normalViewPr>
  <p:slideViewPr>
    <p:cSldViewPr>
      <p:cViewPr varScale="1">
        <p:scale>
          <a:sx n="74" d="100"/>
          <a:sy n="74" d="100"/>
        </p:scale>
        <p:origin x="36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08-Sep-19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08-Sep-19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08-Sep-19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08-Sep-19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08-Sep-19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08-Sep-19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08-Sep-19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08-Sep-19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08-Sep-19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08-Sep-19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08-Sep-19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08-Sep-19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08-Sep-19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08-Sep-19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222840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err="1" smtClean="0"/>
              <a:t>Kacha</a:t>
            </a:r>
            <a:r>
              <a:rPr lang="en-US" sz="7200" dirty="0" smtClean="0"/>
              <a:t> Bazar . Com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A ONLINE SHOPING 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4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399"/>
            <a:ext cx="9751060" cy="1146629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solidFill>
                  <a:srgbClr val="002060"/>
                </a:solidFill>
              </a:rPr>
              <a:t>Users Sided </a:t>
            </a:r>
            <a:r>
              <a:rPr lang="en-US" sz="6600" dirty="0" smtClean="0">
                <a:solidFill>
                  <a:srgbClr val="002060"/>
                </a:solidFill>
              </a:rPr>
              <a:t>Benefits and Costs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752600"/>
            <a:ext cx="4875530" cy="8164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Benefits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569029"/>
            <a:ext cx="4875530" cy="3603170"/>
          </a:xfrm>
        </p:spPr>
        <p:txBody>
          <a:bodyPr/>
          <a:lstStyle/>
          <a:p>
            <a:r>
              <a:rPr lang="en-US" dirty="0" smtClean="0"/>
              <a:t>24/7 Services</a:t>
            </a:r>
          </a:p>
          <a:p>
            <a:r>
              <a:rPr lang="en-US" dirty="0" smtClean="0"/>
              <a:t>Home Delivery</a:t>
            </a:r>
          </a:p>
          <a:p>
            <a:r>
              <a:rPr lang="en-US" dirty="0" smtClean="0"/>
              <a:t>Save time &amp; Transport Costs</a:t>
            </a:r>
          </a:p>
          <a:p>
            <a:r>
              <a:rPr lang="en-US" dirty="0" smtClean="0"/>
              <a:t>Easily Choose the best one</a:t>
            </a:r>
          </a:p>
          <a:p>
            <a:r>
              <a:rPr lang="en-US" dirty="0" smtClean="0"/>
              <a:t>Compare Two products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6636" y="1752600"/>
            <a:ext cx="4875530" cy="81642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Costs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569029"/>
            <a:ext cx="4875530" cy="3603170"/>
          </a:xfrm>
        </p:spPr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Charge</a:t>
            </a:r>
            <a:endParaRPr lang="en-US" dirty="0" smtClean="0"/>
          </a:p>
          <a:p>
            <a:r>
              <a:rPr lang="en-US" dirty="0" smtClean="0"/>
              <a:t>Hardware Costs.</a:t>
            </a:r>
          </a:p>
          <a:p>
            <a:r>
              <a:rPr lang="en-US" dirty="0" smtClean="0"/>
              <a:t>Internet bill</a:t>
            </a:r>
          </a:p>
          <a:p>
            <a:r>
              <a:rPr lang="en-US" dirty="0" smtClean="0"/>
              <a:t>Payment Costs</a:t>
            </a:r>
          </a:p>
          <a:p>
            <a:r>
              <a:rPr lang="en-US" dirty="0" smtClean="0"/>
              <a:t>Vat Charge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2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601423"/>
            <a:ext cx="9751060" cy="8382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2060"/>
                </a:solidFill>
              </a:rPr>
              <a:t>Administrator sided Benefit &amp; Costs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Benefit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Gain </a:t>
            </a:r>
            <a:r>
              <a:rPr lang="en-US" dirty="0"/>
              <a:t>Access to Customer Data </a:t>
            </a:r>
            <a:r>
              <a:rPr lang="en-US" dirty="0" smtClean="0"/>
              <a:t>Easily</a:t>
            </a:r>
          </a:p>
          <a:p>
            <a:r>
              <a:rPr lang="en-US" dirty="0" smtClean="0"/>
              <a:t>Get Payment by Customer</a:t>
            </a:r>
          </a:p>
          <a:p>
            <a:r>
              <a:rPr lang="en-US" dirty="0" smtClean="0"/>
              <a:t>Real Life problem Solving</a:t>
            </a:r>
          </a:p>
          <a:p>
            <a:r>
              <a:rPr lang="en-US" dirty="0" smtClean="0"/>
              <a:t>New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Costs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Collection data and information 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 development </a:t>
            </a:r>
            <a:endParaRPr lang="en-US" dirty="0"/>
          </a:p>
          <a:p>
            <a:r>
              <a:rPr lang="en-US" dirty="0" smtClean="0"/>
              <a:t>Management Costs</a:t>
            </a:r>
          </a:p>
          <a:p>
            <a:r>
              <a:rPr lang="en-US" dirty="0" smtClean="0"/>
              <a:t>Internet bill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0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81000"/>
            <a:ext cx="9751060" cy="12192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Project Scheduling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012" y="2133600"/>
            <a:ext cx="7542529" cy="4572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In Project Scheduling I asks myself three questions to start -</a:t>
            </a:r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1. What needs to be done?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2. When will it be done?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3. Who will do it?</a:t>
            </a:r>
          </a:p>
        </p:txBody>
      </p:sp>
      <p:pic>
        <p:nvPicPr>
          <p:cNvPr id="5122" name="Picture 2" descr="Image result for questions pictu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3" y="2133600"/>
            <a:ext cx="3276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26642"/>
            <a:ext cx="9751060" cy="1295400"/>
          </a:xfrm>
        </p:spPr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95358"/>
              </p:ext>
            </p:extLst>
          </p:nvPr>
        </p:nvGraphicFramePr>
        <p:xfrm>
          <a:off x="1446212" y="1981200"/>
          <a:ext cx="812588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/>
                <a:gridCol w="2311929"/>
                <a:gridCol w="1751013"/>
                <a:gridCol w="2031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Precedence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Part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Communicatin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Deployment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Testing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23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533400"/>
            <a:ext cx="9525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4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Risk Analysis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Database</a:t>
            </a:r>
          </a:p>
          <a:p>
            <a:r>
              <a:rPr lang="en-US" dirty="0" smtClean="0"/>
              <a:t>Secured Payment Method</a:t>
            </a:r>
            <a:endParaRPr lang="en-US" dirty="0"/>
          </a:p>
          <a:p>
            <a:r>
              <a:rPr lang="en-US" dirty="0" smtClean="0"/>
              <a:t>Backup Hardware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use secure </a:t>
            </a:r>
            <a:r>
              <a:rPr lang="en-US" dirty="0" smtClean="0"/>
              <a:t>passwords</a:t>
            </a:r>
          </a:p>
          <a:p>
            <a:r>
              <a:rPr lang="en-US" dirty="0"/>
              <a:t>Keep an eye on pricing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3" y="1219200"/>
            <a:ext cx="3886200" cy="3433763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7389812" y="1524000"/>
            <a:ext cx="3124200" cy="2514600"/>
          </a:xfrm>
          <a:prstGeom prst="cloudCallout">
            <a:avLst>
              <a:gd name="adj1" fmla="val -159342"/>
              <a:gd name="adj2" fmla="val 1998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you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 Question?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868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Presented by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sz="3600" dirty="0" err="1" smtClean="0"/>
              <a:t>Md</a:t>
            </a:r>
            <a:r>
              <a:rPr lang="en-US" sz="3600" dirty="0" smtClean="0"/>
              <a:t> Asaduzzaman Masum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ID :- CSE 06307433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</a:t>
            </a:r>
            <a:r>
              <a:rPr lang="en-US" sz="3600" dirty="0" err="1" smtClean="0">
                <a:cs typeface="Arial" panose="020B0604020202020204" pitchFamily="34" charset="0"/>
              </a:rPr>
              <a:t>Md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Shamim</a:t>
            </a:r>
            <a:endParaRPr lang="en-US" sz="36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dirty="0" smtClean="0">
                <a:cs typeface="Arial" panose="020B0604020202020204" pitchFamily="34" charset="0"/>
              </a:rPr>
              <a:t>ID :- CSE 06307456</a:t>
            </a:r>
          </a:p>
          <a:p>
            <a:pPr marL="0" indent="0">
              <a:buNone/>
            </a:pPr>
            <a:r>
              <a:rPr lang="en-US" sz="3600" dirty="0" smtClean="0"/>
              <a:t>              </a:t>
            </a:r>
            <a:r>
              <a:rPr lang="en-US" sz="3600" dirty="0" err="1" smtClean="0"/>
              <a:t>Toufiq</a:t>
            </a:r>
            <a:r>
              <a:rPr lang="en-US" sz="3600" dirty="0" smtClean="0"/>
              <a:t> </a:t>
            </a:r>
            <a:r>
              <a:rPr lang="en-US" sz="3600" dirty="0" err="1" smtClean="0"/>
              <a:t>Anam</a:t>
            </a:r>
            <a:r>
              <a:rPr lang="en-US" sz="3600" dirty="0" smtClean="0"/>
              <a:t> </a:t>
            </a:r>
            <a:r>
              <a:rPr lang="en-US" sz="3600" dirty="0" err="1" smtClean="0"/>
              <a:t>Fahim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ID :- CSE 06307436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09" y="1603717"/>
            <a:ext cx="1370329" cy="1295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3051517"/>
            <a:ext cx="1406255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09" y="4540348"/>
            <a:ext cx="1371600" cy="15192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82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4"/>
            <a:ext cx="9141619" cy="446360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Online Shop?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Types of User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0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533400"/>
            <a:ext cx="975106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Project Motivation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2209800"/>
            <a:ext cx="9751060" cy="3962400"/>
          </a:xfrm>
        </p:spPr>
        <p:txBody>
          <a:bodyPr/>
          <a:lstStyle/>
          <a:p>
            <a:r>
              <a:rPr lang="en-US" sz="4400" dirty="0" smtClean="0"/>
              <a:t>Solving Real life time </a:t>
            </a:r>
            <a:r>
              <a:rPr lang="en-US" sz="4400" dirty="0" smtClean="0"/>
              <a:t>problem</a:t>
            </a:r>
            <a:endParaRPr lang="en-US" sz="4400" dirty="0" smtClean="0"/>
          </a:p>
          <a:p>
            <a:r>
              <a:rPr lang="en-US" sz="4400" dirty="0" smtClean="0"/>
              <a:t>Security </a:t>
            </a:r>
            <a:r>
              <a:rPr lang="en-US" sz="4400" dirty="0"/>
              <a:t>assurance for the </a:t>
            </a:r>
            <a:r>
              <a:rPr lang="en-US" sz="4400" dirty="0" smtClean="0"/>
              <a:t>user</a:t>
            </a:r>
          </a:p>
          <a:p>
            <a:r>
              <a:rPr lang="en-US" sz="4400" dirty="0" smtClean="0"/>
              <a:t>Safety of </a:t>
            </a:r>
            <a:r>
              <a:rPr lang="en-US" sz="4400" dirty="0" smtClean="0"/>
              <a:t>Payment </a:t>
            </a:r>
            <a:r>
              <a:rPr lang="en-US" sz="4400" dirty="0" smtClean="0"/>
              <a:t>for users</a:t>
            </a:r>
          </a:p>
          <a:p>
            <a:r>
              <a:rPr lang="en-US" sz="4400" dirty="0" smtClean="0"/>
              <a:t>Administrative tasks easier for the staffs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914400"/>
            <a:ext cx="9141619" cy="1124396"/>
          </a:xfrm>
        </p:spPr>
        <p:txBody>
          <a:bodyPr/>
          <a:lstStyle/>
          <a:p>
            <a:r>
              <a:rPr lang="en-US" sz="7200" dirty="0" smtClean="0">
                <a:solidFill>
                  <a:srgbClr val="002060"/>
                </a:solidFill>
              </a:rPr>
              <a:t>Our Project Goals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2209800"/>
            <a:ext cx="10904537" cy="4419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 </a:t>
            </a:r>
            <a:r>
              <a:rPr lang="en-US" sz="4800" dirty="0">
                <a:solidFill>
                  <a:schemeClr val="tx1"/>
                </a:solidFill>
              </a:rPr>
              <a:t>Increase 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Winning new contacts/leads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Winning new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</a:rPr>
              <a:t>Increase customer satisfaction and retention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609600"/>
            <a:ext cx="9751060" cy="1066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Features</a:t>
            </a:r>
            <a:endParaRPr lang="en-US" sz="72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age result for picture of Autosaving Draf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814512"/>
            <a:ext cx="3505200" cy="3000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2"/>
          <p:cNvSpPr/>
          <p:nvPr/>
        </p:nvSpPr>
        <p:spPr>
          <a:xfrm>
            <a:off x="4799012" y="4953000"/>
            <a:ext cx="3505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Autosaving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Drafts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14512"/>
            <a:ext cx="3429000" cy="3000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 rot="10800000" flipH="1" flipV="1">
            <a:off x="608012" y="5181600"/>
            <a:ext cx="3429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Cloude</a:t>
            </a:r>
            <a:r>
              <a:rPr lang="en-US" sz="3600" dirty="0" smtClean="0">
                <a:solidFill>
                  <a:schemeClr val="tx1"/>
                </a:solidFill>
              </a:rPr>
              <a:t> Sharing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picture of Native Email Commun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1814512"/>
            <a:ext cx="3200400" cy="3000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913812" y="5214937"/>
            <a:ext cx="3200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Native Email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830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381000"/>
            <a:ext cx="9751060" cy="12954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Features</a:t>
            </a:r>
            <a:endParaRPr lang="en-US" sz="72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Image result for picture of secure Online Eval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209800"/>
            <a:ext cx="48768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Rectangle 2"/>
          <p:cNvSpPr/>
          <p:nvPr/>
        </p:nvSpPr>
        <p:spPr>
          <a:xfrm flipV="1">
            <a:off x="227012" y="5486399"/>
            <a:ext cx="487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227012" y="5486399"/>
            <a:ext cx="487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227012" y="5600700"/>
            <a:ext cx="4876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secure Online Evaluation</a:t>
            </a:r>
          </a:p>
        </p:txBody>
      </p:sp>
      <p:pic>
        <p:nvPicPr>
          <p:cNvPr id="3076" name="Picture 4" descr="Image result for picture of Custom Repor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2209800"/>
            <a:ext cx="4516437" cy="283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Rectangle 3"/>
          <p:cNvSpPr/>
          <p:nvPr/>
        </p:nvSpPr>
        <p:spPr>
          <a:xfrm>
            <a:off x="6931024" y="5581650"/>
            <a:ext cx="4364037" cy="80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Custom Reporting</a:t>
            </a:r>
          </a:p>
        </p:txBody>
      </p:sp>
    </p:spTree>
    <p:extLst>
      <p:ext uri="{BB962C8B-B14F-4D97-AF65-F5344CB8AC3E}">
        <p14:creationId xmlns:p14="http://schemas.microsoft.com/office/powerpoint/2010/main" val="10620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533400"/>
            <a:ext cx="9751060" cy="1066800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Feasibilities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0800000" flipH="1" flipV="1">
            <a:off x="2856221" y="1739503"/>
            <a:ext cx="693420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Technical Feasibility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2878" y="3200400"/>
            <a:ext cx="6934201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Economic</a:t>
            </a:r>
            <a:r>
              <a:rPr lang="en-US" sz="4800" dirty="0" smtClean="0">
                <a:solidFill>
                  <a:schemeClr val="tx1"/>
                </a:solidFill>
              </a:rPr>
              <a:t> Feasibility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7808" y="4648200"/>
            <a:ext cx="693420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Operational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Feasiblity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5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"/>
            <a:ext cx="9751060" cy="1066798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rgbClr val="002060"/>
                </a:solidFill>
              </a:rPr>
              <a:t>Cost Benefit Analysis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212" y="1752600"/>
            <a:ext cx="5657056" cy="4572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dirty="0" smtClean="0"/>
              <a:t>User Sided Cost &amp; Benefit</a:t>
            </a:r>
          </a:p>
          <a:p>
            <a:pPr marL="0" indent="0">
              <a:buNone/>
            </a:pPr>
            <a:endParaRPr lang="en-US" sz="5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5400" dirty="0" smtClean="0"/>
              <a:t>Administrator Sided Cost &amp; Benefit</a:t>
            </a:r>
            <a:endParaRPr lang="en-US" sz="5400" dirty="0"/>
          </a:p>
        </p:txBody>
      </p:sp>
      <p:pic>
        <p:nvPicPr>
          <p:cNvPr id="4098" name="Picture 2" descr="https://www.beholderagency.com/wp-content/uploads/2018/11/contentmarketingcolor-300x2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17" y="1766887"/>
            <a:ext cx="4325143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2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a4f35948-e619-41b3-aa29-22878b09cfd2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40262f94-9f35-4ac3-9a90-690165a166b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450</TotalTime>
  <Words>243</Words>
  <Application>Microsoft Office PowerPoint</Application>
  <PresentationFormat>Custom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Constantia</vt:lpstr>
      <vt:lpstr>Wingdings</vt:lpstr>
      <vt:lpstr>Cooking 16x9</vt:lpstr>
      <vt:lpstr>     Kacha Bazar . Com A ONLINE SHOPING SYSTEM </vt:lpstr>
      <vt:lpstr>Presented by</vt:lpstr>
      <vt:lpstr>Introduction</vt:lpstr>
      <vt:lpstr>Project Motivation</vt:lpstr>
      <vt:lpstr>Our Project Goals</vt:lpstr>
      <vt:lpstr>Features</vt:lpstr>
      <vt:lpstr>Features</vt:lpstr>
      <vt:lpstr>Feasibilities</vt:lpstr>
      <vt:lpstr>Cost Benefit Analysis</vt:lpstr>
      <vt:lpstr>Users Sided Benefits and Costs</vt:lpstr>
      <vt:lpstr>Administrator sided Benefit &amp; Costs</vt:lpstr>
      <vt:lpstr>Project Scheduling</vt:lpstr>
      <vt:lpstr>Planning</vt:lpstr>
      <vt:lpstr>PowerPoint Presentation</vt:lpstr>
      <vt:lpstr>Risk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qd masum</dc:creator>
  <cp:lastModifiedBy>qd masum</cp:lastModifiedBy>
  <cp:revision>50</cp:revision>
  <dcterms:created xsi:type="dcterms:W3CDTF">2019-09-07T19:01:43Z</dcterms:created>
  <dcterms:modified xsi:type="dcterms:W3CDTF">2019-09-08T10:02:36Z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