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" lang="en-US"/>
              <a:t>World</a:t>
            </a:r>
            <a:r>
              <a:rPr altLang="en" lang="en-US"/>
              <a:t> </a:t>
            </a:r>
            <a:r>
              <a:rPr altLang="en" lang="en-US"/>
              <a:t>B</a:t>
            </a:r>
            <a:r>
              <a:rPr altLang="en" lang="en-US"/>
              <a:t>a</a:t>
            </a:r>
            <a:r>
              <a:rPr altLang="en" lang="en-US"/>
              <a:t>n</a:t>
            </a:r>
            <a:r>
              <a:rPr altLang="en" lang="en-US"/>
              <a:t>k</a:t>
            </a:r>
            <a:endParaRPr altLang="zh-CN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" lang="en-US"/>
              <a:t>Abdul</a:t>
            </a:r>
            <a:r>
              <a:rPr altLang="en" lang="en-US"/>
              <a:t> </a:t>
            </a:r>
            <a:r>
              <a:rPr altLang="en" lang="en-US"/>
              <a:t>B</a:t>
            </a:r>
            <a:r>
              <a:rPr altLang="en" lang="en-US"/>
              <a:t>a</a:t>
            </a:r>
            <a:r>
              <a:rPr altLang="en" lang="en-US"/>
              <a:t>z</a:t>
            </a:r>
            <a:r>
              <a:rPr altLang="en" lang="en-US"/>
              <a:t>i</a:t>
            </a:r>
            <a:r>
              <a:rPr altLang="en" lang="en-US"/>
              <a:t>l</a:t>
            </a:r>
            <a:endParaRPr altLang="zh-CN" lang="en-US"/>
          </a:p>
          <a:p>
            <a:r>
              <a:rPr altLang="en" lang="en-US"/>
              <a:t>3</a:t>
            </a:r>
            <a:r>
              <a:rPr altLang="en" lang="en-US"/>
              <a:t>2</a:t>
            </a:r>
            <a:r>
              <a:rPr altLang="en" lang="en-US"/>
              <a:t>6</a:t>
            </a:r>
            <a:r>
              <a:rPr altLang="en" lang="en-US"/>
              <a:t>6</a:t>
            </a:r>
            <a:r>
              <a:rPr altLang="en" lang="en-US"/>
              <a:t>6</a:t>
            </a:r>
            <a:endParaRPr altLang="zh-CN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"/>
          <p:cNvSpPr>
            <a:spLocks noGrp="1"/>
          </p:cNvSpPr>
          <p:nvPr>
            <p:ph type="title"/>
          </p:nvPr>
        </p:nvSpPr>
        <p:spPr>
          <a:xfrm>
            <a:off x="1292885" y="242900"/>
            <a:ext cx="4892800" cy="808424"/>
          </a:xfrm>
        </p:spPr>
        <p:txBody>
          <a:bodyPr/>
          <a:p>
            <a:r>
              <a:rPr altLang="en" lang="en-US"/>
              <a:t>Case</a:t>
            </a:r>
            <a:r>
              <a:rPr altLang="en" lang="en-US"/>
              <a:t> </a:t>
            </a:r>
            <a:r>
              <a:rPr altLang="en" lang="en-US"/>
              <a:t>S</a:t>
            </a:r>
            <a:r>
              <a:rPr altLang="en" lang="en-US"/>
              <a:t>t</a:t>
            </a:r>
            <a:r>
              <a:rPr altLang="en" lang="en-US"/>
              <a:t>u</a:t>
            </a:r>
            <a:r>
              <a:rPr altLang="en" lang="en-US"/>
              <a:t>d</a:t>
            </a:r>
            <a:r>
              <a:rPr altLang="en" lang="en-US"/>
              <a:t>y</a:t>
            </a:r>
            <a:endParaRPr lang="en-PK"/>
          </a:p>
        </p:txBody>
      </p:sp>
      <p:sp>
        <p:nvSpPr>
          <p:cNvPr id="1048614" name=""/>
          <p:cNvSpPr>
            <a:spLocks noGrp="1"/>
          </p:cNvSpPr>
          <p:nvPr>
            <p:ph idx="1"/>
          </p:nvPr>
        </p:nvSpPr>
        <p:spPr>
          <a:xfrm>
            <a:off x="749420" y="1488455"/>
            <a:ext cx="7886700" cy="4654096"/>
          </a:xfrm>
        </p:spPr>
        <p:txBody>
          <a:bodyPr/>
          <a:p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1980</a:t>
            </a:r>
            <a:r>
              <a:rPr altLang="en" lang="en-US"/>
              <a:t>,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environmental</a:t>
            </a:r>
            <a:r>
              <a:rPr altLang="en" lang="en-US"/>
              <a:t> </a:t>
            </a:r>
            <a:r>
              <a:rPr altLang="en" lang="en-US"/>
              <a:t>NGOs</a:t>
            </a:r>
            <a:r>
              <a:rPr altLang="en" lang="en-US"/>
              <a:t> </a:t>
            </a:r>
            <a:r>
              <a:rPr altLang="en" lang="en-US"/>
              <a:t>accused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promoting</a:t>
            </a:r>
            <a:r>
              <a:rPr altLang="en" lang="en-US"/>
              <a:t> </a:t>
            </a:r>
            <a:r>
              <a:rPr altLang="en" lang="en-US"/>
              <a:t>environmental </a:t>
            </a:r>
            <a:r>
              <a:rPr altLang="en" lang="en-US"/>
              <a:t>destruction</a:t>
            </a:r>
            <a:r>
              <a:rPr altLang="en" lang="en-US"/>
              <a:t>,</a:t>
            </a:r>
            <a:r>
              <a:rPr altLang="en" lang="en-US"/>
              <a:t>which</a:t>
            </a:r>
            <a:r>
              <a:rPr altLang="en" lang="en-US"/>
              <a:t> </a:t>
            </a:r>
            <a:r>
              <a:rPr altLang="en" lang="en-US"/>
              <a:t>resulted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hurting</a:t>
            </a:r>
            <a:r>
              <a:rPr altLang="en" lang="en-US"/>
              <a:t> </a:t>
            </a:r>
            <a:r>
              <a:rPr altLang="en" lang="en-US"/>
              <a:t>rather</a:t>
            </a:r>
            <a:r>
              <a:rPr altLang="en" lang="en-US"/>
              <a:t> </a:t>
            </a:r>
            <a:r>
              <a:rPr altLang="en" lang="en-US"/>
              <a:t>than</a:t>
            </a:r>
            <a:r>
              <a:rPr altLang="en" lang="en-US"/>
              <a:t> </a:t>
            </a:r>
            <a:r>
              <a:rPr altLang="en" lang="en-US"/>
              <a:t>helping</a:t>
            </a:r>
            <a:r>
              <a:rPr altLang="en" lang="en-US"/>
              <a:t> </a:t>
            </a:r>
            <a:r>
              <a:rPr altLang="en" lang="en-US"/>
              <a:t>people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developing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responded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criticism</a:t>
            </a:r>
            <a:r>
              <a:rPr altLang="en" lang="en-US"/>
              <a:t> </a:t>
            </a:r>
            <a:r>
              <a:rPr altLang="en" lang="en-US"/>
              <a:t>by</a:t>
            </a:r>
            <a:r>
              <a:rPr altLang="en" lang="en-US"/>
              <a:t> </a:t>
            </a:r>
            <a:r>
              <a:rPr altLang="en" lang="en-US"/>
              <a:t>environmentalists</a:t>
            </a:r>
            <a:r>
              <a:rPr altLang="en" lang="en-US"/>
              <a:t> </a:t>
            </a:r>
            <a:r>
              <a:rPr altLang="en" lang="en-US"/>
              <a:t>by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variety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institutional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policy</a:t>
            </a:r>
            <a:r>
              <a:rPr altLang="en" lang="en-US"/>
              <a:t> </a:t>
            </a:r>
            <a:r>
              <a:rPr altLang="en" lang="en-US"/>
              <a:t>reforms</a:t>
            </a:r>
            <a:r>
              <a:rPr altLang="en" lang="en-US"/>
              <a:t> </a:t>
            </a:r>
            <a:r>
              <a:rPr altLang="en" lang="en-US"/>
              <a:t>over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years,</a:t>
            </a:r>
            <a:r>
              <a:rPr altLang="en" lang="en-US"/>
              <a:t> </a:t>
            </a:r>
            <a:r>
              <a:rPr altLang="en" lang="en-US"/>
              <a:t>including</a:t>
            </a:r>
            <a:r>
              <a:rPr altLang="en" lang="en-US"/>
              <a:t> </a:t>
            </a:r>
            <a:r>
              <a:rPr altLang="en" lang="en-US"/>
              <a:t>its</a:t>
            </a:r>
            <a:r>
              <a:rPr altLang="en" lang="en-US"/>
              <a:t> </a:t>
            </a:r>
            <a:r>
              <a:rPr altLang="en" lang="en-US"/>
              <a:t>efforts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mainstream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environment</a:t>
            </a:r>
            <a:r>
              <a:rPr altLang="en" lang="en-US"/>
              <a:t> </a:t>
            </a:r>
            <a:r>
              <a:rPr altLang="en" lang="en-US"/>
              <a:t>into</a:t>
            </a:r>
            <a:r>
              <a:rPr altLang="en" lang="en-US"/>
              <a:t> </a:t>
            </a:r>
            <a:r>
              <a:rPr altLang="en" lang="en-US"/>
              <a:t>all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its</a:t>
            </a:r>
            <a:r>
              <a:rPr altLang="en" lang="en-US"/>
              <a:t> </a:t>
            </a:r>
            <a:r>
              <a:rPr altLang="en" lang="en-US"/>
              <a:t>work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These</a:t>
            </a:r>
            <a:r>
              <a:rPr altLang="en" lang="en-US"/>
              <a:t> </a:t>
            </a:r>
            <a:r>
              <a:rPr altLang="en" lang="en-US"/>
              <a:t>efforts</a:t>
            </a:r>
            <a:r>
              <a:rPr altLang="en" lang="en-US"/>
              <a:t> </a:t>
            </a:r>
            <a:r>
              <a:rPr altLang="en" lang="en-US"/>
              <a:t>include</a:t>
            </a:r>
            <a:r>
              <a:rPr altLang="en" lang="en-US"/>
              <a:t> </a:t>
            </a:r>
            <a:r>
              <a:rPr altLang="en" lang="en-US"/>
              <a:t>leadership</a:t>
            </a:r>
            <a:r>
              <a:rPr altLang="en" lang="en-US"/>
              <a:t> </a:t>
            </a:r>
            <a:r>
              <a:rPr altLang="en" lang="en-US"/>
              <a:t>role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international</a:t>
            </a:r>
            <a:r>
              <a:rPr altLang="en" lang="en-US"/>
              <a:t> </a:t>
            </a:r>
            <a:r>
              <a:rPr altLang="en" lang="en-US"/>
              <a:t>enviromental</a:t>
            </a:r>
            <a:r>
              <a:rPr altLang="en" lang="en-US"/>
              <a:t> </a:t>
            </a:r>
            <a:r>
              <a:rPr altLang="en" lang="en-US"/>
              <a:t>programmes</a:t>
            </a:r>
            <a:r>
              <a:rPr altLang="en" lang="en-US"/>
              <a:t> </a:t>
            </a:r>
            <a:r>
              <a:rPr altLang="en" lang="en-US"/>
              <a:t>related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"/>
          <p:cNvSpPr>
            <a:spLocks noGrp="1"/>
          </p:cNvSpPr>
          <p:nvPr>
            <p:ph type="title"/>
          </p:nvPr>
        </p:nvSpPr>
        <p:spPr>
          <a:xfrm>
            <a:off x="1333726" y="353375"/>
            <a:ext cx="4757510" cy="609831"/>
          </a:xfrm>
        </p:spPr>
        <p:txBody>
          <a:bodyPr>
            <a:normAutofit fontScale="90000"/>
          </a:bodyPr>
          <a:p>
            <a:r>
              <a:rPr altLang="en" lang="en-US"/>
              <a:t>Cont</a:t>
            </a:r>
            <a:r>
              <a:rPr altLang="en" lang="en-US"/>
              <a:t>.</a:t>
            </a:r>
            <a:r>
              <a:rPr altLang="en" lang="en-US"/>
              <a:t>.</a:t>
            </a:r>
            <a:r>
              <a:rPr altLang="en" lang="en-US"/>
              <a:t> </a:t>
            </a:r>
            <a:endParaRPr lang="en-PK"/>
          </a:p>
        </p:txBody>
      </p:sp>
      <p:sp>
        <p:nvSpPr>
          <p:cNvPr id="104861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seas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late</a:t>
            </a:r>
            <a:r>
              <a:rPr altLang="en" lang="en-US"/>
              <a:t> </a:t>
            </a:r>
            <a:r>
              <a:rPr altLang="en" lang="en-US"/>
              <a:t>1990</a:t>
            </a:r>
            <a:r>
              <a:rPr altLang="en" lang="en-US"/>
              <a:t> </a:t>
            </a:r>
            <a:r>
              <a:rPr altLang="en" lang="en-US"/>
              <a:t>it</a:t>
            </a:r>
            <a:r>
              <a:rPr altLang="en" lang="en-US"/>
              <a:t> </a:t>
            </a:r>
            <a:r>
              <a:rPr altLang="en" lang="en-US"/>
              <a:t>helped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set</a:t>
            </a:r>
            <a:r>
              <a:rPr altLang="en" lang="en-US"/>
              <a:t> </a:t>
            </a:r>
            <a:r>
              <a:rPr altLang="en" lang="en-US"/>
              <a:t>up</a:t>
            </a:r>
            <a:r>
              <a:rPr altLang="en" lang="en-US"/>
              <a:t> </a:t>
            </a:r>
            <a:r>
              <a:rPr altLang="en" lang="en-US"/>
              <a:t>worl</a:t>
            </a:r>
            <a:r>
              <a:rPr altLang="en" lang="en-US"/>
              <a:t>commissionon</a:t>
            </a:r>
            <a:r>
              <a:rPr altLang="en" lang="en-US"/>
              <a:t> </a:t>
            </a:r>
            <a:r>
              <a:rPr altLang="en" lang="en-US"/>
              <a:t>on</a:t>
            </a:r>
            <a:r>
              <a:rPr altLang="en" lang="en-US"/>
              <a:t> </a:t>
            </a:r>
            <a:r>
              <a:rPr altLang="en" lang="en-US"/>
              <a:t>Dams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a</a:t>
            </a:r>
            <a:r>
              <a:rPr altLang="en" lang="en-US"/>
              <a:t> </a:t>
            </a:r>
            <a:r>
              <a:rPr altLang="en" lang="en-US"/>
              <a:t>majar</a:t>
            </a:r>
            <a:r>
              <a:rPr altLang="en" lang="en-US"/>
              <a:t> </a:t>
            </a:r>
            <a:r>
              <a:rPr altLang="en" lang="en-US"/>
              <a:t>international</a:t>
            </a:r>
            <a:r>
              <a:rPr altLang="en" lang="en-US"/>
              <a:t> </a:t>
            </a:r>
            <a:r>
              <a:rPr altLang="en" lang="en-US"/>
              <a:t>source</a:t>
            </a:r>
            <a:r>
              <a:rPr altLang="en" lang="en-US"/>
              <a:t> </a:t>
            </a:r>
            <a:r>
              <a:rPr altLang="en" lang="en-US"/>
              <a:t>for</a:t>
            </a:r>
            <a:r>
              <a:rPr altLang="en" lang="en-US"/>
              <a:t> </a:t>
            </a:r>
            <a:r>
              <a:rPr altLang="en" lang="en-US"/>
              <a:t>funding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support</a:t>
            </a:r>
            <a:r>
              <a:rPr altLang="en" lang="en-US"/>
              <a:t> </a:t>
            </a:r>
            <a:r>
              <a:rPr altLang="en" lang="en-US"/>
              <a:t>biodiversity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It</a:t>
            </a:r>
            <a:r>
              <a:rPr altLang="en" lang="en-US"/>
              <a:t> </a:t>
            </a:r>
            <a:r>
              <a:rPr altLang="en" lang="en-US"/>
              <a:t>also</a:t>
            </a:r>
            <a:r>
              <a:rPr altLang="en" lang="en-US"/>
              <a:t> </a:t>
            </a:r>
            <a:r>
              <a:rPr altLang="en" lang="en-US"/>
              <a:t>take</a:t>
            </a:r>
            <a:r>
              <a:rPr altLang="en" lang="en-US"/>
              <a:t> </a:t>
            </a:r>
            <a:r>
              <a:rPr altLang="en" lang="en-US"/>
              <a:t>efforts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combat</a:t>
            </a:r>
            <a:r>
              <a:rPr altLang="en" lang="en-US"/>
              <a:t> </a:t>
            </a:r>
            <a:r>
              <a:rPr altLang="en" lang="en-US"/>
              <a:t>climate</a:t>
            </a:r>
            <a:r>
              <a:rPr altLang="en" lang="en-US"/>
              <a:t> </a:t>
            </a:r>
            <a:r>
              <a:rPr altLang="en" lang="en-US"/>
              <a:t>change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It</a:t>
            </a:r>
            <a:r>
              <a:rPr altLang="en" lang="en-US"/>
              <a:t> </a:t>
            </a:r>
            <a:r>
              <a:rPr altLang="en" lang="en-US"/>
              <a:t>also</a:t>
            </a:r>
            <a:r>
              <a:rPr altLang="en" lang="en-US"/>
              <a:t> </a:t>
            </a:r>
            <a:r>
              <a:rPr altLang="en" lang="en-US"/>
              <a:t>finances</a:t>
            </a:r>
            <a:r>
              <a:rPr altLang="en" lang="en-US"/>
              <a:t> </a:t>
            </a:r>
            <a:r>
              <a:rPr altLang="en" lang="en-US"/>
              <a:t>solar</a:t>
            </a:r>
            <a:r>
              <a:rPr altLang="en" lang="en-US"/>
              <a:t> </a:t>
            </a:r>
            <a:r>
              <a:rPr altLang="en" lang="en-US"/>
              <a:t>energy </a:t>
            </a:r>
            <a:r>
              <a:rPr altLang="en" lang="en-US"/>
              <a:t>projects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also</a:t>
            </a:r>
            <a:r>
              <a:rPr altLang="en" lang="en-US"/>
              <a:t> </a:t>
            </a:r>
            <a:r>
              <a:rPr altLang="en" lang="en-US"/>
              <a:t>publishes</a:t>
            </a:r>
            <a:r>
              <a:rPr altLang="en" lang="en-US"/>
              <a:t> </a:t>
            </a:r>
            <a:r>
              <a:rPr altLang="en" lang="en-US"/>
              <a:t>research</a:t>
            </a:r>
            <a:r>
              <a:rPr altLang="en" lang="en-US"/>
              <a:t> </a:t>
            </a:r>
            <a:r>
              <a:rPr altLang="en" lang="en-US"/>
              <a:t>reports</a:t>
            </a:r>
            <a:r>
              <a:rPr altLang="en" lang="en-US"/>
              <a:t> </a:t>
            </a:r>
            <a:r>
              <a:rPr altLang="en" lang="en-US"/>
              <a:t>on</a:t>
            </a:r>
            <a:r>
              <a:rPr altLang="en" lang="en-US"/>
              <a:t> </a:t>
            </a:r>
            <a:r>
              <a:rPr altLang="en" lang="en-US"/>
              <a:t>climate</a:t>
            </a:r>
            <a:r>
              <a:rPr altLang="en" lang="en-US"/>
              <a:t> </a:t>
            </a:r>
            <a:r>
              <a:rPr altLang="en" lang="en-US"/>
              <a:t>change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>
            <a:spLocks noGrp="1"/>
          </p:cNvSpPr>
          <p:nvPr>
            <p:ph type="title"/>
          </p:nvPr>
        </p:nvSpPr>
        <p:spPr>
          <a:xfrm>
            <a:off x="1374834" y="136643"/>
            <a:ext cx="6394330" cy="1100783"/>
          </a:xfrm>
        </p:spPr>
        <p:txBody>
          <a:bodyPr/>
          <a:p>
            <a:r>
              <a:rPr altLang="en" lang="en-US"/>
              <a:t>Criticism</a:t>
            </a:r>
            <a:r>
              <a:rPr altLang="en" lang="en-US"/>
              <a:t> </a:t>
            </a:r>
            <a:endParaRPr lang="en-PK"/>
          </a:p>
        </p:txBody>
      </p:sp>
      <p:sp>
        <p:nvSpPr>
          <p:cNvPr id="1048618" name="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20000"/>
          </a:bodyPr>
          <a:p>
            <a:r>
              <a:rPr altLang="en" lang="en-US"/>
              <a:t>It</a:t>
            </a:r>
            <a:r>
              <a:rPr altLang="en" lang="en-US"/>
              <a:t> </a:t>
            </a:r>
            <a:r>
              <a:rPr altLang="en" lang="en-US"/>
              <a:t>allows</a:t>
            </a:r>
            <a:r>
              <a:rPr altLang="en" lang="en-US"/>
              <a:t> </a:t>
            </a:r>
            <a:r>
              <a:rPr altLang="en" lang="en-US"/>
              <a:t>only</a:t>
            </a:r>
            <a:r>
              <a:rPr altLang="en" lang="en-US"/>
              <a:t> </a:t>
            </a:r>
            <a:r>
              <a:rPr altLang="en" lang="en-US"/>
              <a:t>big</a:t>
            </a:r>
            <a:r>
              <a:rPr altLang="en" lang="en-US"/>
              <a:t> </a:t>
            </a:r>
            <a:r>
              <a:rPr altLang="en" lang="en-US"/>
              <a:t>corporations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flurish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Cause</a:t>
            </a:r>
            <a:r>
              <a:rPr altLang="en" lang="en-US"/>
              <a:t> </a:t>
            </a:r>
            <a:r>
              <a:rPr altLang="en" lang="en-US"/>
              <a:t>high</a:t>
            </a:r>
            <a:r>
              <a:rPr altLang="en" lang="en-US"/>
              <a:t> </a:t>
            </a:r>
            <a:r>
              <a:rPr altLang="en" lang="en-US"/>
              <a:t>debt</a:t>
            </a:r>
            <a:r>
              <a:rPr altLang="en" lang="en-US"/>
              <a:t> </a:t>
            </a:r>
            <a:r>
              <a:rPr altLang="en" lang="en-US"/>
              <a:t>amongst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countries.but</a:t>
            </a:r>
            <a:r>
              <a:rPr altLang="en" lang="en-US"/>
              <a:t> </a:t>
            </a:r>
            <a:r>
              <a:rPr altLang="en" lang="en-US"/>
              <a:t>i</a:t>
            </a:r>
            <a:r>
              <a:rPr altLang="en" lang="en-US"/>
              <a:t> </a:t>
            </a:r>
            <a:r>
              <a:rPr altLang="en" lang="en-US"/>
              <a:t>think</a:t>
            </a:r>
            <a:r>
              <a:rPr altLang="en" lang="en-US"/>
              <a:t> </a:t>
            </a:r>
            <a:r>
              <a:rPr altLang="en" lang="en-US"/>
              <a:t>this</a:t>
            </a:r>
            <a:r>
              <a:rPr altLang="en" lang="en-US"/>
              <a:t> </a:t>
            </a:r>
            <a:r>
              <a:rPr altLang="en" lang="en-US"/>
              <a:t>can</a:t>
            </a:r>
            <a:r>
              <a:rPr altLang="en" lang="en-US"/>
              <a:t> </a:t>
            </a:r>
            <a:r>
              <a:rPr altLang="en" lang="en-US"/>
              <a:t>cause</a:t>
            </a:r>
            <a:r>
              <a:rPr altLang="en" lang="en-US"/>
              <a:t> </a:t>
            </a:r>
            <a:r>
              <a:rPr altLang="en" lang="en-US"/>
              <a:t>due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high</a:t>
            </a:r>
            <a:r>
              <a:rPr altLang="en" lang="en-US"/>
              <a:t> </a:t>
            </a:r>
            <a:r>
              <a:rPr altLang="en" lang="en-US"/>
              <a:t>level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inflation</a:t>
            </a:r>
            <a:r>
              <a:rPr altLang="en" lang="en-US"/>
              <a:t>,</a:t>
            </a:r>
            <a:r>
              <a:rPr altLang="en" lang="en-US"/>
              <a:t>domination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debt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forign</a:t>
            </a:r>
            <a:r>
              <a:rPr altLang="en" lang="en-US"/>
              <a:t> </a:t>
            </a:r>
            <a:r>
              <a:rPr altLang="en" lang="en-US"/>
              <a:t>currency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decrease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term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trade</a:t>
            </a:r>
            <a:r>
              <a:rPr altLang="en" lang="en-US"/>
              <a:t> </a:t>
            </a:r>
            <a:r>
              <a:rPr altLang="en" lang="en-US"/>
              <a:t>over</a:t>
            </a:r>
            <a:r>
              <a:rPr altLang="en" lang="en-US"/>
              <a:t> </a:t>
            </a:r>
            <a:r>
              <a:rPr altLang="en" lang="en-US"/>
              <a:t>time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developing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Working</a:t>
            </a:r>
            <a:r>
              <a:rPr altLang="en" lang="en-US"/>
              <a:t> </a:t>
            </a:r>
            <a:r>
              <a:rPr altLang="en" lang="en-US"/>
              <a:t>with</a:t>
            </a:r>
            <a:r>
              <a:rPr altLang="en" lang="en-US"/>
              <a:t> </a:t>
            </a:r>
            <a:r>
              <a:rPr altLang="en" lang="en-US"/>
              <a:t>private</a:t>
            </a:r>
            <a:r>
              <a:rPr altLang="en" lang="en-US"/>
              <a:t> </a:t>
            </a:r>
            <a:r>
              <a:rPr altLang="en" lang="en-US"/>
              <a:t>sector</a:t>
            </a:r>
            <a:r>
              <a:rPr altLang="en" lang="en-US"/>
              <a:t> </a:t>
            </a:r>
            <a:r>
              <a:rPr altLang="en" lang="en-US"/>
              <a:t>will</a:t>
            </a:r>
            <a:r>
              <a:rPr altLang="en" lang="en-US"/>
              <a:t> </a:t>
            </a:r>
            <a:r>
              <a:rPr altLang="en" lang="en-US"/>
              <a:t>lead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decrease</a:t>
            </a:r>
            <a:r>
              <a:rPr altLang="en" lang="en-US"/>
              <a:t> </a:t>
            </a:r>
            <a:r>
              <a:rPr altLang="en" lang="en-US"/>
              <a:t>with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role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state</a:t>
            </a:r>
            <a:r>
              <a:rPr altLang="en" lang="en-US"/>
              <a:t> </a:t>
            </a:r>
            <a:r>
              <a:rPr altLang="en" lang="en-US"/>
              <a:t>as</a:t>
            </a:r>
            <a:r>
              <a:rPr altLang="en" lang="en-US"/>
              <a:t> </a:t>
            </a:r>
            <a:r>
              <a:rPr altLang="en" lang="en-US"/>
              <a:t>a</a:t>
            </a:r>
            <a:r>
              <a:rPr altLang="en" lang="en-US"/>
              <a:t> </a:t>
            </a:r>
            <a:r>
              <a:rPr altLang="en" lang="en-US"/>
              <a:t>primary</a:t>
            </a:r>
            <a:r>
              <a:rPr altLang="en" lang="en-US"/>
              <a:t> </a:t>
            </a:r>
            <a:r>
              <a:rPr altLang="en" lang="en-US"/>
              <a:t>provider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Descions</a:t>
            </a:r>
            <a:r>
              <a:rPr altLang="en" lang="en-US"/>
              <a:t> </a:t>
            </a:r>
            <a:r>
              <a:rPr altLang="en" lang="en-US"/>
              <a:t>are</a:t>
            </a:r>
            <a:r>
              <a:rPr altLang="en" lang="en-US"/>
              <a:t> </a:t>
            </a:r>
            <a:r>
              <a:rPr altLang="en" lang="en-US"/>
              <a:t>made</a:t>
            </a:r>
            <a:r>
              <a:rPr altLang="en" lang="en-US"/>
              <a:t> </a:t>
            </a:r>
            <a:r>
              <a:rPr altLang="en" lang="en-US"/>
              <a:t>by</a:t>
            </a:r>
            <a:r>
              <a:rPr altLang="en" lang="en-US"/>
              <a:t> </a:t>
            </a:r>
            <a:r>
              <a:rPr altLang="en" lang="en-US"/>
              <a:t>leading</a:t>
            </a:r>
            <a:r>
              <a:rPr altLang="en" lang="en-US"/>
              <a:t> </a:t>
            </a:r>
            <a:r>
              <a:rPr altLang="en" lang="en-US"/>
              <a:t>industrialized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.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>
            <a:spLocks noGrp="1"/>
          </p:cNvSpPr>
          <p:nvPr>
            <p:ph type="ctrTitle"/>
          </p:nvPr>
        </p:nvSpPr>
        <p:spPr>
          <a:xfrm>
            <a:off x="922139" y="2235199"/>
            <a:ext cx="7772400" cy="2387600"/>
          </a:xfrm>
        </p:spPr>
        <p:txBody>
          <a:bodyPr/>
          <a:p>
            <a:r>
              <a:rPr altLang="en" lang="en-US"/>
              <a:t>Thank</a:t>
            </a:r>
            <a:r>
              <a:rPr altLang="en" lang="en-US"/>
              <a:t> </a:t>
            </a:r>
            <a:r>
              <a:rPr altLang="en" lang="en-US"/>
              <a:t>you</a:t>
            </a:r>
            <a:r>
              <a:rPr altLang="en" lang="en-US"/>
              <a:t> </a:t>
            </a:r>
            <a:r>
              <a:rPr altLang="en" lang="en-US"/>
              <a:t>for</a:t>
            </a:r>
            <a:r>
              <a:rPr altLang="en" lang="en-US"/>
              <a:t> </a:t>
            </a:r>
            <a:r>
              <a:rPr altLang="en" lang="en-US"/>
              <a:t>listening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>
            <a:spLocks noGrp="1"/>
          </p:cNvSpPr>
          <p:nvPr>
            <p:ph type="title"/>
          </p:nvPr>
        </p:nvSpPr>
        <p:spPr>
          <a:xfrm>
            <a:off x="1708001" y="175885"/>
            <a:ext cx="6385433" cy="812912"/>
          </a:xfrm>
        </p:spPr>
        <p:txBody>
          <a:bodyPr>
            <a:normAutofit fontScale="90000"/>
          </a:bodyPr>
          <a:p>
            <a:r>
              <a:rPr altLang="en" lang="en-US"/>
              <a:t>What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World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?</a:t>
            </a:r>
            <a:r>
              <a:rPr altLang="en" lang="en-US"/>
              <a:t> </a:t>
            </a:r>
            <a:endParaRPr lang="en-PK"/>
          </a:p>
        </p:txBody>
      </p:sp>
      <p:sp>
        <p:nvSpPr>
          <p:cNvPr id="1048600" name=""/>
          <p:cNvSpPr>
            <a:spLocks noGrp="1"/>
          </p:cNvSpPr>
          <p:nvPr>
            <p:ph type="body" idx="1"/>
          </p:nvPr>
        </p:nvSpPr>
        <p:spPr>
          <a:xfrm>
            <a:off x="957367" y="1373387"/>
            <a:ext cx="7886700" cy="4971301"/>
          </a:xfrm>
        </p:spPr>
        <p:txBody>
          <a:bodyPr/>
          <a:p>
            <a:r>
              <a:rPr altLang="en" lang="en"/>
              <a:t>▪️</a:t>
            </a:r>
            <a:r>
              <a:rPr altLang="en" lang="en-US"/>
              <a:t>An</a:t>
            </a:r>
            <a:r>
              <a:rPr altLang="en" lang="en-US"/>
              <a:t> </a:t>
            </a:r>
            <a:r>
              <a:rPr altLang="en" lang="en-US"/>
              <a:t>international</a:t>
            </a:r>
            <a:r>
              <a:rPr altLang="en" lang="en-US"/>
              <a:t> </a:t>
            </a:r>
            <a:r>
              <a:rPr altLang="en" lang="en-US"/>
              <a:t>organization</a:t>
            </a:r>
            <a:r>
              <a:rPr altLang="en" lang="en-US"/>
              <a:t> </a:t>
            </a:r>
            <a:r>
              <a:rPr altLang="en" lang="en-US"/>
              <a:t>dedicated </a:t>
            </a:r>
            <a:r>
              <a:rPr altLang="en" lang="en-US"/>
              <a:t>to </a:t>
            </a:r>
            <a:r>
              <a:rPr altLang="en" lang="en-US"/>
              <a:t>providing</a:t>
            </a:r>
            <a:r>
              <a:rPr altLang="en" lang="en-US"/>
              <a:t> </a:t>
            </a:r>
            <a:r>
              <a:rPr altLang="en" lang="en-US"/>
              <a:t>financing</a:t>
            </a:r>
            <a:r>
              <a:rPr altLang="en" lang="en-US"/>
              <a:t>,</a:t>
            </a:r>
            <a:r>
              <a:rPr altLang="en" lang="en-US"/>
              <a:t>advice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research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developing</a:t>
            </a:r>
            <a:r>
              <a:rPr altLang="en" lang="en-US"/>
              <a:t> </a:t>
            </a:r>
            <a:r>
              <a:rPr altLang="en" lang="en-US"/>
              <a:t>nations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aid</a:t>
            </a:r>
            <a:r>
              <a:rPr altLang="en" lang="en-US"/>
              <a:t> </a:t>
            </a:r>
            <a:r>
              <a:rPr altLang="en" lang="en-US"/>
              <a:t>their</a:t>
            </a:r>
            <a:r>
              <a:rPr altLang="en" lang="en-US"/>
              <a:t> </a:t>
            </a:r>
            <a:r>
              <a:rPr altLang="en" lang="en-US"/>
              <a:t>economic</a:t>
            </a:r>
            <a:r>
              <a:rPr altLang="en" lang="en-US"/>
              <a:t> </a:t>
            </a:r>
            <a:r>
              <a:rPr altLang="en" lang="en-US"/>
              <a:t>advancement</a:t>
            </a:r>
            <a:r>
              <a:rPr altLang="en" lang="en-US"/>
              <a:t>.</a:t>
            </a:r>
            <a:endParaRPr lang="en-PK"/>
          </a:p>
          <a:p>
            <a:endParaRPr lang="en-PK"/>
          </a:p>
          <a:p>
            <a:r>
              <a:rPr altLang="en" lang="en"/>
              <a:t>▪️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World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was</a:t>
            </a:r>
            <a:r>
              <a:rPr altLang="en" lang="en-US"/>
              <a:t> </a:t>
            </a:r>
            <a:r>
              <a:rPr altLang="en" lang="en-US"/>
              <a:t>formed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july</a:t>
            </a:r>
            <a:r>
              <a:rPr altLang="en" lang="en-US"/>
              <a:t> </a:t>
            </a:r>
            <a:r>
              <a:rPr altLang="en" lang="en-US"/>
              <a:t>1944</a:t>
            </a:r>
            <a:r>
              <a:rPr altLang="en" lang="en-US"/>
              <a:t>.</a:t>
            </a:r>
            <a:endParaRPr lang="en-PK"/>
          </a:p>
          <a:p>
            <a:endParaRPr lang="en-PK"/>
          </a:p>
          <a:p>
            <a:r>
              <a:rPr altLang="en" lang="en"/>
              <a:t>▪️</a:t>
            </a:r>
            <a:r>
              <a:rPr altLang="en" lang="en-US"/>
              <a:t>It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an</a:t>
            </a:r>
            <a:r>
              <a:rPr altLang="en" lang="en-US"/>
              <a:t> </a:t>
            </a:r>
            <a:r>
              <a:rPr altLang="en" lang="en-US"/>
              <a:t>international </a:t>
            </a:r>
            <a:r>
              <a:rPr altLang="en" lang="en-US"/>
              <a:t>financial</a:t>
            </a:r>
            <a:r>
              <a:rPr altLang="en" lang="en-US"/>
              <a:t> </a:t>
            </a:r>
            <a:r>
              <a:rPr altLang="en" lang="en-US"/>
              <a:t>organization</a:t>
            </a:r>
            <a:r>
              <a:rPr altLang="en" lang="en-US"/>
              <a:t>.</a:t>
            </a:r>
            <a:endParaRPr lang="en-PK"/>
          </a:p>
          <a:p>
            <a:endParaRPr lang="en-PK"/>
          </a:p>
          <a:p>
            <a:r>
              <a:rPr altLang="en" lang="en"/>
              <a:t>▪️</a:t>
            </a:r>
            <a:r>
              <a:rPr altLang="en" lang="en-US"/>
              <a:t>Its</a:t>
            </a:r>
            <a:r>
              <a:rPr altLang="en" lang="en-US"/>
              <a:t> </a:t>
            </a:r>
            <a:r>
              <a:rPr altLang="en" lang="en-US"/>
              <a:t>head</a:t>
            </a:r>
            <a:r>
              <a:rPr altLang="en" lang="en-US"/>
              <a:t> </a:t>
            </a:r>
            <a:r>
              <a:rPr altLang="en" lang="en-US"/>
              <a:t>quarter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Washington</a:t>
            </a:r>
            <a:r>
              <a:rPr altLang="en" lang="en-US"/>
              <a:t> </a:t>
            </a:r>
            <a:r>
              <a:rPr altLang="en" lang="en-US"/>
              <a:t>DC</a:t>
            </a:r>
            <a:r>
              <a:rPr altLang="en" lang="en-US"/>
              <a:t>,</a:t>
            </a:r>
            <a:r>
              <a:rPr altLang="en" lang="en-US"/>
              <a:t> </a:t>
            </a:r>
            <a:r>
              <a:rPr altLang="en" lang="en-US"/>
              <a:t>United</a:t>
            </a:r>
            <a:r>
              <a:rPr altLang="en" lang="en-US"/>
              <a:t> </a:t>
            </a:r>
            <a:r>
              <a:rPr altLang="en" lang="en-US"/>
              <a:t>States</a:t>
            </a:r>
            <a:r>
              <a:rPr altLang="en" lang="en-US"/>
              <a:t>.</a:t>
            </a:r>
            <a:r>
              <a:rPr altLang="en" lang="en-US"/>
              <a:t> </a:t>
            </a:r>
            <a:endParaRPr lang="en-PK"/>
          </a:p>
          <a:p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>
          <a:xfrm>
            <a:off x="1450800" y="255484"/>
            <a:ext cx="7283065" cy="685376"/>
          </a:xfrm>
        </p:spPr>
        <p:txBody>
          <a:bodyPr>
            <a:normAutofit/>
          </a:bodyPr>
          <a:p>
            <a:r>
              <a:rPr altLang="en" lang="en-US"/>
              <a:t>Why</a:t>
            </a:r>
            <a:r>
              <a:rPr altLang="en" lang="en-US"/>
              <a:t> </a:t>
            </a:r>
            <a:r>
              <a:rPr altLang="en" lang="en-US"/>
              <a:t>it</a:t>
            </a:r>
            <a:r>
              <a:rPr altLang="en" lang="en-US"/>
              <a:t> </a:t>
            </a:r>
            <a:r>
              <a:rPr altLang="en" lang="en-US"/>
              <a:t>came</a:t>
            </a:r>
            <a:r>
              <a:rPr altLang="en" lang="en-US"/>
              <a:t> </a:t>
            </a:r>
            <a:r>
              <a:rPr altLang="en" lang="en-US"/>
              <a:t>into</a:t>
            </a:r>
            <a:r>
              <a:rPr altLang="en" lang="en-US"/>
              <a:t> </a:t>
            </a:r>
            <a:r>
              <a:rPr altLang="en" lang="en-US"/>
              <a:t>existence</a:t>
            </a:r>
            <a:r>
              <a:rPr altLang="en" lang="en-US"/>
              <a:t>?</a:t>
            </a:r>
            <a:r>
              <a:rPr altLang="en" lang="en-US"/>
              <a:t> </a:t>
            </a:r>
            <a:endParaRPr lang="en-PK"/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>
          <a:xfrm>
            <a:off x="628649" y="1574910"/>
            <a:ext cx="7886700" cy="4351338"/>
          </a:xfrm>
        </p:spPr>
        <p:txBody>
          <a:bodyPr/>
          <a:p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World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was</a:t>
            </a:r>
            <a:r>
              <a:rPr altLang="en" lang="en-US"/>
              <a:t> </a:t>
            </a:r>
            <a:r>
              <a:rPr altLang="en" lang="en-US"/>
              <a:t>created</a:t>
            </a:r>
            <a:r>
              <a:rPr altLang="en" lang="en-US"/>
              <a:t> </a:t>
            </a:r>
            <a:r>
              <a:rPr altLang="en" lang="en-US"/>
              <a:t>at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end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World</a:t>
            </a:r>
            <a:r>
              <a:rPr altLang="en" lang="en-US"/>
              <a:t> </a:t>
            </a:r>
            <a:r>
              <a:rPr altLang="en" lang="en-US"/>
              <a:t>War</a:t>
            </a:r>
            <a:r>
              <a:rPr altLang="en" lang="en-US"/>
              <a:t> </a:t>
            </a:r>
            <a:r>
              <a:rPr altLang="en" lang="en-US"/>
              <a:t>II</a:t>
            </a:r>
            <a:r>
              <a:rPr altLang="en" lang="en-US"/>
              <a:t> </a:t>
            </a:r>
            <a:r>
              <a:rPr altLang="en" lang="en-US"/>
              <a:t>as</a:t>
            </a:r>
            <a:r>
              <a:rPr altLang="en" lang="en-US"/>
              <a:t> </a:t>
            </a:r>
            <a:r>
              <a:rPr altLang="en" lang="en-US"/>
              <a:t>a</a:t>
            </a:r>
            <a:r>
              <a:rPr altLang="en" lang="en-US"/>
              <a:t> </a:t>
            </a:r>
            <a:r>
              <a:rPr altLang="en" lang="en-US"/>
              <a:t>result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many</a:t>
            </a:r>
            <a:r>
              <a:rPr altLang="en" lang="en-US"/>
              <a:t> </a:t>
            </a:r>
            <a:r>
              <a:rPr altLang="en" lang="en-US"/>
              <a:t>European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Asian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 </a:t>
            </a:r>
            <a:r>
              <a:rPr altLang="en" lang="en-US"/>
              <a:t>nedding</a:t>
            </a:r>
            <a:r>
              <a:rPr altLang="en" lang="en-US"/>
              <a:t> </a:t>
            </a:r>
            <a:r>
              <a:rPr altLang="en" lang="en-US"/>
              <a:t>financing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fund</a:t>
            </a:r>
            <a:r>
              <a:rPr altLang="en" lang="en-US"/>
              <a:t> </a:t>
            </a:r>
            <a:r>
              <a:rPr altLang="en" lang="en-US"/>
              <a:t>reconstruction</a:t>
            </a:r>
            <a:r>
              <a:rPr altLang="en" lang="en-US"/>
              <a:t> </a:t>
            </a:r>
            <a:r>
              <a:rPr altLang="en" lang="en-US"/>
              <a:t>efforts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successful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providing</a:t>
            </a:r>
            <a:r>
              <a:rPr altLang="en" lang="en-US"/>
              <a:t> </a:t>
            </a:r>
            <a:r>
              <a:rPr altLang="en" lang="en-US"/>
              <a:t>financing</a:t>
            </a:r>
            <a:r>
              <a:rPr altLang="en" lang="en-US"/>
              <a:t> </a:t>
            </a:r>
            <a:r>
              <a:rPr altLang="en" lang="en-US"/>
              <a:t>for</a:t>
            </a:r>
            <a:r>
              <a:rPr altLang="en" lang="en-US"/>
              <a:t> </a:t>
            </a:r>
            <a:r>
              <a:rPr altLang="en" lang="en-US"/>
              <a:t>these</a:t>
            </a:r>
            <a:r>
              <a:rPr altLang="en" lang="en-US"/>
              <a:t> </a:t>
            </a:r>
            <a:r>
              <a:rPr altLang="en" lang="en-US"/>
              <a:t>destroyed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.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>
          <a:xfrm>
            <a:off x="1676760" y="347863"/>
            <a:ext cx="3306074" cy="711647"/>
          </a:xfrm>
        </p:spPr>
        <p:txBody>
          <a:bodyPr/>
          <a:p>
            <a:r>
              <a:rPr altLang="en" lang="en-US"/>
              <a:t>H</a:t>
            </a:r>
            <a:r>
              <a:rPr altLang="en" lang="en-US"/>
              <a:t>i</a:t>
            </a:r>
            <a:r>
              <a:rPr altLang="en" lang="en-US"/>
              <a:t>s</a:t>
            </a:r>
            <a:r>
              <a:rPr altLang="en" lang="en-US"/>
              <a:t>t</a:t>
            </a:r>
            <a:r>
              <a:rPr altLang="en" lang="en-US"/>
              <a:t>o</a:t>
            </a:r>
            <a:r>
              <a:rPr altLang="en" lang="en-US"/>
              <a:t>r</a:t>
            </a:r>
            <a:r>
              <a:rPr altLang="en" lang="en-US"/>
              <a:t>y</a:t>
            </a:r>
            <a:endParaRPr lang="en-PK"/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>
          <a:xfrm>
            <a:off x="792550" y="1747817"/>
            <a:ext cx="7886700" cy="4351338"/>
          </a:xfrm>
        </p:spPr>
        <p:txBody>
          <a:bodyPr/>
          <a:p>
            <a:r>
              <a:rPr altLang="en" lang="en-US"/>
              <a:t>It</a:t>
            </a:r>
            <a:r>
              <a:rPr altLang="en" lang="en-US"/>
              <a:t> </a:t>
            </a:r>
            <a:r>
              <a:rPr altLang="en" lang="en-US"/>
              <a:t>was</a:t>
            </a:r>
            <a:r>
              <a:rPr altLang="en" lang="en-US"/>
              <a:t> </a:t>
            </a:r>
            <a:r>
              <a:rPr altLang="en" lang="en-US"/>
              <a:t>conceived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1944</a:t>
            </a:r>
            <a:r>
              <a:rPr altLang="en" lang="en-US"/>
              <a:t> </a:t>
            </a:r>
            <a:r>
              <a:rPr altLang="en" lang="en-US"/>
              <a:t>at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Bretton</a:t>
            </a:r>
            <a:r>
              <a:rPr altLang="en" lang="en-US"/>
              <a:t> </a:t>
            </a:r>
            <a:r>
              <a:rPr altLang="en" lang="en-US"/>
              <a:t>Woods</a:t>
            </a:r>
            <a:r>
              <a:rPr altLang="en" lang="en-US"/>
              <a:t> </a:t>
            </a:r>
            <a:r>
              <a:rPr altLang="en" lang="en-US"/>
              <a:t>monetary</a:t>
            </a:r>
            <a:r>
              <a:rPr altLang="en" lang="en-US"/>
              <a:t> </a:t>
            </a:r>
            <a:r>
              <a:rPr altLang="en" lang="en-US"/>
              <a:t>Conference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BrettonWoods</a:t>
            </a:r>
            <a:r>
              <a:rPr altLang="en" lang="en-US"/>
              <a:t>,</a:t>
            </a:r>
            <a:r>
              <a:rPr altLang="en" lang="en-US"/>
              <a:t>new</a:t>
            </a:r>
            <a:r>
              <a:rPr altLang="en" lang="en-US"/>
              <a:t> </a:t>
            </a:r>
            <a:r>
              <a:rPr altLang="en" lang="en-US"/>
              <a:t>Hampshire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World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inital</a:t>
            </a:r>
            <a:r>
              <a:rPr altLang="en" lang="en-US"/>
              <a:t> </a:t>
            </a:r>
            <a:r>
              <a:rPr altLang="en" lang="en-US"/>
              <a:t>aim</a:t>
            </a:r>
            <a:r>
              <a:rPr altLang="en" lang="en-US"/>
              <a:t> </a:t>
            </a:r>
            <a:r>
              <a:rPr altLang="en" lang="en-US"/>
              <a:t>was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help</a:t>
            </a:r>
            <a:r>
              <a:rPr altLang="en" lang="en-US"/>
              <a:t> </a:t>
            </a:r>
            <a:r>
              <a:rPr altLang="en" lang="en-US"/>
              <a:t>rebuild</a:t>
            </a:r>
            <a:r>
              <a:rPr altLang="en" lang="en-US"/>
              <a:t> </a:t>
            </a:r>
            <a:r>
              <a:rPr altLang="en" lang="en-US"/>
              <a:t>European</a:t>
            </a:r>
            <a:r>
              <a:rPr altLang="en" lang="en-US"/>
              <a:t> </a:t>
            </a:r>
            <a:r>
              <a:rPr altLang="en" lang="en-US"/>
              <a:t>countries </a:t>
            </a:r>
            <a:r>
              <a:rPr altLang="en" lang="en-US"/>
              <a:t>devastated</a:t>
            </a:r>
            <a:r>
              <a:rPr altLang="en" lang="en-US"/>
              <a:t> </a:t>
            </a:r>
            <a:r>
              <a:rPr altLang="en" lang="en-US"/>
              <a:t>by</a:t>
            </a:r>
            <a:r>
              <a:rPr altLang="en" lang="en-US"/>
              <a:t> </a:t>
            </a:r>
            <a:r>
              <a:rPr altLang="en" lang="en-US"/>
              <a:t>World </a:t>
            </a:r>
            <a:r>
              <a:rPr altLang="en" lang="en-US"/>
              <a:t>War</a:t>
            </a:r>
            <a:r>
              <a:rPr altLang="en" lang="en-US"/>
              <a:t> </a:t>
            </a:r>
            <a:r>
              <a:rPr altLang="en" lang="en-US"/>
              <a:t>II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Its</a:t>
            </a:r>
            <a:r>
              <a:rPr altLang="en" lang="en-US"/>
              <a:t> </a:t>
            </a:r>
            <a:r>
              <a:rPr altLang="en" lang="en-US"/>
              <a:t>first</a:t>
            </a:r>
            <a:r>
              <a:rPr altLang="en" lang="en-US"/>
              <a:t> </a:t>
            </a:r>
            <a:r>
              <a:rPr altLang="en" lang="en-US"/>
              <a:t>loan</a:t>
            </a:r>
            <a:r>
              <a:rPr altLang="en" lang="en-US"/>
              <a:t> </a:t>
            </a:r>
            <a:r>
              <a:rPr altLang="en" lang="en-US"/>
              <a:t>was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France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1947</a:t>
            </a:r>
            <a:r>
              <a:rPr altLang="en" lang="en-US"/>
              <a:t> </a:t>
            </a:r>
            <a:r>
              <a:rPr altLang="en" lang="en-US"/>
              <a:t>for</a:t>
            </a:r>
            <a:r>
              <a:rPr altLang="en" lang="en-US"/>
              <a:t> </a:t>
            </a:r>
            <a:r>
              <a:rPr altLang="en" lang="en-US"/>
              <a:t>post</a:t>
            </a:r>
            <a:r>
              <a:rPr altLang="en" lang="en-US"/>
              <a:t> </a:t>
            </a:r>
            <a:r>
              <a:rPr altLang="en" lang="en-US"/>
              <a:t>war</a:t>
            </a:r>
            <a:r>
              <a:rPr altLang="en" lang="en-US"/>
              <a:t> </a:t>
            </a:r>
            <a:r>
              <a:rPr altLang="en" lang="en-US"/>
              <a:t>reconstruction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1970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shifted</a:t>
            </a:r>
            <a:r>
              <a:rPr altLang="en" lang="en-US"/>
              <a:t> </a:t>
            </a:r>
            <a:r>
              <a:rPr altLang="en" lang="en-US"/>
              <a:t>its</a:t>
            </a:r>
            <a:r>
              <a:rPr altLang="en" lang="en-US"/>
              <a:t> </a:t>
            </a:r>
            <a:r>
              <a:rPr altLang="en" lang="en-US"/>
              <a:t>attention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poverty</a:t>
            </a:r>
            <a:r>
              <a:rPr altLang="en" lang="en-US"/>
              <a:t> </a:t>
            </a:r>
            <a:r>
              <a:rPr altLang="en" lang="en-US"/>
              <a:t>eradication,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later</a:t>
            </a:r>
            <a:r>
              <a:rPr altLang="en" lang="en-US"/>
              <a:t> </a:t>
            </a:r>
            <a:r>
              <a:rPr altLang="en" lang="en-US"/>
              <a:t>1980's</a:t>
            </a:r>
            <a:r>
              <a:rPr altLang="en" lang="en-US"/>
              <a:t> </a:t>
            </a:r>
            <a:r>
              <a:rPr altLang="en" lang="en-US"/>
              <a:t>focoused</a:t>
            </a:r>
            <a:r>
              <a:rPr altLang="en" lang="en-US"/>
              <a:t> </a:t>
            </a:r>
            <a:r>
              <a:rPr altLang="en" lang="en-US"/>
              <a:t>on</a:t>
            </a:r>
            <a:r>
              <a:rPr altLang="en" lang="en-US"/>
              <a:t> </a:t>
            </a:r>
            <a:r>
              <a:rPr altLang="en" lang="en-US"/>
              <a:t>social</a:t>
            </a:r>
            <a:r>
              <a:rPr altLang="en" lang="en-US"/>
              <a:t> </a:t>
            </a:r>
            <a:r>
              <a:rPr altLang="en" lang="en-US"/>
              <a:t>development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>
          <a:xfrm>
            <a:off x="1421201" y="127780"/>
            <a:ext cx="7248346" cy="1109429"/>
          </a:xfrm>
        </p:spPr>
        <p:txBody>
          <a:bodyPr/>
          <a:p>
            <a:r>
              <a:rPr altLang="en" lang="en-US"/>
              <a:t>S</a:t>
            </a:r>
            <a:r>
              <a:rPr altLang="en" lang="en-US"/>
              <a:t>t</a:t>
            </a:r>
            <a:r>
              <a:rPr altLang="en" lang="en-US"/>
              <a:t>r</a:t>
            </a:r>
            <a:r>
              <a:rPr altLang="en" lang="en-US"/>
              <a:t>u</a:t>
            </a:r>
            <a:r>
              <a:rPr altLang="en" lang="en-US"/>
              <a:t>c</a:t>
            </a:r>
            <a:r>
              <a:rPr altLang="en" lang="en-US"/>
              <a:t>t</a:t>
            </a:r>
            <a:r>
              <a:rPr altLang="en" lang="en-US"/>
              <a:t>u</a:t>
            </a:r>
            <a:r>
              <a:rPr altLang="en" lang="en-US"/>
              <a:t>r</a:t>
            </a:r>
            <a:r>
              <a:rPr altLang="en" lang="en-US"/>
              <a:t>e</a:t>
            </a:r>
            <a:endParaRPr lang="en-PK"/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>
          <a:xfrm>
            <a:off x="782847" y="1687299"/>
            <a:ext cx="7886700" cy="4351338"/>
          </a:xfrm>
        </p:spPr>
        <p:txBody>
          <a:bodyPr>
            <a:normAutofit fontScale="92857" lnSpcReduction="20000"/>
          </a:bodyPr>
          <a:p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World Bank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made</a:t>
            </a:r>
            <a:r>
              <a:rPr altLang="en" lang="en-US"/>
              <a:t> </a:t>
            </a:r>
            <a:r>
              <a:rPr altLang="en" lang="en-US"/>
              <a:t>up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189</a:t>
            </a:r>
            <a:r>
              <a:rPr altLang="en" lang="en-US"/>
              <a:t> </a:t>
            </a:r>
            <a:r>
              <a:rPr altLang="en" lang="en-US"/>
              <a:t>member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These</a:t>
            </a:r>
            <a:r>
              <a:rPr altLang="en" lang="en-US"/>
              <a:t> </a:t>
            </a:r>
            <a:r>
              <a:rPr altLang="en" lang="en-US"/>
              <a:t>member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 </a:t>
            </a:r>
            <a:r>
              <a:rPr altLang="en" lang="en-US"/>
              <a:t>are</a:t>
            </a:r>
            <a:r>
              <a:rPr altLang="en" lang="en-US"/>
              <a:t> </a:t>
            </a:r>
            <a:r>
              <a:rPr altLang="en" lang="en-US"/>
              <a:t>represented</a:t>
            </a:r>
            <a:r>
              <a:rPr altLang="en" lang="en-US"/>
              <a:t> </a:t>
            </a:r>
            <a:r>
              <a:rPr altLang="en" lang="en-US"/>
              <a:t>by</a:t>
            </a:r>
            <a:r>
              <a:rPr altLang="en" lang="en-US"/>
              <a:t> </a:t>
            </a:r>
            <a:r>
              <a:rPr altLang="en" lang="en-US"/>
              <a:t>a</a:t>
            </a:r>
            <a:r>
              <a:rPr altLang="en" lang="en-US"/>
              <a:t> </a:t>
            </a:r>
            <a:r>
              <a:rPr altLang="en" lang="en-US"/>
              <a:t>board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governors,</a:t>
            </a:r>
            <a:r>
              <a:rPr altLang="en" lang="en-US"/>
              <a:t> </a:t>
            </a:r>
            <a:r>
              <a:rPr altLang="en" lang="en-US"/>
              <a:t>who</a:t>
            </a:r>
            <a:r>
              <a:rPr altLang="en" lang="en-US"/>
              <a:t> </a:t>
            </a:r>
            <a:r>
              <a:rPr altLang="en" lang="en-US"/>
              <a:t>are</a:t>
            </a:r>
            <a:r>
              <a:rPr altLang="en" lang="en-US"/>
              <a:t> </a:t>
            </a:r>
            <a:r>
              <a:rPr altLang="en" lang="en-US"/>
              <a:t>ultimate</a:t>
            </a:r>
            <a:r>
              <a:rPr altLang="en" lang="en-US"/>
              <a:t> </a:t>
            </a:r>
            <a:r>
              <a:rPr altLang="en" lang="en-US"/>
              <a:t>policy</a:t>
            </a:r>
            <a:r>
              <a:rPr altLang="en" lang="en-US"/>
              <a:t> </a:t>
            </a:r>
            <a:r>
              <a:rPr altLang="en" lang="en-US"/>
              <a:t>makers</a:t>
            </a:r>
            <a:r>
              <a:rPr altLang="en" lang="en-US"/>
              <a:t> </a:t>
            </a:r>
            <a:r>
              <a:rPr altLang="en" lang="en-US"/>
              <a:t>at</a:t>
            </a:r>
            <a:r>
              <a:rPr altLang="en" lang="en-US"/>
              <a:t> </a:t>
            </a:r>
            <a:r>
              <a:rPr altLang="en" lang="en-US"/>
              <a:t>W</a:t>
            </a:r>
            <a:r>
              <a:rPr altLang="en" lang="en-US"/>
              <a:t>orld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world</a:t>
            </a:r>
            <a:r>
              <a:rPr altLang="en" lang="en-US"/>
              <a:t>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group</a:t>
            </a:r>
            <a:r>
              <a:rPr altLang="en" lang="en-US"/>
              <a:t> </a:t>
            </a:r>
            <a:r>
              <a:rPr altLang="en" lang="en-US"/>
              <a:t>consists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five</a:t>
            </a:r>
            <a:r>
              <a:rPr altLang="en" lang="en-US"/>
              <a:t> </a:t>
            </a:r>
            <a:r>
              <a:rPr altLang="en" lang="en-US"/>
              <a:t>institutions</a:t>
            </a:r>
            <a:r>
              <a:rPr altLang="en" lang="en-US"/>
              <a:t>.</a:t>
            </a:r>
            <a:endParaRPr lang="en-PK"/>
          </a:p>
          <a:p>
            <a:r>
              <a:rPr altLang="en" b="1" lang="en-US"/>
              <a:t>The</a:t>
            </a:r>
            <a:r>
              <a:rPr altLang="en" b="1" lang="en-US"/>
              <a:t> </a:t>
            </a:r>
            <a:r>
              <a:rPr altLang="en" b="1" lang="en-US"/>
              <a:t>International</a:t>
            </a:r>
            <a:r>
              <a:rPr altLang="en" b="1" lang="en-US"/>
              <a:t> </a:t>
            </a:r>
            <a:r>
              <a:rPr altLang="en" b="1" lang="en-US"/>
              <a:t>Bank</a:t>
            </a:r>
            <a:r>
              <a:rPr altLang="en" b="1" lang="en-US"/>
              <a:t> </a:t>
            </a:r>
            <a:r>
              <a:rPr altLang="en" b="1" lang="en-US"/>
              <a:t>for</a:t>
            </a:r>
            <a:r>
              <a:rPr altLang="en" b="1" lang="en-US"/>
              <a:t> </a:t>
            </a:r>
            <a:r>
              <a:rPr altLang="en" b="1" lang="en-US"/>
              <a:t>Reconstruction</a:t>
            </a:r>
            <a:r>
              <a:rPr altLang="en" b="1" lang="en-US"/>
              <a:t> </a:t>
            </a:r>
            <a:r>
              <a:rPr altLang="en" b="1" lang="en-US"/>
              <a:t>and</a:t>
            </a:r>
            <a:r>
              <a:rPr altLang="en" b="1" lang="en-US"/>
              <a:t> </a:t>
            </a:r>
            <a:r>
              <a:rPr altLang="en" b="1" lang="en-US"/>
              <a:t>Development</a:t>
            </a:r>
            <a:r>
              <a:rPr altLang="en" b="1" lang="en-US"/>
              <a:t> </a:t>
            </a:r>
            <a:r>
              <a:rPr altLang="en" b="1" lang="en-US"/>
              <a:t>(</a:t>
            </a:r>
            <a:r>
              <a:rPr altLang="en" b="1" lang="en-US"/>
              <a:t>IBRD</a:t>
            </a:r>
            <a:r>
              <a:rPr altLang="en" b="1" lang="en-US"/>
              <a:t>)</a:t>
            </a:r>
            <a:endParaRPr lang="en-PK"/>
          </a:p>
          <a:p>
            <a:r>
              <a:rPr altLang="en" b="0" lang="en-US"/>
              <a:t>IBRD</a:t>
            </a:r>
            <a:r>
              <a:rPr altLang="en" b="0" lang="en-US"/>
              <a:t> </a:t>
            </a:r>
            <a:r>
              <a:rPr altLang="en" b="0" lang="en-US"/>
              <a:t>provides</a:t>
            </a:r>
            <a:r>
              <a:rPr altLang="en" b="0" lang="en-US"/>
              <a:t> </a:t>
            </a:r>
            <a:r>
              <a:rPr altLang="en" b="0" lang="en-US"/>
              <a:t>loans</a:t>
            </a:r>
            <a:r>
              <a:rPr altLang="en" b="0" lang="en-US"/>
              <a:t> </a:t>
            </a:r>
            <a:r>
              <a:rPr altLang="en" b="0" lang="en-US"/>
              <a:t>and</a:t>
            </a:r>
            <a:r>
              <a:rPr altLang="en" b="0" lang="en-US"/>
              <a:t> </a:t>
            </a:r>
            <a:r>
              <a:rPr altLang="en" b="0" lang="en-US"/>
              <a:t>advice</a:t>
            </a:r>
            <a:r>
              <a:rPr altLang="en" b="0" lang="en-US"/>
              <a:t> </a:t>
            </a:r>
            <a:r>
              <a:rPr altLang="en" b="0" lang="en-US"/>
              <a:t>to</a:t>
            </a:r>
            <a:r>
              <a:rPr altLang="en" b="0" lang="en-US"/>
              <a:t> </a:t>
            </a:r>
            <a:r>
              <a:rPr altLang="en" b="0" lang="en-US"/>
              <a:t>middle</a:t>
            </a:r>
            <a:r>
              <a:rPr altLang="en" b="0" lang="en-US"/>
              <a:t> </a:t>
            </a:r>
            <a:r>
              <a:rPr altLang="en" b="0" lang="en-US"/>
              <a:t>income</a:t>
            </a:r>
            <a:r>
              <a:rPr altLang="en" b="0" lang="en-US"/>
              <a:t> </a:t>
            </a:r>
            <a:r>
              <a:rPr altLang="en" b="0" lang="en-US"/>
              <a:t>countries</a:t>
            </a:r>
            <a:r>
              <a:rPr altLang="en" b="0" lang="en-US"/>
              <a:t>.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>
          <a:xfrm>
            <a:off x="1620688" y="275128"/>
            <a:ext cx="4091077" cy="858688"/>
          </a:xfrm>
        </p:spPr>
        <p:txBody>
          <a:bodyPr/>
          <a:p>
            <a:r>
              <a:rPr altLang="en" lang="en-US"/>
              <a:t>Cont</a:t>
            </a:r>
            <a:r>
              <a:rPr altLang="en" lang="en-US"/>
              <a:t>.</a:t>
            </a:r>
            <a:r>
              <a:rPr altLang="en" lang="en-US"/>
              <a:t>.</a:t>
            </a:r>
            <a:r>
              <a:rPr altLang="en" lang="en-US"/>
              <a:t>.</a:t>
            </a:r>
            <a:r>
              <a:rPr altLang="en" lang="en-US"/>
              <a:t> </a:t>
            </a:r>
            <a:endParaRPr lang="en-PK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>
          <a:xfrm>
            <a:off x="822583" y="1427939"/>
            <a:ext cx="7886700" cy="5021354"/>
          </a:xfrm>
        </p:spPr>
        <p:txBody>
          <a:bodyPr>
            <a:normAutofit fontScale="96429" lnSpcReduction="20000"/>
          </a:bodyPr>
          <a:p>
            <a:r>
              <a:rPr altLang="en" b="1" lang="en-US"/>
              <a:t>The</a:t>
            </a:r>
            <a:r>
              <a:rPr altLang="en" b="1" lang="en-US"/>
              <a:t> </a:t>
            </a:r>
            <a:r>
              <a:rPr altLang="en" b="1" lang="en-US"/>
              <a:t>International</a:t>
            </a:r>
            <a:r>
              <a:rPr altLang="en" b="1" lang="en-US"/>
              <a:t> </a:t>
            </a:r>
            <a:r>
              <a:rPr altLang="en" b="1" lang="en-US"/>
              <a:t>Development</a:t>
            </a:r>
            <a:r>
              <a:rPr altLang="en" b="1" lang="en-US"/>
              <a:t> </a:t>
            </a:r>
            <a:r>
              <a:rPr altLang="en" b="1" lang="en-US"/>
              <a:t>Association</a:t>
            </a:r>
            <a:r>
              <a:rPr altLang="en" b="1" lang="en-US"/>
              <a:t> </a:t>
            </a:r>
            <a:r>
              <a:rPr altLang="en" b="1" lang="en-US"/>
              <a:t>(</a:t>
            </a:r>
            <a:r>
              <a:rPr altLang="en" b="1" lang="en-US"/>
              <a:t>IDA</a:t>
            </a:r>
            <a:r>
              <a:rPr altLang="en" b="1" lang="en-US"/>
              <a:t>)</a:t>
            </a:r>
            <a:endParaRPr lang="en-PK"/>
          </a:p>
          <a:p>
            <a:r>
              <a:rPr altLang="en" b="0" lang="en-US"/>
              <a:t>It</a:t>
            </a:r>
            <a:r>
              <a:rPr altLang="en" b="0" lang="en-US"/>
              <a:t> </a:t>
            </a:r>
            <a:r>
              <a:rPr altLang="en" b="0" lang="en-US"/>
              <a:t>provides</a:t>
            </a:r>
            <a:r>
              <a:rPr altLang="en" b="0" lang="en-US"/>
              <a:t> </a:t>
            </a:r>
            <a:r>
              <a:rPr altLang="en" b="0" lang="en-US"/>
              <a:t>interest</a:t>
            </a:r>
            <a:r>
              <a:rPr altLang="en" b="0" lang="en-US"/>
              <a:t> </a:t>
            </a:r>
            <a:r>
              <a:rPr altLang="en" b="0" lang="en-US"/>
              <a:t>free</a:t>
            </a:r>
            <a:r>
              <a:rPr altLang="en" b="0" lang="en-US"/>
              <a:t> </a:t>
            </a:r>
            <a:r>
              <a:rPr altLang="en" b="0" lang="en-US"/>
              <a:t>loans</a:t>
            </a:r>
            <a:r>
              <a:rPr altLang="en" b="0" lang="en-US"/>
              <a:t>.</a:t>
            </a:r>
            <a:endParaRPr lang="en-PK"/>
          </a:p>
          <a:p>
            <a:r>
              <a:rPr altLang="en" b="0" lang="en-US"/>
              <a:t>Together</a:t>
            </a:r>
            <a:r>
              <a:rPr altLang="en" b="0" lang="en-US"/>
              <a:t> </a:t>
            </a:r>
            <a:r>
              <a:rPr altLang="en" b="0" lang="en-US"/>
              <a:t>IBRD</a:t>
            </a:r>
            <a:r>
              <a:rPr altLang="en" b="0" lang="en-US"/>
              <a:t> </a:t>
            </a:r>
            <a:r>
              <a:rPr altLang="en" b="0" lang="en-US"/>
              <a:t>and</a:t>
            </a:r>
            <a:r>
              <a:rPr altLang="en" b="0" lang="en-US"/>
              <a:t> </a:t>
            </a:r>
            <a:r>
              <a:rPr altLang="en" b="0" lang="en-US"/>
              <a:t>IDA</a:t>
            </a:r>
            <a:r>
              <a:rPr altLang="en" b="0" lang="en-US"/>
              <a:t> </a:t>
            </a:r>
            <a:r>
              <a:rPr altLang="en" b="0" lang="en-US"/>
              <a:t>make</a:t>
            </a:r>
            <a:r>
              <a:rPr altLang="en" b="0" lang="en-US"/>
              <a:t> </a:t>
            </a:r>
            <a:r>
              <a:rPr altLang="en" b="0" lang="en-US"/>
              <a:t>up</a:t>
            </a:r>
            <a:r>
              <a:rPr altLang="en" b="0" lang="en-US"/>
              <a:t> </a:t>
            </a:r>
            <a:r>
              <a:rPr altLang="en" b="0" lang="en-US"/>
              <a:t>world</a:t>
            </a:r>
            <a:r>
              <a:rPr altLang="en" b="0" lang="en-US"/>
              <a:t> </a:t>
            </a:r>
            <a:r>
              <a:rPr altLang="en" b="0" lang="en-US"/>
              <a:t>bank</a:t>
            </a:r>
            <a:r>
              <a:rPr altLang="en" b="0" lang="en-US"/>
              <a:t>,</a:t>
            </a:r>
            <a:r>
              <a:rPr altLang="en" b="0" lang="en-US"/>
              <a:t>which</a:t>
            </a:r>
            <a:r>
              <a:rPr altLang="en" b="0" lang="en-US"/>
              <a:t> </a:t>
            </a:r>
            <a:r>
              <a:rPr altLang="en" b="0" lang="en-US"/>
              <a:t>provides </a:t>
            </a:r>
            <a:r>
              <a:rPr altLang="en" b="0" lang="en-US"/>
              <a:t>financial</a:t>
            </a:r>
            <a:r>
              <a:rPr altLang="en" b="0" lang="en-US"/>
              <a:t> </a:t>
            </a:r>
            <a:r>
              <a:rPr altLang="en" b="0" lang="en-US"/>
              <a:t>policy</a:t>
            </a:r>
            <a:r>
              <a:rPr altLang="en" b="0" lang="en-US"/>
              <a:t> </a:t>
            </a:r>
            <a:r>
              <a:rPr altLang="en" b="0" lang="en-US"/>
              <a:t>advice</a:t>
            </a:r>
            <a:r>
              <a:rPr altLang="en" b="0" lang="en-US"/>
              <a:t> </a:t>
            </a:r>
            <a:r>
              <a:rPr altLang="en" b="0" lang="en-US"/>
              <a:t>and</a:t>
            </a:r>
            <a:r>
              <a:rPr altLang="en" b="0" lang="en-US"/>
              <a:t> </a:t>
            </a:r>
            <a:r>
              <a:rPr altLang="en" b="0" lang="en-US"/>
              <a:t>technical </a:t>
            </a:r>
            <a:r>
              <a:rPr altLang="en" b="0" lang="en-US"/>
              <a:t>assistanceto</a:t>
            </a:r>
            <a:r>
              <a:rPr altLang="en" b="0" lang="en-US"/>
              <a:t> </a:t>
            </a:r>
            <a:r>
              <a:rPr altLang="en" b="0" lang="en-US"/>
              <a:t>governmens</a:t>
            </a:r>
            <a:r>
              <a:rPr altLang="en" b="0" lang="en-US"/>
              <a:t> </a:t>
            </a:r>
            <a:r>
              <a:rPr altLang="en" b="0" lang="en-US"/>
              <a:t>of</a:t>
            </a:r>
            <a:r>
              <a:rPr altLang="en" b="0" lang="en-US"/>
              <a:t> </a:t>
            </a:r>
            <a:r>
              <a:rPr altLang="en" b="0" lang="en-US"/>
              <a:t>developing</a:t>
            </a:r>
            <a:r>
              <a:rPr altLang="en" b="0" lang="en-US"/>
              <a:t> </a:t>
            </a:r>
            <a:r>
              <a:rPr altLang="en" b="0" lang="en-US"/>
              <a:t>countries</a:t>
            </a:r>
            <a:r>
              <a:rPr altLang="en" b="0" lang="en-US"/>
              <a:t>.</a:t>
            </a:r>
            <a:endParaRPr lang="en-PK"/>
          </a:p>
          <a:p>
            <a:r>
              <a:rPr altLang="en" b="0" lang="en-US"/>
              <a:t> </a:t>
            </a:r>
            <a:r>
              <a:rPr altLang="en" b="1" lang="en-US"/>
              <a:t>The</a:t>
            </a:r>
            <a:r>
              <a:rPr altLang="en" b="1" lang="en-US"/>
              <a:t> </a:t>
            </a:r>
            <a:r>
              <a:rPr altLang="en" b="1" lang="en-US"/>
              <a:t>International</a:t>
            </a:r>
            <a:r>
              <a:rPr altLang="en" b="1" lang="en-US"/>
              <a:t> </a:t>
            </a:r>
            <a:r>
              <a:rPr altLang="en" b="1" lang="en-US"/>
              <a:t>Finance</a:t>
            </a:r>
            <a:r>
              <a:rPr altLang="en" b="1" lang="en-US"/>
              <a:t> </a:t>
            </a:r>
            <a:r>
              <a:rPr altLang="en" b="1" lang="en-US"/>
              <a:t>Corporation</a:t>
            </a:r>
            <a:r>
              <a:rPr altLang="en" b="1" lang="en-US"/>
              <a:t> </a:t>
            </a:r>
            <a:r>
              <a:rPr altLang="en" b="1" lang="en-US"/>
              <a:t>(</a:t>
            </a:r>
            <a:r>
              <a:rPr altLang="en" b="1" lang="en-US"/>
              <a:t>IFC</a:t>
            </a:r>
            <a:r>
              <a:rPr altLang="en" b="1" lang="en-US"/>
              <a:t>)</a:t>
            </a:r>
            <a:endParaRPr lang="en-PK"/>
          </a:p>
          <a:p>
            <a:r>
              <a:rPr altLang="en" b="1" lang="en-US"/>
              <a:t>The</a:t>
            </a:r>
            <a:r>
              <a:rPr altLang="en" b="1" lang="en-US"/>
              <a:t> </a:t>
            </a:r>
            <a:r>
              <a:rPr altLang="en" b="1" lang="en-US"/>
              <a:t>Multilateral</a:t>
            </a:r>
            <a:r>
              <a:rPr altLang="en" b="1" lang="en-US"/>
              <a:t> </a:t>
            </a:r>
            <a:r>
              <a:rPr altLang="en" b="1" lang="en-US"/>
              <a:t>Investment</a:t>
            </a:r>
            <a:r>
              <a:rPr altLang="en" b="1" lang="en-US"/>
              <a:t> </a:t>
            </a:r>
            <a:r>
              <a:rPr altLang="en" b="1" lang="en-US"/>
              <a:t>Guarantee</a:t>
            </a:r>
            <a:r>
              <a:rPr altLang="en" b="1" lang="en-US"/>
              <a:t> </a:t>
            </a:r>
            <a:r>
              <a:rPr altLang="en" b="1" lang="en-US"/>
              <a:t>Agency</a:t>
            </a:r>
            <a:r>
              <a:rPr altLang="en" b="1" lang="en-US"/>
              <a:t> </a:t>
            </a:r>
            <a:r>
              <a:rPr altLang="en" b="1" lang="en-US"/>
              <a:t>(</a:t>
            </a:r>
            <a:r>
              <a:rPr altLang="en" b="1" lang="en-US"/>
              <a:t>MIGA</a:t>
            </a:r>
            <a:r>
              <a:rPr altLang="en" b="1" lang="en-US"/>
              <a:t>)</a:t>
            </a:r>
            <a:endParaRPr lang="en-PK"/>
          </a:p>
          <a:p>
            <a:r>
              <a:rPr altLang="en" b="1" lang="en-US"/>
              <a:t>The</a:t>
            </a:r>
            <a:r>
              <a:rPr altLang="en" b="1" lang="en-US"/>
              <a:t> </a:t>
            </a:r>
            <a:r>
              <a:rPr altLang="en" b="1" lang="en-US"/>
              <a:t>International</a:t>
            </a:r>
            <a:r>
              <a:rPr altLang="en" b="1" lang="en-US"/>
              <a:t> </a:t>
            </a:r>
            <a:r>
              <a:rPr altLang="en" b="1" lang="en-US"/>
              <a:t>Centre</a:t>
            </a:r>
            <a:r>
              <a:rPr altLang="en" b="1" lang="en-US"/>
              <a:t> </a:t>
            </a:r>
            <a:r>
              <a:rPr altLang="en" b="1" lang="en-US"/>
              <a:t>for</a:t>
            </a:r>
            <a:r>
              <a:rPr altLang="en" b="1" lang="en-US"/>
              <a:t> </a:t>
            </a:r>
            <a:r>
              <a:rPr altLang="en" b="1" lang="en-US"/>
              <a:t>Settlement</a:t>
            </a:r>
            <a:r>
              <a:rPr altLang="en" b="1" lang="en-US"/>
              <a:t> </a:t>
            </a:r>
            <a:r>
              <a:rPr altLang="en" b="1" lang="en-US"/>
              <a:t>of</a:t>
            </a:r>
            <a:r>
              <a:rPr altLang="en" b="1" lang="en-US"/>
              <a:t> </a:t>
            </a:r>
            <a:r>
              <a:rPr altLang="en" b="1" lang="en-US"/>
              <a:t>Investment</a:t>
            </a:r>
            <a:r>
              <a:rPr altLang="en" b="1" lang="en-US"/>
              <a:t> </a:t>
            </a:r>
            <a:r>
              <a:rPr altLang="en" b="1" lang="en-US"/>
              <a:t>disputes</a:t>
            </a:r>
            <a:r>
              <a:rPr altLang="en" b="1" lang="en-US"/>
              <a:t> </a:t>
            </a:r>
            <a:r>
              <a:rPr altLang="en" b="1" lang="en-US"/>
              <a:t>(</a:t>
            </a:r>
            <a:r>
              <a:rPr altLang="en" b="1" lang="en-US"/>
              <a:t>ICSID</a:t>
            </a:r>
            <a:r>
              <a:rPr altLang="en" b="1" lang="en-US"/>
              <a:t>)</a:t>
            </a:r>
            <a:r>
              <a:rPr altLang="en" b="1" lang="en-US"/>
              <a:t> </a:t>
            </a:r>
            <a:endParaRPr lang="en-PK"/>
          </a:p>
          <a:p>
            <a:endParaRPr lang="en-PK"/>
          </a:p>
          <a:p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>
          <a:xfrm>
            <a:off x="1530110" y="143977"/>
            <a:ext cx="6626906" cy="1135365"/>
          </a:xfrm>
        </p:spPr>
        <p:txBody>
          <a:bodyPr/>
          <a:p>
            <a:r>
              <a:rPr altLang="en" lang="en-US"/>
              <a:t>Cont</a:t>
            </a:r>
            <a:r>
              <a:rPr altLang="en" lang="en-US"/>
              <a:t>.</a:t>
            </a:r>
            <a:r>
              <a:rPr altLang="en" lang="en-US"/>
              <a:t>.</a:t>
            </a:r>
            <a:r>
              <a:rPr altLang="en" lang="en-US"/>
              <a:t>.</a:t>
            </a:r>
            <a:r>
              <a:rPr altLang="en" lang="en-US"/>
              <a:t> </a:t>
            </a:r>
            <a:endParaRPr lang="en-PK"/>
          </a:p>
        </p:txBody>
      </p:sp>
      <p:sp>
        <p:nvSpPr>
          <p:cNvPr id="104860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" lang="en-US"/>
              <a:t>IFC</a:t>
            </a:r>
            <a:r>
              <a:rPr altLang="en" lang="en-US"/>
              <a:t> </a:t>
            </a:r>
            <a:r>
              <a:rPr altLang="en" lang="en-US"/>
              <a:t>,</a:t>
            </a:r>
            <a:r>
              <a:rPr altLang="en" lang="en-US"/>
              <a:t> </a:t>
            </a:r>
            <a:r>
              <a:rPr altLang="en" lang="en-US"/>
              <a:t>MIGA</a:t>
            </a:r>
            <a:r>
              <a:rPr altLang="en" lang="en-US"/>
              <a:t> </a:t>
            </a:r>
            <a:r>
              <a:rPr altLang="en" lang="en-US"/>
              <a:t>,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ICSID</a:t>
            </a:r>
            <a:r>
              <a:rPr altLang="en" lang="en-US"/>
              <a:t> </a:t>
            </a:r>
            <a:r>
              <a:rPr altLang="en" lang="en-US"/>
              <a:t>focused</a:t>
            </a:r>
            <a:r>
              <a:rPr altLang="en" lang="en-US"/>
              <a:t> </a:t>
            </a:r>
            <a:r>
              <a:rPr altLang="en" lang="en-US"/>
              <a:t>on</a:t>
            </a:r>
            <a:r>
              <a:rPr altLang="en" lang="en-US"/>
              <a:t> </a:t>
            </a:r>
            <a:r>
              <a:rPr altLang="en" lang="en-US"/>
              <a:t>strengthing</a:t>
            </a:r>
            <a:r>
              <a:rPr altLang="en" lang="en-US"/>
              <a:t> </a:t>
            </a:r>
            <a:r>
              <a:rPr altLang="en" lang="en-US"/>
              <a:t>private</a:t>
            </a:r>
            <a:r>
              <a:rPr altLang="en" lang="en-US"/>
              <a:t> </a:t>
            </a:r>
            <a:r>
              <a:rPr altLang="en" lang="en-US"/>
              <a:t>sector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developing </a:t>
            </a:r>
            <a:r>
              <a:rPr altLang="en" lang="en-US"/>
              <a:t>countries</a:t>
            </a:r>
            <a:r>
              <a:rPr altLang="en" lang="en-US"/>
              <a:t> </a:t>
            </a:r>
            <a:r>
              <a:rPr altLang="en" lang="en-US"/>
              <a:t>Through</a:t>
            </a:r>
            <a:r>
              <a:rPr altLang="en" lang="en-US"/>
              <a:t> </a:t>
            </a:r>
            <a:r>
              <a:rPr altLang="en" lang="en-US"/>
              <a:t>these</a:t>
            </a:r>
            <a:r>
              <a:rPr altLang="en" lang="en-US"/>
              <a:t> </a:t>
            </a:r>
            <a:r>
              <a:rPr altLang="en" lang="en-US"/>
              <a:t>institutions,</a:t>
            </a:r>
            <a:r>
              <a:rPr altLang="en" lang="en-US"/>
              <a:t> </a:t>
            </a:r>
            <a:r>
              <a:rPr altLang="en" lang="en-US"/>
              <a:t>The </a:t>
            </a:r>
            <a:r>
              <a:rPr altLang="en" lang="en-US"/>
              <a:t>World </a:t>
            </a:r>
            <a:r>
              <a:rPr altLang="en" lang="en-US"/>
              <a:t>Bank</a:t>
            </a:r>
            <a:r>
              <a:rPr altLang="en" lang="en-US"/>
              <a:t> </a:t>
            </a:r>
            <a:r>
              <a:rPr altLang="en" lang="en-US"/>
              <a:t>group</a:t>
            </a:r>
            <a:r>
              <a:rPr altLang="en" lang="en-US"/>
              <a:t> </a:t>
            </a:r>
            <a:r>
              <a:rPr altLang="en" lang="en-US"/>
              <a:t>provides</a:t>
            </a:r>
            <a:r>
              <a:rPr altLang="en" lang="en-US"/>
              <a:t> </a:t>
            </a:r>
            <a:r>
              <a:rPr altLang="en" lang="en-US"/>
              <a:t>financing,</a:t>
            </a:r>
            <a:r>
              <a:rPr altLang="en" lang="en-US"/>
              <a:t> </a:t>
            </a:r>
            <a:r>
              <a:rPr altLang="en" lang="en-US"/>
              <a:t>technical</a:t>
            </a:r>
            <a:r>
              <a:rPr altLang="en" lang="en-US"/>
              <a:t> </a:t>
            </a:r>
            <a:r>
              <a:rPr altLang="en" lang="en-US"/>
              <a:t>assistance,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settlements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disputes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private</a:t>
            </a:r>
            <a:r>
              <a:rPr altLang="en" lang="en-US"/>
              <a:t> </a:t>
            </a:r>
            <a:r>
              <a:rPr altLang="en" lang="en-US"/>
              <a:t>enterprises,</a:t>
            </a:r>
            <a:r>
              <a:rPr altLang="en" lang="en-US"/>
              <a:t> </a:t>
            </a:r>
            <a:r>
              <a:rPr altLang="en" lang="en-US"/>
              <a:t>including</a:t>
            </a:r>
            <a:r>
              <a:rPr altLang="en" lang="en-US"/>
              <a:t> </a:t>
            </a:r>
            <a:r>
              <a:rPr altLang="en" lang="en-US"/>
              <a:t>financial</a:t>
            </a:r>
            <a:r>
              <a:rPr altLang="en" lang="en-US"/>
              <a:t> </a:t>
            </a:r>
            <a:r>
              <a:rPr altLang="en" lang="en-US"/>
              <a:t>institutions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title"/>
          </p:nvPr>
        </p:nvSpPr>
        <p:spPr>
          <a:xfrm>
            <a:off x="1378070" y="234249"/>
            <a:ext cx="7403620" cy="815485"/>
          </a:xfrm>
        </p:spPr>
        <p:txBody>
          <a:bodyPr/>
          <a:p>
            <a:r>
              <a:rPr altLang="en" lang="en-US"/>
              <a:t>F</a:t>
            </a:r>
            <a:r>
              <a:rPr altLang="en" lang="en-US"/>
              <a:t>u</a:t>
            </a:r>
            <a:r>
              <a:rPr altLang="en" lang="en-US"/>
              <a:t>n</a:t>
            </a:r>
            <a:r>
              <a:rPr altLang="en" lang="en-US"/>
              <a:t>c</a:t>
            </a:r>
            <a:r>
              <a:rPr altLang="en" lang="en-US"/>
              <a:t>t</a:t>
            </a:r>
            <a:r>
              <a:rPr altLang="en" lang="en-US"/>
              <a:t>i</a:t>
            </a:r>
            <a:r>
              <a:rPr altLang="en" lang="en-US"/>
              <a:t>o</a:t>
            </a:r>
            <a:r>
              <a:rPr altLang="en" lang="en-US"/>
              <a:t>n</a:t>
            </a:r>
            <a:r>
              <a:rPr altLang="en" lang="en-US"/>
              <a:t>s</a:t>
            </a:r>
            <a:endParaRPr lang="en-PK"/>
          </a:p>
        </p:txBody>
      </p:sp>
      <p:sp>
        <p:nvSpPr>
          <p:cNvPr id="1048611" name=""/>
          <p:cNvSpPr>
            <a:spLocks noGrp="1"/>
          </p:cNvSpPr>
          <p:nvPr>
            <p:ph idx="1"/>
          </p:nvPr>
        </p:nvSpPr>
        <p:spPr>
          <a:xfrm>
            <a:off x="628650" y="1565724"/>
            <a:ext cx="7886700" cy="4351338"/>
          </a:xfrm>
        </p:spPr>
        <p:txBody>
          <a:bodyPr>
            <a:normAutofit/>
          </a:bodyPr>
          <a:p>
            <a:r>
              <a:rPr altLang="en" lang="en-US"/>
              <a:t>Granting</a:t>
            </a:r>
            <a:r>
              <a:rPr altLang="en" lang="en-US"/>
              <a:t> </a:t>
            </a:r>
            <a:r>
              <a:rPr altLang="en" lang="en-US"/>
              <a:t>reconstruction</a:t>
            </a:r>
            <a:r>
              <a:rPr altLang="en" lang="en-US"/>
              <a:t> </a:t>
            </a:r>
            <a:r>
              <a:rPr altLang="en" lang="en-US"/>
              <a:t>loans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war</a:t>
            </a:r>
            <a:r>
              <a:rPr altLang="en" lang="en-US"/>
              <a:t> </a:t>
            </a:r>
            <a:r>
              <a:rPr altLang="en" lang="en-US"/>
              <a:t>devastated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Granting</a:t>
            </a:r>
            <a:r>
              <a:rPr altLang="en" lang="en-US"/>
              <a:t> </a:t>
            </a:r>
            <a:r>
              <a:rPr altLang="en" lang="en-US"/>
              <a:t>developmental</a:t>
            </a:r>
            <a:r>
              <a:rPr altLang="en" lang="en-US"/>
              <a:t> </a:t>
            </a:r>
            <a:r>
              <a:rPr altLang="en" lang="en-US"/>
              <a:t>loans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under-developed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 </a:t>
            </a:r>
            <a:r>
              <a:rPr altLang="en" lang="en-US"/>
              <a:t>Providing</a:t>
            </a:r>
            <a:r>
              <a:rPr altLang="en" lang="en-US"/>
              <a:t> </a:t>
            </a:r>
            <a:r>
              <a:rPr altLang="en" lang="en-US"/>
              <a:t>loans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governments</a:t>
            </a:r>
            <a:r>
              <a:rPr altLang="en" lang="en-US"/>
              <a:t> </a:t>
            </a:r>
            <a:r>
              <a:rPr altLang="en" lang="en-US"/>
              <a:t>for</a:t>
            </a:r>
            <a:r>
              <a:rPr altLang="en" lang="en-US"/>
              <a:t> </a:t>
            </a:r>
            <a:r>
              <a:rPr altLang="en" lang="en-US"/>
              <a:t>agriculture</a:t>
            </a:r>
            <a:r>
              <a:rPr altLang="en" lang="en-US"/>
              <a:t>,</a:t>
            </a:r>
            <a:r>
              <a:rPr altLang="en" lang="en-US"/>
              <a:t> </a:t>
            </a:r>
            <a:r>
              <a:rPr altLang="en" lang="en-US"/>
              <a:t>irrigation</a:t>
            </a:r>
            <a:r>
              <a:rPr altLang="en" lang="en-US"/>
              <a:t>,</a:t>
            </a:r>
            <a:r>
              <a:rPr altLang="en" lang="en-US"/>
              <a:t> </a:t>
            </a:r>
            <a:r>
              <a:rPr altLang="en" lang="en-US"/>
              <a:t>power</a:t>
            </a:r>
            <a:r>
              <a:rPr altLang="en" lang="en-US"/>
              <a:t>,</a:t>
            </a:r>
            <a:r>
              <a:rPr altLang="en" lang="en-US"/>
              <a:t> </a:t>
            </a:r>
            <a:r>
              <a:rPr altLang="en" lang="en-US"/>
              <a:t>transport</a:t>
            </a:r>
            <a:r>
              <a:rPr altLang="en" lang="en-US"/>
              <a:t>,</a:t>
            </a:r>
            <a:r>
              <a:rPr altLang="en" lang="en-US"/>
              <a:t>water</a:t>
            </a:r>
            <a:r>
              <a:rPr altLang="en" lang="en-US"/>
              <a:t> </a:t>
            </a:r>
            <a:r>
              <a:rPr altLang="en" lang="en-US"/>
              <a:t>supply,</a:t>
            </a:r>
            <a:r>
              <a:rPr altLang="en" lang="en-US"/>
              <a:t> </a:t>
            </a:r>
            <a:r>
              <a:rPr altLang="en" lang="en-US"/>
              <a:t>education</a:t>
            </a:r>
            <a:r>
              <a:rPr altLang="en" lang="en-US"/>
              <a:t>,</a:t>
            </a:r>
            <a:r>
              <a:rPr altLang="en" lang="en-US"/>
              <a:t>health,</a:t>
            </a:r>
            <a:r>
              <a:rPr altLang="en" lang="en-US"/>
              <a:t> </a:t>
            </a:r>
            <a:r>
              <a:rPr altLang="en" lang="en-US"/>
              <a:t>etc.</a:t>
            </a:r>
            <a:r>
              <a:rPr altLang="en" lang="en-US"/>
              <a:t>.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Providing </a:t>
            </a:r>
            <a:r>
              <a:rPr altLang="en" lang="en-US"/>
              <a:t>loans </a:t>
            </a:r>
            <a:r>
              <a:rPr altLang="en" lang="en-US"/>
              <a:t>to </a:t>
            </a:r>
            <a:r>
              <a:rPr altLang="en" lang="en-US"/>
              <a:t>private</a:t>
            </a:r>
            <a:r>
              <a:rPr altLang="en" lang="en-US"/>
              <a:t> </a:t>
            </a:r>
            <a:r>
              <a:rPr altLang="en" lang="en-US"/>
              <a:t>concers</a:t>
            </a:r>
            <a:r>
              <a:rPr altLang="en" lang="en-US"/>
              <a:t> </a:t>
            </a:r>
            <a:r>
              <a:rPr altLang="en" lang="en-US"/>
              <a:t>for</a:t>
            </a:r>
            <a:r>
              <a:rPr altLang="en" lang="en-US"/>
              <a:t> </a:t>
            </a:r>
            <a:r>
              <a:rPr altLang="en" lang="en-US"/>
              <a:t>specified</a:t>
            </a:r>
            <a:r>
              <a:rPr altLang="en" lang="en-US"/>
              <a:t> </a:t>
            </a:r>
            <a:r>
              <a:rPr altLang="en" lang="en-US"/>
              <a:t>projects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idx="1"/>
          </p:nvPr>
        </p:nvSpPr>
        <p:spPr>
          <a:xfrm>
            <a:off x="628650" y="1622389"/>
            <a:ext cx="7886700" cy="4351338"/>
          </a:xfrm>
        </p:spPr>
        <p:txBody>
          <a:bodyPr/>
          <a:p>
            <a:r>
              <a:rPr altLang="en" lang="en-US"/>
              <a:t>Promoting</a:t>
            </a:r>
            <a:r>
              <a:rPr altLang="en" lang="en-US"/>
              <a:t> </a:t>
            </a:r>
            <a:r>
              <a:rPr altLang="en" lang="en-US"/>
              <a:t>foreign</a:t>
            </a:r>
            <a:r>
              <a:rPr altLang="en" lang="en-US"/>
              <a:t> </a:t>
            </a:r>
            <a:r>
              <a:rPr altLang="en" lang="en-US"/>
              <a:t>investment</a:t>
            </a:r>
            <a:r>
              <a:rPr altLang="en" lang="en-US"/>
              <a:t> </a:t>
            </a:r>
            <a:r>
              <a:rPr altLang="en" lang="en-US"/>
              <a:t>by</a:t>
            </a:r>
            <a:r>
              <a:rPr altLang="en" lang="en-US"/>
              <a:t> </a:t>
            </a:r>
            <a:r>
              <a:rPr altLang="en" lang="en-US"/>
              <a:t>gurant</a:t>
            </a:r>
            <a:r>
              <a:rPr altLang="en" lang="en-US"/>
              <a:t>e</a:t>
            </a:r>
            <a:r>
              <a:rPr altLang="en" lang="en-US"/>
              <a:t>e</a:t>
            </a:r>
            <a:r>
              <a:rPr altLang="en" lang="en-US"/>
              <a:t>ing</a:t>
            </a:r>
            <a:r>
              <a:rPr altLang="en" lang="en-US"/>
              <a:t> </a:t>
            </a:r>
            <a:r>
              <a:rPr altLang="en" lang="en-US"/>
              <a:t>loans</a:t>
            </a:r>
            <a:r>
              <a:rPr altLang="en" lang="en-US"/>
              <a:t> </a:t>
            </a:r>
            <a:r>
              <a:rPr altLang="en" lang="en-US"/>
              <a:t>provided </a:t>
            </a:r>
            <a:r>
              <a:rPr altLang="en" lang="en-US"/>
              <a:t>by</a:t>
            </a:r>
            <a:r>
              <a:rPr altLang="en" lang="en-US"/>
              <a:t> </a:t>
            </a:r>
            <a:r>
              <a:rPr altLang="en" lang="en-US"/>
              <a:t>other</a:t>
            </a:r>
            <a:r>
              <a:rPr altLang="en" lang="en-US"/>
              <a:t> </a:t>
            </a:r>
            <a:r>
              <a:rPr altLang="en" lang="en-US"/>
              <a:t>organizations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 </a:t>
            </a:r>
            <a:r>
              <a:rPr altLang="en" lang="en-US"/>
              <a:t>Providing</a:t>
            </a:r>
            <a:r>
              <a:rPr altLang="en" lang="en-US"/>
              <a:t> </a:t>
            </a:r>
            <a:r>
              <a:rPr altLang="en" lang="en-US"/>
              <a:t>technical,</a:t>
            </a:r>
            <a:r>
              <a:rPr altLang="en" lang="en-US"/>
              <a:t> </a:t>
            </a:r>
            <a:r>
              <a:rPr altLang="en" lang="en-US"/>
              <a:t>economic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monetary</a:t>
            </a:r>
            <a:r>
              <a:rPr altLang="en" lang="en-US"/>
              <a:t> </a:t>
            </a:r>
            <a:r>
              <a:rPr altLang="en" lang="en-US"/>
              <a:t>advice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member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 </a:t>
            </a:r>
            <a:r>
              <a:rPr altLang="en" lang="en-US"/>
              <a:t>for</a:t>
            </a:r>
            <a:r>
              <a:rPr altLang="en" lang="en-US"/>
              <a:t> </a:t>
            </a:r>
            <a:r>
              <a:rPr altLang="en" lang="en-US"/>
              <a:t>specified</a:t>
            </a:r>
            <a:r>
              <a:rPr altLang="en" lang="en-US"/>
              <a:t> </a:t>
            </a:r>
            <a:r>
              <a:rPr altLang="en" lang="en-US"/>
              <a:t>projects</a:t>
            </a:r>
            <a:r>
              <a:rPr altLang="en" lang="en-US"/>
              <a:t>.</a:t>
            </a:r>
            <a:endParaRPr lang="en-PK"/>
          </a:p>
          <a:p>
            <a:r>
              <a:rPr altLang="en" lang="en-US"/>
              <a:t>Encouraging</a:t>
            </a:r>
            <a:r>
              <a:rPr altLang="en" lang="en-US"/>
              <a:t> </a:t>
            </a:r>
            <a:r>
              <a:rPr altLang="en" lang="en-US"/>
              <a:t>industrial </a:t>
            </a:r>
            <a:r>
              <a:rPr altLang="en" lang="en-US"/>
              <a:t>development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under</a:t>
            </a:r>
            <a:r>
              <a:rPr altLang="en" lang="en-US"/>
              <a:t> </a:t>
            </a:r>
            <a:r>
              <a:rPr altLang="en" lang="en-US"/>
              <a:t>developed</a:t>
            </a:r>
            <a:r>
              <a:rPr altLang="en" lang="en-US"/>
              <a:t> </a:t>
            </a:r>
            <a:r>
              <a:rPr altLang="en" lang="en-US"/>
              <a:t>countries</a:t>
            </a:r>
            <a:r>
              <a:rPr altLang="en" lang="en-US"/>
              <a:t> </a:t>
            </a:r>
            <a:r>
              <a:rPr altLang="en" lang="en-US"/>
              <a:t>by</a:t>
            </a:r>
            <a:r>
              <a:rPr altLang="en" lang="en-US"/>
              <a:t> </a:t>
            </a:r>
            <a:r>
              <a:rPr altLang="en" lang="en-US"/>
              <a:t>promoting</a:t>
            </a:r>
            <a:r>
              <a:rPr altLang="en" lang="en-US"/>
              <a:t> </a:t>
            </a:r>
            <a:r>
              <a:rPr altLang="en" lang="en-US"/>
              <a:t>economic</a:t>
            </a:r>
            <a:r>
              <a:rPr altLang="en" lang="en-US"/>
              <a:t> </a:t>
            </a:r>
            <a:r>
              <a:rPr altLang="en" lang="en-US"/>
              <a:t>reforms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STK-L21</dc:creator>
  <dcterms:created xsi:type="dcterms:W3CDTF">2015-05-10T07:30:45Z</dcterms:created>
  <dcterms:modified xsi:type="dcterms:W3CDTF">2022-07-25T10:48:04Z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ef9af7fe5d434944a85422b8abaa8491</vt:lpwstr>
  </property>
</Properties>
</file>