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9" r:id="rId6"/>
    <p:sldId id="384" r:id="rId7"/>
    <p:sldId id="317" r:id="rId8"/>
    <p:sldId id="400" r:id="rId9"/>
    <p:sldId id="393" r:id="rId10"/>
    <p:sldId id="392" r:id="rId11"/>
    <p:sldId id="394" r:id="rId12"/>
    <p:sldId id="395" r:id="rId13"/>
    <p:sldId id="396" r:id="rId14"/>
    <p:sldId id="268" r:id="rId15"/>
    <p:sldId id="270" r:id="rId16"/>
    <p:sldId id="3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57" d="100"/>
          <a:sy n="57" d="100"/>
        </p:scale>
        <p:origin x="940" y="2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START UP IDEAS AND TEAM FORMATION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Asad Yousuf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5E57-DC86-4287-BF93-79F9FE2C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D32F1-7E25-A930-21D8-FD448351A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6400" indent="0">
              <a:lnSpc>
                <a:spcPct val="150000"/>
              </a:lnSpc>
              <a:buNone/>
            </a:pPr>
            <a:r>
              <a:rPr lang="en-US" dirty="0"/>
              <a:t>Teams should be 3 – 5 people (4 is ideal)</a:t>
            </a:r>
          </a:p>
          <a:p>
            <a:pPr marL="86400" indent="0">
              <a:lnSpc>
                <a:spcPct val="150000"/>
              </a:lnSpc>
              <a:buNone/>
            </a:pPr>
            <a:r>
              <a:rPr lang="en-US" dirty="0"/>
              <a:t>Teams should be formed before the next Meeting</a:t>
            </a:r>
          </a:p>
          <a:p>
            <a:pPr marL="86400" indent="0">
              <a:lnSpc>
                <a:spcPct val="150000"/>
              </a:lnSpc>
              <a:buNone/>
            </a:pPr>
            <a:r>
              <a:rPr lang="en-US" dirty="0"/>
              <a:t>Each team should have a business model canvas before next Meeting</a:t>
            </a:r>
          </a:p>
          <a:p>
            <a:pPr marL="86400" indent="0">
              <a:lnSpc>
                <a:spcPct val="150000"/>
              </a:lnSpc>
              <a:buNone/>
            </a:pPr>
            <a:r>
              <a:rPr lang="en-US" dirty="0"/>
              <a:t>Subscribe to your group / team.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078C-25B9-F864-CE3D-976B712B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4529-2A91-B6CD-46B3-51CEC9E7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11980-65B0-9240-B3D6-0CCEC585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3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17" name="Picture Placeholder 16" descr="A man smiling in the office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992" y="1990724"/>
            <a:ext cx="1691640" cy="1435608"/>
          </a:xfrm>
        </p:spPr>
      </p:pic>
      <p:pic>
        <p:nvPicPr>
          <p:cNvPr id="36" name="Picture Placeholder 35" descr="A lady smiling in the office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384" y="1990724"/>
            <a:ext cx="1691640" cy="1435608"/>
          </a:xfrm>
        </p:spPr>
      </p:pic>
      <p:pic>
        <p:nvPicPr>
          <p:cNvPr id="38" name="Picture Placeholder 37" descr="A lady in the office smiling at the camera&#10;">
            <a:extLst>
              <a:ext uri="{FF2B5EF4-FFF2-40B4-BE49-F238E27FC236}">
                <a16:creationId xmlns:a16="http://schemas.microsoft.com/office/drawing/2014/main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1976" y="1993392"/>
            <a:ext cx="1691640" cy="1435608"/>
          </a:xfrm>
        </p:spPr>
      </p:pic>
      <p:pic>
        <p:nvPicPr>
          <p:cNvPr id="40" name="Picture Placeholder 39" descr="Smiling man with a beard">
            <a:extLst>
              <a:ext uri="{FF2B5EF4-FFF2-40B4-BE49-F238E27FC236}">
                <a16:creationId xmlns:a16="http://schemas.microsoft.com/office/drawing/2014/main" id="{76B2FC80-9F3B-46D8-94D9-882D90A858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5568" y="1990724"/>
            <a:ext cx="1691640" cy="1435608"/>
          </a:xfrm>
        </p:spPr>
      </p:pic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500" y="3781425"/>
            <a:ext cx="1711325" cy="365760"/>
          </a:xfrm>
        </p:spPr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3" y="4232949"/>
            <a:ext cx="1711572" cy="63817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63817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5"/>
            <a:ext cx="1711325" cy="365760"/>
          </a:xfrm>
        </p:spPr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63817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33112" y="3787288"/>
            <a:ext cx="1711325" cy="365760"/>
          </a:xfrm>
        </p:spPr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63817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881355"/>
          </a:xfrm>
        </p:spPr>
        <p:txBody>
          <a:bodyPr/>
          <a:lstStyle/>
          <a:p>
            <a:r>
              <a:rPr lang="en-US" dirty="0"/>
              <a:t>AMAZON WEBSERVICE OFFER TO STARTUP PROJECT</a:t>
            </a:r>
          </a:p>
          <a:p>
            <a:r>
              <a:rPr lang="en-US" dirty="0"/>
              <a:t>MINUTE OF MEETING</a:t>
            </a:r>
          </a:p>
          <a:p>
            <a:r>
              <a:rPr lang="en-US" dirty="0"/>
              <a:t>INVITE ALMUNI OR INDUSTRY EXPERT</a:t>
            </a:r>
          </a:p>
          <a:p>
            <a:r>
              <a:rPr lang="en-US" dirty="0"/>
              <a:t>TIMETABLE FOR WEEK</a:t>
            </a:r>
          </a:p>
          <a:p>
            <a:r>
              <a:rPr lang="en-US" dirty="0"/>
              <a:t>Recording options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2936877" cy="3232840"/>
          </a:xfrm>
        </p:spPr>
        <p:txBody>
          <a:bodyPr/>
          <a:lstStyle/>
          <a:p>
            <a:r>
              <a:rPr lang="en-US" dirty="0"/>
              <a:t>Recap for meeting one</a:t>
            </a:r>
          </a:p>
          <a:p>
            <a:r>
              <a:rPr lang="en-US" dirty="0"/>
              <a:t>Alumni massage</a:t>
            </a:r>
          </a:p>
          <a:p>
            <a:r>
              <a:rPr lang="en-US" dirty="0"/>
              <a:t>Task</a:t>
            </a:r>
          </a:p>
          <a:p>
            <a:r>
              <a:rPr lang="en-US" dirty="0"/>
              <a:t>Startup ideas</a:t>
            </a:r>
          </a:p>
          <a:p>
            <a:r>
              <a:rPr lang="en-US" dirty="0"/>
              <a:t>Team build up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LET'S US BUILT AI PRODUCT,SERVICE AND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Recape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Brainstorming for AI project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Pros and cons of AI project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Strong Team cooperation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AI </a:t>
            </a:r>
            <a:r>
              <a:rPr lang="en-US" dirty="0"/>
              <a:t>project proposal pitch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29127-F03F-DE62-8741-A0B756E7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SENIOR OF AI PIAIC MASSAGE</a:t>
            </a:r>
            <a:b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Nauman Shah</a:t>
            </a:r>
          </a:p>
        </p:txBody>
      </p:sp>
      <p:pic>
        <p:nvPicPr>
          <p:cNvPr id="12" name="Content Placeholder 11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01C1D83E-A7D5-5CF5-50B5-7504C96A6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87" b="8924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DD12D-E9C5-757C-87CA-90B11320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7DCE-045B-47A2-99EB-B2D8B6C2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8AA40-DA01-6CA5-B2CE-A41D70DA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2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913B-C530-737A-BFA2-C1841CF3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DARE TO START</a:t>
            </a:r>
          </a:p>
        </p:txBody>
      </p:sp>
      <p:pic>
        <p:nvPicPr>
          <p:cNvPr id="7" name="Picture 2" descr="Afbeeldingsresultaat voor design a better business double loop">
            <a:extLst>
              <a:ext uri="{FF2B5EF4-FFF2-40B4-BE49-F238E27FC236}">
                <a16:creationId xmlns:a16="http://schemas.microsoft.com/office/drawing/2014/main" id="{1C797A6D-18D2-0FE5-ECFC-688E2FAE52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7939" y="549275"/>
            <a:ext cx="5761037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CAD4-64CC-8BB8-6207-7DA27986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C04AE-9ACE-92BB-A671-2AE481EB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A9AA-2C0C-D348-F835-27B2D6E1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6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Afbeeldingsresultaat voor plan reality">
            <a:extLst>
              <a:ext uri="{FF2B5EF4-FFF2-40B4-BE49-F238E27FC236}">
                <a16:creationId xmlns:a16="http://schemas.microsoft.com/office/drawing/2014/main" id="{5A330B9F-B2D2-69F7-DB52-A04AC0FF9D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2380" r="2591" b="8833"/>
          <a:stretch/>
        </p:blipFill>
        <p:spPr bwMode="auto">
          <a:xfrm>
            <a:off x="550864" y="1014217"/>
            <a:ext cx="6973888" cy="4831153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9B3CB-1C4E-DA49-94C7-09DFB771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9F39-013C-F622-C7DD-EC463AAB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CD25-50A8-BF54-7695-EB52A553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5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5B07-F3FB-5E92-6CC7-FE8080EE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33184-50A8-F00C-F73D-AE7C2A931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spray for agriculture    (Tariq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jamiel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Smoke and fire detection  (ASAD YOUSUF)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Anomaly detection in video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surveliance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nouman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Semantic word detection (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jabien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Quantification of fruit (Tariq).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 mapping for drones (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arughman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 to the new beginner for AI (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abdulsamad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FC148-9AA6-74AD-145C-58EC1A51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46FCC-C87F-1A2A-E909-81B8C05A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59F6-8D3C-4883-6A18-0B82E603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2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6C6F-3F59-88CA-AE80-D90A5471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AB47-2B9A-D726-7AE1-F0DB90EA5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SMARTER RETAIL.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CAR PARKING.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 TRANSLATION.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Blood Cells in Seconds With Deep Learning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detection for blind person.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6C2A-CC06-1661-8E3E-E3026644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B312-8C0C-51CE-1D90-78A69473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34BE-0D77-3463-1081-2CF5E564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0460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{DF86EAF0-0E9B-41A8-853F-5131DBE199B6}tf33713516_win32</Template>
  <TotalTime>45</TotalTime>
  <Words>333</Words>
  <Application>Microsoft Office PowerPoint</Application>
  <PresentationFormat>Widescreen</PresentationFormat>
  <Paragraphs>95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Symbol</vt:lpstr>
      <vt:lpstr>Walbaum Display</vt:lpstr>
      <vt:lpstr>3DFloatVTI</vt:lpstr>
      <vt:lpstr>START UP IDEAS AND TEAM FORMATION</vt:lpstr>
      <vt:lpstr>Agenda</vt:lpstr>
      <vt:lpstr>GOAL</vt:lpstr>
      <vt:lpstr>Recape</vt:lpstr>
      <vt:lpstr>SENIOR OF AI PIAIC MASSAGE Nauman Shah</vt:lpstr>
      <vt:lpstr>DARE TO START</vt:lpstr>
      <vt:lpstr>PowerPoint Presentation</vt:lpstr>
      <vt:lpstr>AI PROJECT</vt:lpstr>
      <vt:lpstr>AI PROJECT IDEAS</vt:lpstr>
      <vt:lpstr>TEAM FORMATION</vt:lpstr>
      <vt:lpstr>Team</vt:lpstr>
      <vt:lpstr>TASK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UP IDEAS AND TEAM FORMATION</dc:title>
  <dc:creator>Asad Yousuf</dc:creator>
  <cp:lastModifiedBy>Asad Yousuf</cp:lastModifiedBy>
  <cp:revision>2</cp:revision>
  <dcterms:created xsi:type="dcterms:W3CDTF">2022-09-19T16:05:21Z</dcterms:created>
  <dcterms:modified xsi:type="dcterms:W3CDTF">2022-09-19T16:52:44Z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