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D159-E7B0-4B2E-AA7A-0D189F5592D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2A67-C5E2-4CC6-8DF5-58090CA4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5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D159-E7B0-4B2E-AA7A-0D189F5592D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2A67-C5E2-4CC6-8DF5-58090CA4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9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D159-E7B0-4B2E-AA7A-0D189F5592D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2A67-C5E2-4CC6-8DF5-58090CA4912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5429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D159-E7B0-4B2E-AA7A-0D189F5592D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2A67-C5E2-4CC6-8DF5-58090CA4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31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D159-E7B0-4B2E-AA7A-0D189F5592D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2A67-C5E2-4CC6-8DF5-58090CA4912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8490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D159-E7B0-4B2E-AA7A-0D189F5592D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2A67-C5E2-4CC6-8DF5-58090CA4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44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D159-E7B0-4B2E-AA7A-0D189F5592D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2A67-C5E2-4CC6-8DF5-58090CA4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6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D159-E7B0-4B2E-AA7A-0D189F5592D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2A67-C5E2-4CC6-8DF5-58090CA4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6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D159-E7B0-4B2E-AA7A-0D189F5592D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2A67-C5E2-4CC6-8DF5-58090CA4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D159-E7B0-4B2E-AA7A-0D189F5592D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2A67-C5E2-4CC6-8DF5-58090CA4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5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D159-E7B0-4B2E-AA7A-0D189F5592D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2A67-C5E2-4CC6-8DF5-58090CA4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7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D159-E7B0-4B2E-AA7A-0D189F5592D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2A67-C5E2-4CC6-8DF5-58090CA4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5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D159-E7B0-4B2E-AA7A-0D189F5592D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2A67-C5E2-4CC6-8DF5-58090CA4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D159-E7B0-4B2E-AA7A-0D189F5592D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2A67-C5E2-4CC6-8DF5-58090CA4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D159-E7B0-4B2E-AA7A-0D189F5592D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2A67-C5E2-4CC6-8DF5-58090CA4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8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D159-E7B0-4B2E-AA7A-0D189F5592D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2A67-C5E2-4CC6-8DF5-58090CA4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2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D159-E7B0-4B2E-AA7A-0D189F5592D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8D2A67-C5E2-4CC6-8DF5-58090CA4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4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codecamp.org/news/cron-jobs-in-linux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ABD0-C228-44AB-A9A4-93F135F8B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05" y="139636"/>
            <a:ext cx="9325056" cy="3447626"/>
          </a:xfrm>
        </p:spPr>
        <p:txBody>
          <a:bodyPr/>
          <a:lstStyle/>
          <a:p>
            <a:r>
              <a:rPr lang="en-US" sz="7200" dirty="0"/>
              <a:t>Cronjobs in Linux</a:t>
            </a:r>
          </a:p>
        </p:txBody>
      </p:sp>
    </p:spTree>
    <p:extLst>
      <p:ext uri="{BB962C8B-B14F-4D97-AF65-F5344CB8AC3E}">
        <p14:creationId xmlns:p14="http://schemas.microsoft.com/office/powerpoint/2010/main" val="35179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0ECFF-6D9B-4C10-A923-084F6FC53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67" y="191112"/>
            <a:ext cx="8776155" cy="6561380"/>
          </a:xfrm>
        </p:spPr>
        <p:txBody>
          <a:bodyPr/>
          <a:lstStyle/>
          <a:p>
            <a:pPr fontAlgn="base"/>
            <a:r>
              <a:rPr lang="en-US" sz="3200" dirty="0"/>
              <a:t>If you're working in IT, you might need to schedule various repetitive tasks as part of your automation processes.</a:t>
            </a:r>
          </a:p>
          <a:p>
            <a:pPr fontAlgn="base"/>
            <a:r>
              <a:rPr lang="en-US" sz="3200" dirty="0"/>
              <a:t>For example, you could schedule a particular job to periodically execute at specific times of the day. This is helpful for performing daily backups, monthly log archiving, weekly file deletion to create space, and so on.</a:t>
            </a:r>
          </a:p>
          <a:p>
            <a:pPr fontAlgn="base"/>
            <a:r>
              <a:rPr lang="en-US" sz="3200" dirty="0"/>
              <a:t>And if you use Linux as your OS, you'll use something called a </a:t>
            </a:r>
            <a:r>
              <a:rPr lang="en-US" sz="3200" dirty="0" err="1"/>
              <a:t>cron</a:t>
            </a:r>
            <a:r>
              <a:rPr lang="en-US" sz="3200" dirty="0"/>
              <a:t> job to make this happen.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6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8051-7BF8-4BDB-8389-C71126DB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9239"/>
            <a:ext cx="8596668" cy="1320800"/>
          </a:xfrm>
        </p:spPr>
        <p:txBody>
          <a:bodyPr/>
          <a:lstStyle/>
          <a:p>
            <a:r>
              <a:rPr lang="en-US" b="1" dirty="0"/>
              <a:t>What is a </a:t>
            </a:r>
            <a:r>
              <a:rPr lang="en-US" b="1" dirty="0" err="1"/>
              <a:t>cron</a:t>
            </a:r>
            <a:r>
              <a:rPr lang="en-US" b="1" dirty="0"/>
              <a:t>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F9A9C-0FA1-4E9E-9544-7D552429C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39639"/>
            <a:ext cx="8832426" cy="2495550"/>
          </a:xfrm>
        </p:spPr>
        <p:txBody>
          <a:bodyPr/>
          <a:lstStyle/>
          <a:p>
            <a:pPr fontAlgn="base"/>
            <a:r>
              <a:rPr lang="en-US" sz="2400" dirty="0"/>
              <a:t>Cron is a job scheduling utility present in Unix like systems. The </a:t>
            </a:r>
            <a:r>
              <a:rPr lang="en-US" sz="2400" dirty="0" err="1"/>
              <a:t>crond</a:t>
            </a:r>
            <a:r>
              <a:rPr lang="en-US" sz="2400" dirty="0"/>
              <a:t> daemon enables </a:t>
            </a:r>
            <a:r>
              <a:rPr lang="en-US" sz="2400" dirty="0" err="1"/>
              <a:t>cron</a:t>
            </a:r>
            <a:r>
              <a:rPr lang="en-US" sz="2400" dirty="0"/>
              <a:t> functionality and runs in background. The </a:t>
            </a:r>
            <a:r>
              <a:rPr lang="en-US" sz="2400" dirty="0" err="1"/>
              <a:t>cron</a:t>
            </a:r>
            <a:r>
              <a:rPr lang="en-US" sz="2400" dirty="0"/>
              <a:t> reads the </a:t>
            </a:r>
            <a:r>
              <a:rPr lang="en-US" sz="2400" b="1" dirty="0"/>
              <a:t>crontab</a:t>
            </a:r>
            <a:r>
              <a:rPr lang="en-US" sz="2400" dirty="0"/>
              <a:t> (</a:t>
            </a:r>
            <a:r>
              <a:rPr lang="en-US" sz="2400" dirty="0" err="1"/>
              <a:t>cron</a:t>
            </a:r>
            <a:r>
              <a:rPr lang="en-US" sz="2400" dirty="0"/>
              <a:t> tables) for running predefined scripts.</a:t>
            </a:r>
          </a:p>
          <a:p>
            <a:pPr fontAlgn="base"/>
            <a:r>
              <a:rPr lang="en-US" sz="2400" dirty="0"/>
              <a:t>By using a specific syntax, you can configure a </a:t>
            </a:r>
            <a:r>
              <a:rPr lang="en-US" sz="2400" dirty="0" err="1"/>
              <a:t>cron</a:t>
            </a:r>
            <a:r>
              <a:rPr lang="en-US" sz="2400" dirty="0"/>
              <a:t> job to schedule scripts or other commands to run automatically.</a:t>
            </a:r>
          </a:p>
          <a:p>
            <a:endParaRPr lang="en-US" dirty="0"/>
          </a:p>
        </p:txBody>
      </p:sp>
      <p:pic>
        <p:nvPicPr>
          <p:cNvPr id="1026" name="Picture 2" descr="Content of /var/spool/cron/crontabs ">
            <a:extLst>
              <a:ext uri="{FF2B5EF4-FFF2-40B4-BE49-F238E27FC236}">
                <a16:creationId xmlns:a16="http://schemas.microsoft.com/office/drawing/2014/main" id="{711CC9D5-A91C-4995-B6A8-7BB6EAD74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0" y="3429000"/>
            <a:ext cx="9042274" cy="32497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85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CA66-5B7F-4F13-960B-1703D57E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1726"/>
            <a:ext cx="8596668" cy="1320800"/>
          </a:xfrm>
        </p:spPr>
        <p:txBody>
          <a:bodyPr/>
          <a:lstStyle/>
          <a:p>
            <a:r>
              <a:rPr lang="en-US" b="1" dirty="0"/>
              <a:t>What are </a:t>
            </a:r>
            <a:r>
              <a:rPr lang="en-US" b="1" dirty="0" err="1"/>
              <a:t>cron</a:t>
            </a:r>
            <a:r>
              <a:rPr lang="en-US" b="1" dirty="0"/>
              <a:t> jobs in Linux?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CB47F-EF2F-45BE-86AC-E1BFBC867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44739"/>
            <a:ext cx="8596668" cy="1268411"/>
          </a:xfrm>
        </p:spPr>
        <p:txBody>
          <a:bodyPr/>
          <a:lstStyle/>
          <a:p>
            <a:r>
              <a:rPr lang="en-US" dirty="0"/>
              <a:t>Any task that you schedule through </a:t>
            </a:r>
            <a:r>
              <a:rPr lang="en-US" dirty="0" err="1"/>
              <a:t>crons</a:t>
            </a:r>
            <a:r>
              <a:rPr lang="en-US" dirty="0"/>
              <a:t> is called a </a:t>
            </a:r>
            <a:r>
              <a:rPr lang="en-US" dirty="0" err="1"/>
              <a:t>cron</a:t>
            </a:r>
            <a:r>
              <a:rPr lang="en-US" dirty="0"/>
              <a:t> job. Cron jobs help us automate our routine tasks, whether they're hourly, daily, monthly, or yearly.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378815F-6DE0-4006-B2E6-693167F8DD0C}"/>
              </a:ext>
            </a:extLst>
          </p:cNvPr>
          <p:cNvSpPr txBox="1">
            <a:spLocks/>
          </p:cNvSpPr>
          <p:nvPr/>
        </p:nvSpPr>
        <p:spPr>
          <a:xfrm>
            <a:off x="677334" y="178808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How to Control Access to </a:t>
            </a:r>
            <a:r>
              <a:rPr lang="en-US" b="1" dirty="0" err="1"/>
              <a:t>crons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59527-C442-43C4-8CF4-91D5EAF40674}"/>
              </a:ext>
            </a:extLst>
          </p:cNvPr>
          <p:cNvSpPr txBox="1">
            <a:spLocks/>
          </p:cNvSpPr>
          <p:nvPr/>
        </p:nvSpPr>
        <p:spPr>
          <a:xfrm>
            <a:off x="677334" y="2438706"/>
            <a:ext cx="8596668" cy="126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In order to use </a:t>
            </a:r>
            <a:r>
              <a:rPr lang="en-US" dirty="0" err="1"/>
              <a:t>cron</a:t>
            </a:r>
            <a:r>
              <a:rPr lang="en-US" dirty="0"/>
              <a:t> jobs, an admin needs to allow </a:t>
            </a:r>
            <a:r>
              <a:rPr lang="en-US" dirty="0" err="1"/>
              <a:t>cron</a:t>
            </a:r>
            <a:r>
              <a:rPr lang="en-US" dirty="0"/>
              <a:t> jobs to be added for users in the '/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cron.allow</a:t>
            </a:r>
            <a:r>
              <a:rPr lang="en-US" dirty="0"/>
              <a:t>' file.</a:t>
            </a:r>
          </a:p>
          <a:p>
            <a:pPr fontAlgn="base"/>
            <a:r>
              <a:rPr lang="en-US" dirty="0"/>
              <a:t>If you get a prompt like this, it means you don't have permission to use </a:t>
            </a:r>
            <a:r>
              <a:rPr lang="en-US" dirty="0" err="1"/>
              <a:t>cron</a:t>
            </a:r>
            <a:r>
              <a:rPr lang="en-US" dirty="0"/>
              <a:t>.</a:t>
            </a:r>
          </a:p>
        </p:txBody>
      </p:sp>
      <p:pic>
        <p:nvPicPr>
          <p:cNvPr id="2050" name="Picture 2" descr="Cron job addition denied for user John.">
            <a:extLst>
              <a:ext uri="{FF2B5EF4-FFF2-40B4-BE49-F238E27FC236}">
                <a16:creationId xmlns:a16="http://schemas.microsoft.com/office/drawing/2014/main" id="{8B5585F5-64C6-4065-B42E-57076A695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93" y="3707117"/>
            <a:ext cx="6032177" cy="292814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90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6138-3F04-47B6-913D-676891A3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574" y="117230"/>
            <a:ext cx="8596668" cy="8112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 Add </a:t>
            </a:r>
            <a:r>
              <a:rPr lang="en-US" b="1" dirty="0" err="1"/>
              <a:t>cron</a:t>
            </a:r>
            <a:r>
              <a:rPr lang="en-US" b="1" dirty="0"/>
              <a:t> Jobs in Linux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502A5-548A-4AB2-AD73-814BA4A17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574" y="928467"/>
            <a:ext cx="8596668" cy="1268411"/>
          </a:xfrm>
        </p:spPr>
        <p:txBody>
          <a:bodyPr>
            <a:normAutofit/>
          </a:bodyPr>
          <a:lstStyle/>
          <a:p>
            <a:r>
              <a:rPr lang="en-US" sz="2000" dirty="0"/>
              <a:t>First, to use </a:t>
            </a:r>
            <a:r>
              <a:rPr lang="en-US" sz="2000" dirty="0" err="1"/>
              <a:t>cron</a:t>
            </a:r>
            <a:r>
              <a:rPr lang="en-US" sz="2000" dirty="0"/>
              <a:t> jobs, you'll need to check the status of the </a:t>
            </a:r>
            <a:r>
              <a:rPr lang="en-US" sz="2000" dirty="0" err="1"/>
              <a:t>cron</a:t>
            </a:r>
            <a:r>
              <a:rPr lang="en-US" sz="2000" dirty="0"/>
              <a:t> service. If </a:t>
            </a:r>
            <a:r>
              <a:rPr lang="en-US" sz="2000" dirty="0" err="1"/>
              <a:t>cron</a:t>
            </a:r>
            <a:r>
              <a:rPr lang="en-US" sz="2000" dirty="0"/>
              <a:t> is not installed, you can easily download it through the package manager. Just use this to check: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430A6-7B91-48BD-8C76-3B8B7684F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444" y="2068704"/>
            <a:ext cx="5124064" cy="939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51CC2A-081D-4569-A339-099DE5163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245" y="3203314"/>
            <a:ext cx="7964080" cy="34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9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A3BC-8378-44E0-B10E-CFEBC0E40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35121"/>
            <a:ext cx="8596668" cy="1320800"/>
          </a:xfrm>
        </p:spPr>
        <p:txBody>
          <a:bodyPr>
            <a:normAutofit/>
          </a:bodyPr>
          <a:lstStyle/>
          <a:p>
            <a:pPr fontAlgn="base"/>
            <a:r>
              <a:rPr lang="en-US" sz="4000" b="1" dirty="0"/>
              <a:t>Cron job examples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F0F52-2EDA-437B-B3CF-EDCCE4E26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18" y="1356671"/>
            <a:ext cx="8807683" cy="812018"/>
          </a:xfrm>
        </p:spPr>
        <p:txBody>
          <a:bodyPr>
            <a:normAutofit/>
          </a:bodyPr>
          <a:lstStyle/>
          <a:p>
            <a:r>
              <a:rPr lang="en-US" sz="2400" dirty="0"/>
              <a:t>Below are some examples of scheduling </a:t>
            </a:r>
            <a:r>
              <a:rPr lang="en-US" sz="2400" dirty="0" err="1"/>
              <a:t>cron</a:t>
            </a:r>
            <a:r>
              <a:rPr lang="en-US" sz="2400" dirty="0"/>
              <a:t> jobs.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635EA-98AD-493D-8C7A-DCEACB74B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06" y="2406978"/>
            <a:ext cx="8487595" cy="292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8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BBC2-DFA1-4636-9DA9-4456AEF8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40DE8-EF8F-4380-9EE3-C678322E8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5679"/>
            <a:ext cx="8596668" cy="1004642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https://www.freecodecamp.org/news/cron-jobs-in-linux/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71300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325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Cronjobs in Linux</vt:lpstr>
      <vt:lpstr>PowerPoint Presentation</vt:lpstr>
      <vt:lpstr>What is a cron? </vt:lpstr>
      <vt:lpstr>What are cron jobs in Linux? </vt:lpstr>
      <vt:lpstr>How to Add cron Jobs in Linux </vt:lpstr>
      <vt:lpstr>Cron job examples </vt:lpstr>
      <vt:lpstr>Reference: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Cronjobs in Linux</dc:title>
  <dc:creator>user</dc:creator>
  <cp:lastModifiedBy>Əsəd Əsədzadə</cp:lastModifiedBy>
  <cp:revision>1</cp:revision>
  <dcterms:created xsi:type="dcterms:W3CDTF">2022-10-21T19:40:13Z</dcterms:created>
  <dcterms:modified xsi:type="dcterms:W3CDTF">2022-10-21T19:54:10Z</dcterms:modified>
</cp:coreProperties>
</file>