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289122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97711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964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35237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679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8891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290687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75148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115417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48469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BD8D9-911E-46EC-8667-2314009DCD3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76885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BD8D9-911E-46EC-8667-2314009DCD33}"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405989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BD8D9-911E-46EC-8667-2314009DCD33}"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186568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BD8D9-911E-46EC-8667-2314009DCD33}"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126758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BD8D9-911E-46EC-8667-2314009DCD3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46326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BD8D9-911E-46EC-8667-2314009DCD3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77518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0BD8D9-911E-46EC-8667-2314009DCD33}" type="datetimeFigureOut">
              <a:rPr lang="en-US" smtClean="0"/>
              <a:t>11/25/2022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8FDA27-A07F-47BD-A093-B0E953D87902}" type="slidenum">
              <a:rPr lang="en-US" smtClean="0"/>
              <a:t>‹#›</a:t>
            </a:fld>
            <a:endParaRPr lang="en-US"/>
          </a:p>
        </p:txBody>
      </p:sp>
    </p:spTree>
    <p:extLst>
      <p:ext uri="{BB962C8B-B14F-4D97-AF65-F5344CB8AC3E}">
        <p14:creationId xmlns:p14="http://schemas.microsoft.com/office/powerpoint/2010/main" val="1110193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oud.google.com/learn/what-is-kuberne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09E7-3CE9-4DC9-890E-22DDB78C3FC9}"/>
              </a:ext>
            </a:extLst>
          </p:cNvPr>
          <p:cNvSpPr>
            <a:spLocks noGrp="1"/>
          </p:cNvSpPr>
          <p:nvPr>
            <p:ph type="ctrTitle"/>
          </p:nvPr>
        </p:nvSpPr>
        <p:spPr>
          <a:xfrm>
            <a:off x="1858759" y="1205923"/>
            <a:ext cx="7766936" cy="1646302"/>
          </a:xfrm>
        </p:spPr>
        <p:txBody>
          <a:bodyPr/>
          <a:lstStyle/>
          <a:p>
            <a:r>
              <a:rPr lang="en-US" dirty="0"/>
              <a:t>What is Kubernetes</a:t>
            </a:r>
          </a:p>
        </p:txBody>
      </p:sp>
      <p:sp>
        <p:nvSpPr>
          <p:cNvPr id="3" name="Subtitle 2">
            <a:extLst>
              <a:ext uri="{FF2B5EF4-FFF2-40B4-BE49-F238E27FC236}">
                <a16:creationId xmlns:a16="http://schemas.microsoft.com/office/drawing/2014/main" id="{616BD14F-6260-4F59-85E3-9D23800E09A7}"/>
              </a:ext>
            </a:extLst>
          </p:cNvPr>
          <p:cNvSpPr>
            <a:spLocks noGrp="1"/>
          </p:cNvSpPr>
          <p:nvPr>
            <p:ph type="subTitle" idx="1"/>
          </p:nvPr>
        </p:nvSpPr>
        <p:spPr>
          <a:xfrm>
            <a:off x="1858759" y="2820573"/>
            <a:ext cx="7766936" cy="1096899"/>
          </a:xfrm>
        </p:spPr>
        <p:txBody>
          <a:bodyPr/>
          <a:lstStyle/>
          <a:p>
            <a:r>
              <a:rPr lang="en-US" dirty="0"/>
              <a:t>Kubernetes (sometimes shortened to K8s with the 8 standing for the number of letters between the “K” and the “s”)</a:t>
            </a:r>
          </a:p>
        </p:txBody>
      </p:sp>
    </p:spTree>
    <p:extLst>
      <p:ext uri="{BB962C8B-B14F-4D97-AF65-F5344CB8AC3E}">
        <p14:creationId xmlns:p14="http://schemas.microsoft.com/office/powerpoint/2010/main" val="313515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3327B-36C1-46B8-B39E-E4ED86B8F127}"/>
              </a:ext>
            </a:extLst>
          </p:cNvPr>
          <p:cNvSpPr>
            <a:spLocks noGrp="1"/>
          </p:cNvSpPr>
          <p:nvPr>
            <p:ph idx="1"/>
          </p:nvPr>
        </p:nvSpPr>
        <p:spPr>
          <a:xfrm>
            <a:off x="621063" y="289586"/>
            <a:ext cx="8596668" cy="1961245"/>
          </a:xfrm>
        </p:spPr>
        <p:txBody>
          <a:bodyPr>
            <a:normAutofit fontScale="92500" lnSpcReduction="10000"/>
          </a:bodyPr>
          <a:lstStyle/>
          <a:p>
            <a:r>
              <a:rPr lang="en-US" sz="2400" dirty="0"/>
              <a:t>With the widespread adoption of </a:t>
            </a:r>
            <a:r>
              <a:rPr lang="en-US" sz="2400" u="sng" dirty="0"/>
              <a:t>containers</a:t>
            </a:r>
            <a:r>
              <a:rPr lang="en-US" sz="2400" dirty="0"/>
              <a:t> among organizations, Kubernetes, the container-centric management software, has become the de facto standard to deploy and operate containerized applications. Google Cloud is the birthplace of Kubernetes—originally developed at Google and released as open source in 2014.</a:t>
            </a:r>
          </a:p>
        </p:txBody>
      </p:sp>
      <p:pic>
        <p:nvPicPr>
          <p:cNvPr id="4" name="Picture 3">
            <a:extLst>
              <a:ext uri="{FF2B5EF4-FFF2-40B4-BE49-F238E27FC236}">
                <a16:creationId xmlns:a16="http://schemas.microsoft.com/office/drawing/2014/main" id="{5E312983-D2A9-47C9-AD62-5537DED56E29}"/>
              </a:ext>
            </a:extLst>
          </p:cNvPr>
          <p:cNvPicPr>
            <a:picLocks noChangeAspect="1"/>
          </p:cNvPicPr>
          <p:nvPr/>
        </p:nvPicPr>
        <p:blipFill>
          <a:blip r:embed="rId2"/>
          <a:stretch>
            <a:fillRect/>
          </a:stretch>
        </p:blipFill>
        <p:spPr>
          <a:xfrm>
            <a:off x="2826505" y="2363373"/>
            <a:ext cx="4185784" cy="4063670"/>
          </a:xfrm>
          <a:prstGeom prst="rect">
            <a:avLst/>
          </a:prstGeom>
        </p:spPr>
      </p:pic>
    </p:spTree>
    <p:extLst>
      <p:ext uri="{BB962C8B-B14F-4D97-AF65-F5344CB8AC3E}">
        <p14:creationId xmlns:p14="http://schemas.microsoft.com/office/powerpoint/2010/main" val="408698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74F48-B786-43B6-BB59-6B99CAE77ECD}"/>
              </a:ext>
            </a:extLst>
          </p:cNvPr>
          <p:cNvSpPr>
            <a:spLocks noGrp="1"/>
          </p:cNvSpPr>
          <p:nvPr>
            <p:ph idx="1"/>
          </p:nvPr>
        </p:nvSpPr>
        <p:spPr>
          <a:xfrm>
            <a:off x="-1" y="-1"/>
            <a:ext cx="9369083" cy="6246055"/>
          </a:xfrm>
        </p:spPr>
        <p:txBody>
          <a:bodyPr>
            <a:normAutofit/>
          </a:bodyPr>
          <a:lstStyle/>
          <a:p>
            <a:endParaRPr lang="en-US" sz="2800" dirty="0"/>
          </a:p>
          <a:p>
            <a:r>
              <a:rPr lang="en-US" sz="2800" dirty="0"/>
              <a:t>Kubernetes makes everything associated with deploying and managing your application easier. Providing automated container orchestration, Kubernetes improves your reliability and reduces the time and resources attributed to daily operations.</a:t>
            </a:r>
          </a:p>
          <a:p>
            <a:r>
              <a:rPr lang="en-US" sz="2800" dirty="0"/>
              <a:t>Kubernetes automates operational tasks of container management and includes built-in commands for deploying applications, rolling out changes to your applications, scaling your applications up and down to fit changing needs, monitoring your applications, and more—making it easier to manage applications.</a:t>
            </a:r>
          </a:p>
        </p:txBody>
      </p:sp>
    </p:spTree>
    <p:extLst>
      <p:ext uri="{BB962C8B-B14F-4D97-AF65-F5344CB8AC3E}">
        <p14:creationId xmlns:p14="http://schemas.microsoft.com/office/powerpoint/2010/main" val="372828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2106-2F93-46BA-9470-080A15D0BB62}"/>
              </a:ext>
            </a:extLst>
          </p:cNvPr>
          <p:cNvSpPr>
            <a:spLocks noGrp="1"/>
          </p:cNvSpPr>
          <p:nvPr>
            <p:ph type="title"/>
          </p:nvPr>
        </p:nvSpPr>
        <p:spPr>
          <a:xfrm>
            <a:off x="213100" y="132010"/>
            <a:ext cx="8596668" cy="684628"/>
          </a:xfrm>
        </p:spPr>
        <p:txBody>
          <a:bodyPr>
            <a:normAutofit fontScale="90000"/>
          </a:bodyPr>
          <a:lstStyle/>
          <a:p>
            <a:r>
              <a:rPr lang="en-US" dirty="0"/>
              <a:t>What are the benefits of Kubernetes?</a:t>
            </a:r>
            <a:br>
              <a:rPr lang="en-US" dirty="0"/>
            </a:br>
            <a:endParaRPr lang="en-US" dirty="0"/>
          </a:p>
        </p:txBody>
      </p:sp>
      <p:sp>
        <p:nvSpPr>
          <p:cNvPr id="3" name="Content Placeholder 2">
            <a:extLst>
              <a:ext uri="{FF2B5EF4-FFF2-40B4-BE49-F238E27FC236}">
                <a16:creationId xmlns:a16="http://schemas.microsoft.com/office/drawing/2014/main" id="{FB8B0D16-81E8-4E76-8855-D3CD104B14F3}"/>
              </a:ext>
            </a:extLst>
          </p:cNvPr>
          <p:cNvSpPr>
            <a:spLocks noGrp="1"/>
          </p:cNvSpPr>
          <p:nvPr>
            <p:ph idx="1"/>
          </p:nvPr>
        </p:nvSpPr>
        <p:spPr>
          <a:xfrm>
            <a:off x="213099" y="1007038"/>
            <a:ext cx="8959035" cy="5718952"/>
          </a:xfrm>
        </p:spPr>
        <p:txBody>
          <a:bodyPr>
            <a:normAutofit fontScale="92500"/>
          </a:bodyPr>
          <a:lstStyle/>
          <a:p>
            <a:pPr algn="ctr"/>
            <a:r>
              <a:rPr lang="en-US" sz="2400" dirty="0">
                <a:solidFill>
                  <a:schemeClr val="accent5"/>
                </a:solidFill>
              </a:rPr>
              <a:t>Automated operations</a:t>
            </a:r>
          </a:p>
          <a:p>
            <a:r>
              <a:rPr lang="en-US" sz="2400" dirty="0"/>
              <a:t>Kubernetes has built-in commands to handle a lot of the heavy lifting that goes into application management, allowing you to automate day-to-day operations. You can make sure applications are always running the way you intended them to run.</a:t>
            </a:r>
          </a:p>
          <a:p>
            <a:pPr algn="ctr"/>
            <a:r>
              <a:rPr lang="en-US" sz="2400" dirty="0">
                <a:solidFill>
                  <a:schemeClr val="accent5"/>
                </a:solidFill>
              </a:rPr>
              <a:t>Infrastructure abstraction</a:t>
            </a:r>
          </a:p>
          <a:p>
            <a:r>
              <a:rPr lang="en-US" sz="2400" dirty="0"/>
              <a:t>When you install Kubernetes, it handles the compute, networking, and storage on behalf of your workloads. This allows developers to focus on applications and not worry about the underlying environment.</a:t>
            </a:r>
          </a:p>
          <a:p>
            <a:pPr algn="ctr"/>
            <a:r>
              <a:rPr lang="en-US" sz="2400" dirty="0">
                <a:solidFill>
                  <a:schemeClr val="accent5"/>
                </a:solidFill>
              </a:rPr>
              <a:t>Service health monitoring</a:t>
            </a:r>
          </a:p>
          <a:p>
            <a:r>
              <a:rPr lang="en-US" sz="2400" dirty="0"/>
              <a:t>Kubernetes continuously runs health checks against your services, restarting containers that fail, or have stalled, and only making available services to users when it has confirmed they are running.</a:t>
            </a:r>
          </a:p>
          <a:p>
            <a:endParaRPr lang="en-US" sz="2400" dirty="0"/>
          </a:p>
        </p:txBody>
      </p:sp>
    </p:spTree>
    <p:extLst>
      <p:ext uri="{BB962C8B-B14F-4D97-AF65-F5344CB8AC3E}">
        <p14:creationId xmlns:p14="http://schemas.microsoft.com/office/powerpoint/2010/main" val="395539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903E-7FD3-4D1D-8E4B-A084C73877B8}"/>
              </a:ext>
            </a:extLst>
          </p:cNvPr>
          <p:cNvSpPr>
            <a:spLocks noGrp="1"/>
          </p:cNvSpPr>
          <p:nvPr>
            <p:ph type="title"/>
          </p:nvPr>
        </p:nvSpPr>
        <p:spPr>
          <a:xfrm>
            <a:off x="0" y="0"/>
            <a:ext cx="8596668" cy="816638"/>
          </a:xfrm>
        </p:spPr>
        <p:txBody>
          <a:bodyPr>
            <a:normAutofit fontScale="90000"/>
          </a:bodyPr>
          <a:lstStyle/>
          <a:p>
            <a:r>
              <a:rPr lang="en-US" sz="4400" dirty="0"/>
              <a:t>Kubernetes vs. Docker</a:t>
            </a:r>
            <a:br>
              <a:rPr lang="en-US" dirty="0"/>
            </a:br>
            <a:endParaRPr lang="en-US" dirty="0"/>
          </a:p>
        </p:txBody>
      </p:sp>
      <p:sp>
        <p:nvSpPr>
          <p:cNvPr id="3" name="Content Placeholder 2">
            <a:extLst>
              <a:ext uri="{FF2B5EF4-FFF2-40B4-BE49-F238E27FC236}">
                <a16:creationId xmlns:a16="http://schemas.microsoft.com/office/drawing/2014/main" id="{1CF12A72-E040-4B6D-8C3F-08F71974B929}"/>
              </a:ext>
            </a:extLst>
          </p:cNvPr>
          <p:cNvSpPr>
            <a:spLocks noGrp="1"/>
          </p:cNvSpPr>
          <p:nvPr>
            <p:ph idx="1"/>
          </p:nvPr>
        </p:nvSpPr>
        <p:spPr>
          <a:xfrm>
            <a:off x="100559" y="655346"/>
            <a:ext cx="9437336" cy="6097146"/>
          </a:xfrm>
        </p:spPr>
        <p:txBody>
          <a:bodyPr>
            <a:normAutofit/>
          </a:bodyPr>
          <a:lstStyle/>
          <a:p>
            <a:r>
              <a:rPr lang="en-US" sz="2600" dirty="0"/>
              <a:t>Often misunderstood as a choice between one or the other, Kubernetes and Docker are different yet complementary technologies for running containerized applications. </a:t>
            </a:r>
          </a:p>
          <a:p>
            <a:r>
              <a:rPr lang="en-US" sz="2600" dirty="0"/>
              <a:t>Docker lets you put everything you need to run your application into a box that can be stored and opened when and where it is required. Once you start boxing up your applications, you need a way to manage them; and that's what Kubernetes does.</a:t>
            </a:r>
          </a:p>
          <a:p>
            <a:r>
              <a:rPr lang="en-US" sz="2600" dirty="0"/>
              <a:t>Kubernetes is a Greek word meaning  ‘captain’ in English. Like the captain is responsible for the safe journey of the ship in the seas, Kubernetes is responsible for carrying and delivering those boxes safely to locations where they can be used.</a:t>
            </a:r>
          </a:p>
          <a:p>
            <a:endParaRPr lang="en-US" sz="2600" dirty="0"/>
          </a:p>
        </p:txBody>
      </p:sp>
    </p:spTree>
    <p:extLst>
      <p:ext uri="{BB962C8B-B14F-4D97-AF65-F5344CB8AC3E}">
        <p14:creationId xmlns:p14="http://schemas.microsoft.com/office/powerpoint/2010/main" val="13929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1121E-5822-4C6A-A3C4-1CD069A5C920}"/>
              </a:ext>
            </a:extLst>
          </p:cNvPr>
          <p:cNvSpPr>
            <a:spLocks noGrp="1"/>
          </p:cNvSpPr>
          <p:nvPr>
            <p:ph idx="1"/>
          </p:nvPr>
        </p:nvSpPr>
        <p:spPr>
          <a:xfrm>
            <a:off x="351693" y="337625"/>
            <a:ext cx="8922310" cy="6288258"/>
          </a:xfrm>
        </p:spPr>
        <p:txBody>
          <a:bodyPr>
            <a:normAutofit/>
          </a:bodyPr>
          <a:lstStyle/>
          <a:p>
            <a:pPr>
              <a:buFont typeface="+mj-lt"/>
              <a:buAutoNum type="arabicPeriod"/>
            </a:pPr>
            <a:r>
              <a:rPr lang="en-US" sz="2800" dirty="0"/>
              <a:t>Kubernetes can be used with or without Docker</a:t>
            </a:r>
          </a:p>
          <a:p>
            <a:pPr>
              <a:buFont typeface="+mj-lt"/>
              <a:buAutoNum type="arabicPeriod"/>
            </a:pPr>
            <a:r>
              <a:rPr lang="en-US" sz="2800" dirty="0"/>
              <a:t>Docker is not an alternative to Kubernetes, so it’s less of a “Kubernetes vs. Docker” question. It’s about using Kubernetes with Docker to containerize your applications and run them at scale</a:t>
            </a:r>
          </a:p>
          <a:p>
            <a:pPr>
              <a:buFont typeface="+mj-lt"/>
              <a:buAutoNum type="arabicPeriod"/>
            </a:pPr>
            <a:r>
              <a:rPr lang="en-US" sz="2800" dirty="0"/>
              <a:t>The difference between Docker and Kubernetes relates to the role each play in containerizing and running your applications</a:t>
            </a:r>
          </a:p>
          <a:p>
            <a:pPr>
              <a:buFont typeface="+mj-lt"/>
              <a:buAutoNum type="arabicPeriod"/>
            </a:pPr>
            <a:r>
              <a:rPr lang="en-US" sz="2800" dirty="0"/>
              <a:t>Docker is an open industry standard for packaging and distributing applications in containers</a:t>
            </a:r>
          </a:p>
          <a:p>
            <a:pPr>
              <a:buFont typeface="+mj-lt"/>
              <a:buAutoNum type="arabicPeriod"/>
            </a:pPr>
            <a:r>
              <a:rPr lang="en-US" sz="2800" dirty="0"/>
              <a:t>Kubernetes uses Docker to deploy, manage, and scale containerized applications</a:t>
            </a:r>
          </a:p>
          <a:p>
            <a:endParaRPr lang="en-US" sz="2800" dirty="0"/>
          </a:p>
        </p:txBody>
      </p:sp>
    </p:spTree>
    <p:extLst>
      <p:ext uri="{BB962C8B-B14F-4D97-AF65-F5344CB8AC3E}">
        <p14:creationId xmlns:p14="http://schemas.microsoft.com/office/powerpoint/2010/main" val="342598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50E-2119-4FAC-AB46-87C9578E232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BDD4D0-BAA0-4CB5-8B4F-771B6D08D8E4}"/>
              </a:ext>
            </a:extLst>
          </p:cNvPr>
          <p:cNvSpPr>
            <a:spLocks noGrp="1"/>
          </p:cNvSpPr>
          <p:nvPr>
            <p:ph idx="1"/>
          </p:nvPr>
        </p:nvSpPr>
        <p:spPr>
          <a:xfrm>
            <a:off x="534572" y="1308295"/>
            <a:ext cx="8739430" cy="4733067"/>
          </a:xfrm>
        </p:spPr>
        <p:txBody>
          <a:bodyPr>
            <a:normAutofit/>
          </a:bodyPr>
          <a:lstStyle/>
          <a:p>
            <a:r>
              <a:rPr lang="en-US" sz="2400" dirty="0">
                <a:hlinkClick r:id="rId2"/>
              </a:rPr>
              <a:t>https://cloud.google.com/learn/what-is-kubernetes</a:t>
            </a:r>
            <a:endParaRPr lang="en-US" sz="2400" dirty="0"/>
          </a:p>
        </p:txBody>
      </p:sp>
    </p:spTree>
    <p:extLst>
      <p:ext uri="{BB962C8B-B14F-4D97-AF65-F5344CB8AC3E}">
        <p14:creationId xmlns:p14="http://schemas.microsoft.com/office/powerpoint/2010/main" val="304321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503</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What is Kubernetes</vt:lpstr>
      <vt:lpstr>PowerPoint Presentation</vt:lpstr>
      <vt:lpstr>PowerPoint Presentation</vt:lpstr>
      <vt:lpstr>What are the benefits of Kubernetes? </vt:lpstr>
      <vt:lpstr>Kubernetes vs. Docker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Kubernetes</dc:title>
  <dc:creator>Əsəd Əsədzadə</dc:creator>
  <cp:lastModifiedBy>Əsəd Əsədzadə</cp:lastModifiedBy>
  <cp:revision>7</cp:revision>
  <dcterms:created xsi:type="dcterms:W3CDTF">2022-11-25T19:47:21Z</dcterms:created>
  <dcterms:modified xsi:type="dcterms:W3CDTF">2022-11-25T20:25:43Z</dcterms:modified>
</cp:coreProperties>
</file>