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1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0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74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FF5E-7DD0-407B-911B-A2000369A01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MZ-MDNGKf8" TargetMode="External"/><Relationship Id="rId2" Type="http://schemas.openxmlformats.org/officeDocument/2006/relationships/hyperlink" Target="https://www.computroon.co.uk/2020/11/12/how-to-autorun-programs-on-startup-in-windows-1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1273-EBEA-40C2-B6A5-2CB5DBCCC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Auto-Run Programs or Files in Windows</a:t>
            </a:r>
          </a:p>
        </p:txBody>
      </p:sp>
    </p:spTree>
    <p:extLst>
      <p:ext uri="{BB962C8B-B14F-4D97-AF65-F5344CB8AC3E}">
        <p14:creationId xmlns:p14="http://schemas.microsoft.com/office/powerpoint/2010/main" val="279983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888-A0DF-4A7A-8C68-A102EC9B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44" y="503583"/>
            <a:ext cx="9563203" cy="59369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There may be a reason that you wish to automatically load a program or files to run when Windows 10 starts.</a:t>
            </a:r>
          </a:p>
          <a:p>
            <a:r>
              <a:rPr lang="en-US" sz="2400" dirty="0"/>
              <a:t>Normally we focus on removing programs from auto-starting. However there are many scenarios in which you may want to auto-run particular files or programs.</a:t>
            </a:r>
          </a:p>
          <a:p>
            <a:r>
              <a:rPr lang="en-US" sz="2400" dirty="0"/>
              <a:t>This can be useful to auto-start a music program if you have background music, or if you use the computer to display video promotional content, simply add a shortcut to the video file or music playlist.</a:t>
            </a:r>
          </a:p>
          <a:p>
            <a:r>
              <a:rPr lang="en-US" sz="2400" dirty="0"/>
              <a:t>Mostly for professional use such as work or business. This can be useful if your system must be access remotely via remote desktop. If you have a booking or appointment software package that you want to </a:t>
            </a:r>
            <a:r>
              <a:rPr lang="en-US" sz="2400" dirty="0" err="1"/>
              <a:t>autostart</a:t>
            </a:r>
            <a:r>
              <a:rPr lang="en-US" sz="2400" dirty="0"/>
              <a:t> when the system is launched, or if you use your PC to monitor CCTV. This can be useful to autorun if the system loses power when unattended.</a:t>
            </a:r>
          </a:p>
        </p:txBody>
      </p:sp>
    </p:spTree>
    <p:extLst>
      <p:ext uri="{BB962C8B-B14F-4D97-AF65-F5344CB8AC3E}">
        <p14:creationId xmlns:p14="http://schemas.microsoft.com/office/powerpoint/2010/main" val="7315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9285-0FFE-48C0-B204-75422576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07" y="292031"/>
            <a:ext cx="8890735" cy="63738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Make A Program or File Run When Windows Starts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/>
              <a:t>Open the Run dialog.                                                               </a:t>
            </a:r>
            <a:r>
              <a:rPr lang="en-US" sz="2400" dirty="0"/>
              <a:t>To do this either right-click on the Start Menu flag and left-click Run. Or use the keyboard shortcut Windows Key &amp; R.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/>
              <a:t>In The Run box, type &amp; OK </a:t>
            </a:r>
            <a:r>
              <a:rPr lang="en-US" sz="2400" b="1" dirty="0" err="1"/>
              <a:t>shell:startup</a:t>
            </a:r>
            <a:r>
              <a:rPr lang="en-US" sz="2400" b="1" dirty="0"/>
              <a:t>          </a:t>
            </a:r>
            <a:r>
              <a:rPr lang="en-US" sz="2400" dirty="0"/>
              <a:t>Entering </a:t>
            </a:r>
            <a:r>
              <a:rPr lang="en-US" sz="2400" i="1" dirty="0" err="1"/>
              <a:t>shell:startup</a:t>
            </a:r>
            <a:r>
              <a:rPr lang="en-US" sz="2400" dirty="0"/>
              <a:t> in the Run dialog will open the Windows Start-up folder. Leave this folder open for now.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/>
              <a:t>Copy The Program That You Want To Add To Startup             </a:t>
            </a:r>
            <a:r>
              <a:rPr lang="en-US" sz="2400" dirty="0"/>
              <a:t>Find the program or file that you’d like autorun. Right-click on the Program or file and click “Open File Location”.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/>
              <a:t>Copy &amp; Paste the File Icon Into Startup Folder                    </a:t>
            </a:r>
            <a:r>
              <a:rPr lang="en-US" sz="2400" dirty="0"/>
              <a:t>Right-click the file icon, copy. Go to the Startup Folder. Right-click and Paste.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/>
              <a:t>That’s It                                                                             </a:t>
            </a:r>
            <a:r>
              <a:rPr lang="en-US" sz="2400" dirty="0"/>
              <a:t>Whenever you boot your computer up, the desired program will run. To remove it from startup, simply repeat above steps and delete the item from the Startup folder.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2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DE8E-DC58-4D72-BE2D-A3EDF6C4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Other Methods Of Auto Starting Programs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F2E5-5EB5-4E2A-99F1-FC2B6F48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1940387"/>
          </a:xfrm>
        </p:spPr>
        <p:txBody>
          <a:bodyPr>
            <a:normAutofit/>
          </a:bodyPr>
          <a:lstStyle/>
          <a:p>
            <a:r>
              <a:rPr lang="en-US" sz="2400" dirty="0"/>
              <a:t>Some software packages have the ability to auto-run when Windows starts. This is usually in the form of a </a:t>
            </a:r>
            <a:r>
              <a:rPr lang="en-US" sz="2400" dirty="0" err="1"/>
              <a:t>tickbox</a:t>
            </a:r>
            <a:r>
              <a:rPr lang="en-US" sz="2400" dirty="0"/>
              <a:t> within Settings or Preferences within the software itself.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5C9353-E11C-40D3-807B-23993FB276AA}"/>
              </a:ext>
            </a:extLst>
          </p:cNvPr>
          <p:cNvSpPr txBox="1">
            <a:spLocks/>
          </p:cNvSpPr>
          <p:nvPr/>
        </p:nvSpPr>
        <p:spPr>
          <a:xfrm>
            <a:off x="677334" y="2920975"/>
            <a:ext cx="8596668" cy="6261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How To Stop Programs Starting Automatically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1EBC51-F2C3-43E7-900A-E06DA0AB4B92}"/>
              </a:ext>
            </a:extLst>
          </p:cNvPr>
          <p:cNvSpPr txBox="1">
            <a:spLocks/>
          </p:cNvSpPr>
          <p:nvPr/>
        </p:nvSpPr>
        <p:spPr>
          <a:xfrm>
            <a:off x="677334" y="3547141"/>
            <a:ext cx="8596668" cy="292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400" dirty="0"/>
              <a:t>Right-click on a blank area of your taskbar and open Task Manager.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Click – More details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Within the Start-up Tab, select and disable programs that you do not wish to auto-load when Windows starts.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62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AC42-3DBD-435E-8F1E-D3CB427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0FDE-5A80-46E5-8E98-0DB0AEFF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7638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https://www.computroon.co.uk/2020/11/12/how-to-autorun-programs-on-startup-in-windows-10/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https://www.youtube.com/watch?v=GMZ-MDNGKf8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9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434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Auto-Run Programs or Files in Windows</vt:lpstr>
      <vt:lpstr>PowerPoint Presentation</vt:lpstr>
      <vt:lpstr>PowerPoint Presentation</vt:lpstr>
      <vt:lpstr>Other Methods Of Auto Starting Programs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Auto-Run Programs or Files in Windows</dc:title>
  <dc:creator>Əsəd Əsədzadə</dc:creator>
  <cp:lastModifiedBy>Əsəd Əsədzadə</cp:lastModifiedBy>
  <cp:revision>2</cp:revision>
  <dcterms:created xsi:type="dcterms:W3CDTF">2022-10-15T09:54:45Z</dcterms:created>
  <dcterms:modified xsi:type="dcterms:W3CDTF">2022-10-15T10:38:28Z</dcterms:modified>
</cp:coreProperties>
</file>