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1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36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67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18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8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90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3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7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9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3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FB14-6EB2-405F-BF63-EA95897E72D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75D7A8-2282-45CC-83A0-96D9E6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adz02/naa/tree/main/2450i/OS/PRACTICE/01%20-%20Introduction%20to%20Operating%20system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D4D8-B9C8-4FA4-ADEE-5F9687B7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338" y="935120"/>
            <a:ext cx="6103554" cy="2493880"/>
          </a:xfrm>
        </p:spPr>
        <p:txBody>
          <a:bodyPr/>
          <a:lstStyle/>
          <a:p>
            <a:r>
              <a:rPr lang="en-US" dirty="0">
                <a:hlinkClick r:id="rId2" tooltip="01 - Introduction to Operating systems"/>
              </a:rPr>
              <a:t>Introduction to Operating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7BA7F-1C0C-40F3-87E9-340E7040E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089" y="3429000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i="1" dirty="0"/>
              <a:t>Single Tasking vs Multi Tasking. Concurrency vs Parallelism</a:t>
            </a:r>
          </a:p>
        </p:txBody>
      </p:sp>
    </p:spTree>
    <p:extLst>
      <p:ext uri="{BB962C8B-B14F-4D97-AF65-F5344CB8AC3E}">
        <p14:creationId xmlns:p14="http://schemas.microsoft.com/office/powerpoint/2010/main" val="179962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82A6-B42C-43F2-B5DA-44F95D3D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7" y="286043"/>
            <a:ext cx="7918026" cy="783102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Single-User/Single-Tasking 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D288-42A3-4ADB-9C7A-64060AAF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97" y="1203986"/>
            <a:ext cx="9957841" cy="2671550"/>
          </a:xfrm>
        </p:spPr>
        <p:txBody>
          <a:bodyPr>
            <a:normAutofit/>
          </a:bodyPr>
          <a:lstStyle/>
          <a:p>
            <a:r>
              <a:rPr lang="en-US" sz="2800" dirty="0"/>
              <a:t>An operating system that allows a single user to perform only one task at a time is called a Single-User Single-Tasking Operating System. Functions like printing a document, downloading images, etc., can be performed only one at a time. Examples include MS-DOS, Palm OS, </a:t>
            </a:r>
            <a:r>
              <a:rPr lang="en-US" sz="2800" dirty="0" err="1"/>
              <a:t>etc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044781-615C-46A2-97BA-7E3339B09B4C}"/>
              </a:ext>
            </a:extLst>
          </p:cNvPr>
          <p:cNvSpPr txBox="1">
            <a:spLocks/>
          </p:cNvSpPr>
          <p:nvPr/>
        </p:nvSpPr>
        <p:spPr>
          <a:xfrm>
            <a:off x="549422" y="3875536"/>
            <a:ext cx="4600395" cy="267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Advantages</a:t>
            </a:r>
          </a:p>
          <a:p>
            <a:r>
              <a:rPr lang="en-US" sz="2400" dirty="0"/>
              <a:t>This operating system occupies less space in memory.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EA146-B2FE-4A8A-BC28-8E644C70350F}"/>
              </a:ext>
            </a:extLst>
          </p:cNvPr>
          <p:cNvSpPr txBox="1">
            <a:spLocks/>
          </p:cNvSpPr>
          <p:nvPr/>
        </p:nvSpPr>
        <p:spPr>
          <a:xfrm>
            <a:off x="5339080" y="3896524"/>
            <a:ext cx="4600395" cy="267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Disadvantages</a:t>
            </a:r>
          </a:p>
          <a:p>
            <a:r>
              <a:rPr lang="en-US" sz="2400" dirty="0"/>
              <a:t>It can perform only a single task at a time.</a:t>
            </a:r>
          </a:p>
        </p:txBody>
      </p:sp>
    </p:spTree>
    <p:extLst>
      <p:ext uri="{BB962C8B-B14F-4D97-AF65-F5344CB8AC3E}">
        <p14:creationId xmlns:p14="http://schemas.microsoft.com/office/powerpoint/2010/main" val="158445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60E7-7B4C-4218-947D-A7C57373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238"/>
            <a:ext cx="8496886" cy="660400"/>
          </a:xfrm>
        </p:spPr>
        <p:txBody>
          <a:bodyPr>
            <a:noAutofit/>
          </a:bodyPr>
          <a:lstStyle/>
          <a:p>
            <a:r>
              <a:rPr lang="en-US" dirty="0"/>
              <a:t>Single-User/Multitasking OS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A3EE-2F6B-47F6-B85A-57FDFD8BF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6638"/>
            <a:ext cx="9073662" cy="5626365"/>
          </a:xfrm>
        </p:spPr>
        <p:txBody>
          <a:bodyPr>
            <a:normAutofit/>
          </a:bodyPr>
          <a:lstStyle/>
          <a:p>
            <a:r>
              <a:rPr lang="en-US" sz="2400" dirty="0"/>
              <a:t>An operating system that allows a single user to perform more than one task at a time is called Single-User Multitasking Operating System.</a:t>
            </a:r>
          </a:p>
          <a:p>
            <a:r>
              <a:rPr lang="en-US" sz="2400" dirty="0"/>
              <a:t>Examples include Microsoft Windows and Macintosh OS.</a:t>
            </a:r>
          </a:p>
          <a:p>
            <a:r>
              <a:rPr lang="en-US" sz="2400" dirty="0"/>
              <a:t>In a multiprogramming environment, when a process does its I/O, The CPU can start the execution of other processes. Therefore, multiprogramming improves the efficiency of the system.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8FF4D2-FC2A-48BB-A97B-CD178B3BB32C}"/>
              </a:ext>
            </a:extLst>
          </p:cNvPr>
          <p:cNvSpPr txBox="1">
            <a:spLocks/>
          </p:cNvSpPr>
          <p:nvPr/>
        </p:nvSpPr>
        <p:spPr>
          <a:xfrm>
            <a:off x="549422" y="3875536"/>
            <a:ext cx="4600395" cy="267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Advantages</a:t>
            </a:r>
          </a:p>
          <a:p>
            <a:r>
              <a:rPr lang="en-US" dirty="0"/>
              <a:t>This operating system is more suited to supporting multiple users simultaneously.</a:t>
            </a:r>
          </a:p>
          <a:p>
            <a:r>
              <a:rPr lang="en-US" dirty="0"/>
              <a:t>The multitasking operating systems have well-defined memory management.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68BC34-A515-4F81-B452-478AA9624A3E}"/>
              </a:ext>
            </a:extLst>
          </p:cNvPr>
          <p:cNvSpPr txBox="1">
            <a:spLocks/>
          </p:cNvSpPr>
          <p:nvPr/>
        </p:nvSpPr>
        <p:spPr>
          <a:xfrm>
            <a:off x="5388708" y="3875536"/>
            <a:ext cx="4600395" cy="267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Disadvantages</a:t>
            </a:r>
          </a:p>
          <a:p>
            <a:r>
              <a:rPr lang="en-US" dirty="0"/>
              <a:t>The multiple processors are busier at the same time to complete any task in a multitasking environment, so the CPU generates more heat.</a:t>
            </a:r>
          </a:p>
        </p:txBody>
      </p:sp>
    </p:spTree>
    <p:extLst>
      <p:ext uri="{BB962C8B-B14F-4D97-AF65-F5344CB8AC3E}">
        <p14:creationId xmlns:p14="http://schemas.microsoft.com/office/powerpoint/2010/main" val="187876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677DCEA-C247-48FB-B386-2E88A26A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73" y="839299"/>
            <a:ext cx="7447241" cy="41828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8B2FE0B-D7E8-416A-9E38-76F3743B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60" y="5317588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Multitasking OS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3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processing Operating System">
            <a:extLst>
              <a:ext uri="{FF2B5EF4-FFF2-40B4-BE49-F238E27FC236}">
                <a16:creationId xmlns:a16="http://schemas.microsoft.com/office/drawing/2014/main" id="{947378DC-A817-4604-A583-C7AA81C54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80" y="1051388"/>
            <a:ext cx="7285160" cy="475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4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D84B-4725-421D-811B-6B68CD2D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433"/>
            <a:ext cx="8525022" cy="1247335"/>
          </a:xfrm>
        </p:spPr>
        <p:txBody>
          <a:bodyPr>
            <a:normAutofit/>
          </a:bodyPr>
          <a:lstStyle/>
          <a:p>
            <a:r>
              <a:rPr lang="en-US" sz="4400" dirty="0"/>
              <a:t>Concurrency vs Parallelism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F61573-D9EF-457D-B664-1E9E7C91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6638"/>
            <a:ext cx="9073662" cy="5626365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Concurrency: running multiple threads/processes at the same time, even on a single CPU core, by interleaving their executions  </a:t>
            </a:r>
          </a:p>
          <a:p>
            <a:r>
              <a:rPr lang="en-US" sz="3200" dirty="0"/>
              <a:t>Parallelism: running multiple threads/processes in parallel over different CPU cores</a:t>
            </a:r>
          </a:p>
        </p:txBody>
      </p:sp>
    </p:spTree>
    <p:extLst>
      <p:ext uri="{BB962C8B-B14F-4D97-AF65-F5344CB8AC3E}">
        <p14:creationId xmlns:p14="http://schemas.microsoft.com/office/powerpoint/2010/main" val="46525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D2F9-2F5D-4C85-9ED8-E0D9349D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46" y="4803671"/>
            <a:ext cx="8596668" cy="1320800"/>
          </a:xfrm>
        </p:spPr>
        <p:txBody>
          <a:bodyPr/>
          <a:lstStyle/>
          <a:p>
            <a:r>
              <a:rPr lang="en-US" dirty="0"/>
              <a:t>Concurrency               Parallelism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328606-FD99-4171-8966-80513EFC5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44" y="508634"/>
            <a:ext cx="2694402" cy="429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FC520E9-4655-422F-8FB3-4241129B3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613" y="568198"/>
            <a:ext cx="5213401" cy="417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8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A08A6B-EF3A-46CB-86BA-A658152C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708" y="0"/>
            <a:ext cx="6249272" cy="4143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358153-50A3-48BE-915E-639AB56B4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550" y="3916256"/>
            <a:ext cx="6363588" cy="186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44E04-361D-46E3-B7DC-F176E9BA8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442" y="5783417"/>
            <a:ext cx="624927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10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255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Introduction to Operating systems</vt:lpstr>
      <vt:lpstr>Single-User/Single-Tasking OS </vt:lpstr>
      <vt:lpstr>Single-User/Multitasking OS </vt:lpstr>
      <vt:lpstr>Multitasking OS </vt:lpstr>
      <vt:lpstr>PowerPoint Presentation</vt:lpstr>
      <vt:lpstr>Concurrency vs Parallelism</vt:lpstr>
      <vt:lpstr>Concurrency               Parallelism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Əsəd Əsədzadə</dc:creator>
  <cp:lastModifiedBy>Əsəd Əsədzadə</cp:lastModifiedBy>
  <cp:revision>1</cp:revision>
  <dcterms:created xsi:type="dcterms:W3CDTF">2022-09-27T16:42:35Z</dcterms:created>
  <dcterms:modified xsi:type="dcterms:W3CDTF">2022-09-27T17:15:57Z</dcterms:modified>
</cp:coreProperties>
</file>