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57" r:id="rId5"/>
    <p:sldId id="262" r:id="rId6"/>
    <p:sldId id="258"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A41A0C-8DD4-4327-9F23-B87EBE2BA98F}"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4D7B5-8381-4815-8771-5620AC1B53C6}" type="slidenum">
              <a:rPr lang="en-US" smtClean="0"/>
              <a:t>‹#›</a:t>
            </a:fld>
            <a:endParaRPr lang="en-US"/>
          </a:p>
        </p:txBody>
      </p:sp>
    </p:spTree>
    <p:extLst>
      <p:ext uri="{BB962C8B-B14F-4D97-AF65-F5344CB8AC3E}">
        <p14:creationId xmlns:p14="http://schemas.microsoft.com/office/powerpoint/2010/main" val="3866996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A41A0C-8DD4-4327-9F23-B87EBE2BA98F}"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4D7B5-8381-4815-8771-5620AC1B53C6}" type="slidenum">
              <a:rPr lang="en-US" smtClean="0"/>
              <a:t>‹#›</a:t>
            </a:fld>
            <a:endParaRPr lang="en-US"/>
          </a:p>
        </p:txBody>
      </p:sp>
    </p:spTree>
    <p:extLst>
      <p:ext uri="{BB962C8B-B14F-4D97-AF65-F5344CB8AC3E}">
        <p14:creationId xmlns:p14="http://schemas.microsoft.com/office/powerpoint/2010/main" val="3726920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A41A0C-8DD4-4327-9F23-B87EBE2BA98F}"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4D7B5-8381-4815-8771-5620AC1B53C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43573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A41A0C-8DD4-4327-9F23-B87EBE2BA98F}"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4D7B5-8381-4815-8771-5620AC1B53C6}" type="slidenum">
              <a:rPr lang="en-US" smtClean="0"/>
              <a:t>‹#›</a:t>
            </a:fld>
            <a:endParaRPr lang="en-US"/>
          </a:p>
        </p:txBody>
      </p:sp>
    </p:spTree>
    <p:extLst>
      <p:ext uri="{BB962C8B-B14F-4D97-AF65-F5344CB8AC3E}">
        <p14:creationId xmlns:p14="http://schemas.microsoft.com/office/powerpoint/2010/main" val="2848046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A41A0C-8DD4-4327-9F23-B87EBE2BA98F}"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4D7B5-8381-4815-8771-5620AC1B53C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7430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A41A0C-8DD4-4327-9F23-B87EBE2BA98F}"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4D7B5-8381-4815-8771-5620AC1B53C6}" type="slidenum">
              <a:rPr lang="en-US" smtClean="0"/>
              <a:t>‹#›</a:t>
            </a:fld>
            <a:endParaRPr lang="en-US"/>
          </a:p>
        </p:txBody>
      </p:sp>
    </p:spTree>
    <p:extLst>
      <p:ext uri="{BB962C8B-B14F-4D97-AF65-F5344CB8AC3E}">
        <p14:creationId xmlns:p14="http://schemas.microsoft.com/office/powerpoint/2010/main" val="2613362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A41A0C-8DD4-4327-9F23-B87EBE2BA98F}"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4D7B5-8381-4815-8771-5620AC1B53C6}" type="slidenum">
              <a:rPr lang="en-US" smtClean="0"/>
              <a:t>‹#›</a:t>
            </a:fld>
            <a:endParaRPr lang="en-US"/>
          </a:p>
        </p:txBody>
      </p:sp>
    </p:spTree>
    <p:extLst>
      <p:ext uri="{BB962C8B-B14F-4D97-AF65-F5344CB8AC3E}">
        <p14:creationId xmlns:p14="http://schemas.microsoft.com/office/powerpoint/2010/main" val="2679434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A41A0C-8DD4-4327-9F23-B87EBE2BA98F}"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4D7B5-8381-4815-8771-5620AC1B53C6}" type="slidenum">
              <a:rPr lang="en-US" smtClean="0"/>
              <a:t>‹#›</a:t>
            </a:fld>
            <a:endParaRPr lang="en-US"/>
          </a:p>
        </p:txBody>
      </p:sp>
    </p:spTree>
    <p:extLst>
      <p:ext uri="{BB962C8B-B14F-4D97-AF65-F5344CB8AC3E}">
        <p14:creationId xmlns:p14="http://schemas.microsoft.com/office/powerpoint/2010/main" val="2810141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A41A0C-8DD4-4327-9F23-B87EBE2BA98F}"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4D7B5-8381-4815-8771-5620AC1B53C6}" type="slidenum">
              <a:rPr lang="en-US" smtClean="0"/>
              <a:t>‹#›</a:t>
            </a:fld>
            <a:endParaRPr lang="en-US"/>
          </a:p>
        </p:txBody>
      </p:sp>
    </p:spTree>
    <p:extLst>
      <p:ext uri="{BB962C8B-B14F-4D97-AF65-F5344CB8AC3E}">
        <p14:creationId xmlns:p14="http://schemas.microsoft.com/office/powerpoint/2010/main" val="562058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A41A0C-8DD4-4327-9F23-B87EBE2BA98F}"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4D7B5-8381-4815-8771-5620AC1B53C6}" type="slidenum">
              <a:rPr lang="en-US" smtClean="0"/>
              <a:t>‹#›</a:t>
            </a:fld>
            <a:endParaRPr lang="en-US"/>
          </a:p>
        </p:txBody>
      </p:sp>
    </p:spTree>
    <p:extLst>
      <p:ext uri="{BB962C8B-B14F-4D97-AF65-F5344CB8AC3E}">
        <p14:creationId xmlns:p14="http://schemas.microsoft.com/office/powerpoint/2010/main" val="330954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A41A0C-8DD4-4327-9F23-B87EBE2BA98F}" type="datetimeFigureOut">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4D7B5-8381-4815-8771-5620AC1B53C6}" type="slidenum">
              <a:rPr lang="en-US" smtClean="0"/>
              <a:t>‹#›</a:t>
            </a:fld>
            <a:endParaRPr lang="en-US"/>
          </a:p>
        </p:txBody>
      </p:sp>
    </p:spTree>
    <p:extLst>
      <p:ext uri="{BB962C8B-B14F-4D97-AF65-F5344CB8AC3E}">
        <p14:creationId xmlns:p14="http://schemas.microsoft.com/office/powerpoint/2010/main" val="1949511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A41A0C-8DD4-4327-9F23-B87EBE2BA98F}" type="datetimeFigureOut">
              <a:rPr lang="en-US" smtClean="0"/>
              <a:t>10/2/2022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C4D7B5-8381-4815-8771-5620AC1B53C6}" type="slidenum">
              <a:rPr lang="en-US" smtClean="0"/>
              <a:t>‹#›</a:t>
            </a:fld>
            <a:endParaRPr lang="en-US"/>
          </a:p>
        </p:txBody>
      </p:sp>
    </p:spTree>
    <p:extLst>
      <p:ext uri="{BB962C8B-B14F-4D97-AF65-F5344CB8AC3E}">
        <p14:creationId xmlns:p14="http://schemas.microsoft.com/office/powerpoint/2010/main" val="2622477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A41A0C-8DD4-4327-9F23-B87EBE2BA98F}" type="datetimeFigureOut">
              <a:rPr lang="en-US" smtClean="0"/>
              <a:t>10/2/2022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C4D7B5-8381-4815-8771-5620AC1B53C6}" type="slidenum">
              <a:rPr lang="en-US" smtClean="0"/>
              <a:t>‹#›</a:t>
            </a:fld>
            <a:endParaRPr lang="en-US"/>
          </a:p>
        </p:txBody>
      </p:sp>
    </p:spTree>
    <p:extLst>
      <p:ext uri="{BB962C8B-B14F-4D97-AF65-F5344CB8AC3E}">
        <p14:creationId xmlns:p14="http://schemas.microsoft.com/office/powerpoint/2010/main" val="2796862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A41A0C-8DD4-4327-9F23-B87EBE2BA98F}" type="datetimeFigureOut">
              <a:rPr lang="en-US" smtClean="0"/>
              <a:t>10/2/2022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C4D7B5-8381-4815-8771-5620AC1B53C6}" type="slidenum">
              <a:rPr lang="en-US" smtClean="0"/>
              <a:t>‹#›</a:t>
            </a:fld>
            <a:endParaRPr lang="en-US"/>
          </a:p>
        </p:txBody>
      </p:sp>
    </p:spTree>
    <p:extLst>
      <p:ext uri="{BB962C8B-B14F-4D97-AF65-F5344CB8AC3E}">
        <p14:creationId xmlns:p14="http://schemas.microsoft.com/office/powerpoint/2010/main" val="2489653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A41A0C-8DD4-4327-9F23-B87EBE2BA98F}" type="datetimeFigureOut">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4D7B5-8381-4815-8771-5620AC1B53C6}" type="slidenum">
              <a:rPr lang="en-US" smtClean="0"/>
              <a:t>‹#›</a:t>
            </a:fld>
            <a:endParaRPr lang="en-US"/>
          </a:p>
        </p:txBody>
      </p:sp>
    </p:spTree>
    <p:extLst>
      <p:ext uri="{BB962C8B-B14F-4D97-AF65-F5344CB8AC3E}">
        <p14:creationId xmlns:p14="http://schemas.microsoft.com/office/powerpoint/2010/main" val="3014840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A41A0C-8DD4-4327-9F23-B87EBE2BA98F}" type="datetimeFigureOut">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4D7B5-8381-4815-8771-5620AC1B53C6}" type="slidenum">
              <a:rPr lang="en-US" smtClean="0"/>
              <a:t>‹#›</a:t>
            </a:fld>
            <a:endParaRPr lang="en-US"/>
          </a:p>
        </p:txBody>
      </p:sp>
    </p:spTree>
    <p:extLst>
      <p:ext uri="{BB962C8B-B14F-4D97-AF65-F5344CB8AC3E}">
        <p14:creationId xmlns:p14="http://schemas.microsoft.com/office/powerpoint/2010/main" val="3401423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8A41A0C-8DD4-4327-9F23-B87EBE2BA98F}" type="datetimeFigureOut">
              <a:rPr lang="en-US" smtClean="0"/>
              <a:t>10/2/2022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6C4D7B5-8381-4815-8771-5620AC1B53C6}" type="slidenum">
              <a:rPr lang="en-US" smtClean="0"/>
              <a:t>‹#›</a:t>
            </a:fld>
            <a:endParaRPr lang="en-US"/>
          </a:p>
        </p:txBody>
      </p:sp>
    </p:spTree>
    <p:extLst>
      <p:ext uri="{BB962C8B-B14F-4D97-AF65-F5344CB8AC3E}">
        <p14:creationId xmlns:p14="http://schemas.microsoft.com/office/powerpoint/2010/main" val="15459067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FF0E0-33E5-4FE0-9773-0F58D63B308A}"/>
              </a:ext>
            </a:extLst>
          </p:cNvPr>
          <p:cNvSpPr>
            <a:spLocks noGrp="1"/>
          </p:cNvSpPr>
          <p:nvPr>
            <p:ph type="ctrTitle"/>
          </p:nvPr>
        </p:nvSpPr>
        <p:spPr>
          <a:xfrm>
            <a:off x="930291" y="2348264"/>
            <a:ext cx="7766936" cy="1646302"/>
          </a:xfrm>
        </p:spPr>
        <p:txBody>
          <a:bodyPr/>
          <a:lstStyle/>
          <a:p>
            <a:r>
              <a:rPr lang="en-US" b="1" dirty="0"/>
              <a:t> Quantum processors and computing</a:t>
            </a:r>
            <a:endParaRPr lang="en-US" dirty="0"/>
          </a:p>
        </p:txBody>
      </p:sp>
    </p:spTree>
    <p:extLst>
      <p:ext uri="{BB962C8B-B14F-4D97-AF65-F5344CB8AC3E}">
        <p14:creationId xmlns:p14="http://schemas.microsoft.com/office/powerpoint/2010/main" val="1908868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A5856-2BDD-4AA4-9723-C2780ACD54BA}"/>
              </a:ext>
            </a:extLst>
          </p:cNvPr>
          <p:cNvSpPr>
            <a:spLocks noGrp="1"/>
          </p:cNvSpPr>
          <p:nvPr>
            <p:ph type="title"/>
          </p:nvPr>
        </p:nvSpPr>
        <p:spPr>
          <a:xfrm>
            <a:off x="452251" y="609600"/>
            <a:ext cx="8596668" cy="1320800"/>
          </a:xfrm>
        </p:spPr>
        <p:txBody>
          <a:bodyPr>
            <a:noAutofit/>
          </a:bodyPr>
          <a:lstStyle/>
          <a:p>
            <a:r>
              <a:rPr lang="en-US" dirty="0"/>
              <a:t>What Is Quantum Computing in Simplest Terms?</a:t>
            </a:r>
            <a:br>
              <a:rPr lang="en-US" dirty="0"/>
            </a:br>
            <a:endParaRPr lang="en-US" dirty="0"/>
          </a:p>
        </p:txBody>
      </p:sp>
      <p:sp>
        <p:nvSpPr>
          <p:cNvPr id="3" name="Content Placeholder 2">
            <a:extLst>
              <a:ext uri="{FF2B5EF4-FFF2-40B4-BE49-F238E27FC236}">
                <a16:creationId xmlns:a16="http://schemas.microsoft.com/office/drawing/2014/main" id="{7A29D59E-813C-41E4-8165-81BE34916685}"/>
              </a:ext>
            </a:extLst>
          </p:cNvPr>
          <p:cNvSpPr>
            <a:spLocks noGrp="1"/>
          </p:cNvSpPr>
          <p:nvPr>
            <p:ph idx="1"/>
          </p:nvPr>
        </p:nvSpPr>
        <p:spPr>
          <a:xfrm>
            <a:off x="452251" y="2146521"/>
            <a:ext cx="8596668" cy="3880773"/>
          </a:xfrm>
        </p:spPr>
        <p:txBody>
          <a:bodyPr/>
          <a:lstStyle/>
          <a:p>
            <a:r>
              <a:rPr lang="en-US" sz="2800" dirty="0"/>
              <a:t>Quantum computing relates to computing made by a quantum computer. Compared to traditional computing done by a classical computer, a quantum computer should be able to store much more information and operate with more efficient algorithms. This translates to solving extremely complex tasks faster.</a:t>
            </a:r>
          </a:p>
          <a:p>
            <a:endParaRPr lang="en-US" dirty="0"/>
          </a:p>
        </p:txBody>
      </p:sp>
    </p:spTree>
    <p:extLst>
      <p:ext uri="{BB962C8B-B14F-4D97-AF65-F5344CB8AC3E}">
        <p14:creationId xmlns:p14="http://schemas.microsoft.com/office/powerpoint/2010/main" val="663391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8C6B6C4-5BF5-4D8A-8027-B7749B79E7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292" y="471267"/>
            <a:ext cx="7887287" cy="5915465"/>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617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33798-8987-4692-91D2-29ED4F8FC5C9}"/>
              </a:ext>
            </a:extLst>
          </p:cNvPr>
          <p:cNvSpPr>
            <a:spLocks noGrp="1"/>
          </p:cNvSpPr>
          <p:nvPr>
            <p:ph type="title"/>
          </p:nvPr>
        </p:nvSpPr>
        <p:spPr/>
        <p:txBody>
          <a:bodyPr/>
          <a:lstStyle/>
          <a:p>
            <a:r>
              <a:rPr lang="en-US" dirty="0"/>
              <a:t>What Is Quantum Computing?</a:t>
            </a:r>
            <a:br>
              <a:rPr lang="en-US" dirty="0"/>
            </a:br>
            <a:endParaRPr lang="en-US" dirty="0"/>
          </a:p>
        </p:txBody>
      </p:sp>
      <p:sp>
        <p:nvSpPr>
          <p:cNvPr id="3" name="Content Placeholder 2">
            <a:extLst>
              <a:ext uri="{FF2B5EF4-FFF2-40B4-BE49-F238E27FC236}">
                <a16:creationId xmlns:a16="http://schemas.microsoft.com/office/drawing/2014/main" id="{9CF2009F-1B0F-4D01-A437-9BB62B88B675}"/>
              </a:ext>
            </a:extLst>
          </p:cNvPr>
          <p:cNvSpPr>
            <a:spLocks noGrp="1"/>
          </p:cNvSpPr>
          <p:nvPr>
            <p:ph idx="1"/>
          </p:nvPr>
        </p:nvSpPr>
        <p:spPr>
          <a:xfrm>
            <a:off x="393895" y="1308295"/>
            <a:ext cx="8880107" cy="4733067"/>
          </a:xfrm>
        </p:spPr>
        <p:txBody>
          <a:bodyPr>
            <a:normAutofit/>
          </a:bodyPr>
          <a:lstStyle/>
          <a:p>
            <a:r>
              <a:rPr lang="en-US" sz="2400" dirty="0"/>
              <a:t>Quantum computing is an area of computer science that uses the principles of quantum theory. Quantum theory explains the </a:t>
            </a:r>
            <a:r>
              <a:rPr lang="en-US" sz="2400" dirty="0" err="1"/>
              <a:t>behaviour</a:t>
            </a:r>
            <a:r>
              <a:rPr lang="en-US" sz="2400" dirty="0"/>
              <a:t> of energy and material on the atomic and subatomic levels.</a:t>
            </a:r>
          </a:p>
          <a:p>
            <a:r>
              <a:rPr lang="en-US" sz="2400" dirty="0"/>
              <a:t>Quantum computing uses subatomic particles, such as electrons or photons. Quantum bits, or qubits, allow these particles to exist in more than one state (i.e., 1 and 0) at the same time.</a:t>
            </a:r>
          </a:p>
          <a:p>
            <a:r>
              <a:rPr lang="en-US" sz="2400" dirty="0"/>
              <a:t>Quantum computing has the capability to sift through huge numbers of possibilities and extract potential solutions to complex problems and challenges.</a:t>
            </a:r>
          </a:p>
        </p:txBody>
      </p:sp>
    </p:spTree>
    <p:extLst>
      <p:ext uri="{BB962C8B-B14F-4D97-AF65-F5344CB8AC3E}">
        <p14:creationId xmlns:p14="http://schemas.microsoft.com/office/powerpoint/2010/main" val="2001839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9EAD0021-DB71-4B3A-8849-61B816CD26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401" y="407963"/>
            <a:ext cx="8746587" cy="583105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324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E7772-A77A-43CB-B885-62CA47BB9AAF}"/>
              </a:ext>
            </a:extLst>
          </p:cNvPr>
          <p:cNvSpPr>
            <a:spLocks noGrp="1"/>
          </p:cNvSpPr>
          <p:nvPr>
            <p:ph type="title"/>
          </p:nvPr>
        </p:nvSpPr>
        <p:spPr>
          <a:xfrm>
            <a:off x="677334" y="609600"/>
            <a:ext cx="8851970" cy="919801"/>
          </a:xfrm>
        </p:spPr>
        <p:txBody>
          <a:bodyPr>
            <a:noAutofit/>
          </a:bodyPr>
          <a:lstStyle/>
          <a:p>
            <a:r>
              <a:rPr lang="en-US" dirty="0"/>
              <a:t>Uses and Benefits of Quantum Computing</a:t>
            </a:r>
            <a:br>
              <a:rPr lang="en-US" dirty="0"/>
            </a:br>
            <a:endParaRPr lang="en-US" dirty="0"/>
          </a:p>
        </p:txBody>
      </p:sp>
      <p:sp>
        <p:nvSpPr>
          <p:cNvPr id="3" name="Content Placeholder 2">
            <a:extLst>
              <a:ext uri="{FF2B5EF4-FFF2-40B4-BE49-F238E27FC236}">
                <a16:creationId xmlns:a16="http://schemas.microsoft.com/office/drawing/2014/main" id="{408F5A4E-770B-463A-A3C0-AC5A74F7BE15}"/>
              </a:ext>
            </a:extLst>
          </p:cNvPr>
          <p:cNvSpPr>
            <a:spLocks noGrp="1"/>
          </p:cNvSpPr>
          <p:nvPr>
            <p:ph idx="1"/>
          </p:nvPr>
        </p:nvSpPr>
        <p:spPr>
          <a:xfrm>
            <a:off x="422031" y="1529401"/>
            <a:ext cx="8851971" cy="4718999"/>
          </a:xfrm>
        </p:spPr>
        <p:txBody>
          <a:bodyPr>
            <a:normAutofit fontScale="92500" lnSpcReduction="20000"/>
          </a:bodyPr>
          <a:lstStyle/>
          <a:p>
            <a:r>
              <a:rPr lang="en-US" sz="2600" dirty="0"/>
              <a:t>Financial institutions may be able to use quantum computing to design more effective and efficient investment portfolios for retail and institutional clients. They could focus on creating better trading simulators and improving fraud detection.</a:t>
            </a:r>
          </a:p>
          <a:p>
            <a:r>
              <a:rPr lang="en-US" sz="2600" dirty="0"/>
              <a:t>The healthcare industry could use quantum computing to develop new drugs and genetically-targeted medical care. It could also power more advanced DNA research.</a:t>
            </a:r>
          </a:p>
          <a:p>
            <a:r>
              <a:rPr lang="en-US" sz="2600" dirty="0"/>
              <a:t>For stronger online security, quantum computing can help design better data encryption and ways to use light signals to detect intruders in the system.</a:t>
            </a:r>
          </a:p>
          <a:p>
            <a:r>
              <a:rPr lang="en-US" sz="2600" dirty="0"/>
              <a:t>Quantum computing can be used to design more efficient, safer aircraft and traffic planning systems.</a:t>
            </a:r>
          </a:p>
          <a:p>
            <a:endParaRPr lang="en-US" dirty="0"/>
          </a:p>
        </p:txBody>
      </p:sp>
    </p:spTree>
    <p:extLst>
      <p:ext uri="{BB962C8B-B14F-4D97-AF65-F5344CB8AC3E}">
        <p14:creationId xmlns:p14="http://schemas.microsoft.com/office/powerpoint/2010/main" val="2431562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CDB97-0BC9-4FD5-9E4F-ACADE6018F34}"/>
              </a:ext>
            </a:extLst>
          </p:cNvPr>
          <p:cNvSpPr>
            <a:spLocks noGrp="1"/>
          </p:cNvSpPr>
          <p:nvPr>
            <p:ph type="title"/>
          </p:nvPr>
        </p:nvSpPr>
        <p:spPr>
          <a:xfrm>
            <a:off x="351691" y="468923"/>
            <a:ext cx="8596668" cy="1320800"/>
          </a:xfrm>
        </p:spPr>
        <p:txBody>
          <a:bodyPr/>
          <a:lstStyle/>
          <a:p>
            <a:r>
              <a:rPr lang="en-US" dirty="0"/>
              <a:t>Quantum Computers In Development</a:t>
            </a:r>
            <a:br>
              <a:rPr lang="en-US" dirty="0"/>
            </a:br>
            <a:endParaRPr lang="en-US" dirty="0"/>
          </a:p>
        </p:txBody>
      </p:sp>
      <p:sp>
        <p:nvSpPr>
          <p:cNvPr id="3" name="Content Placeholder 2">
            <a:extLst>
              <a:ext uri="{FF2B5EF4-FFF2-40B4-BE49-F238E27FC236}">
                <a16:creationId xmlns:a16="http://schemas.microsoft.com/office/drawing/2014/main" id="{1A202A7D-DF00-44E1-833E-3BC96D4FE0CC}"/>
              </a:ext>
            </a:extLst>
          </p:cNvPr>
          <p:cNvSpPr>
            <a:spLocks noGrp="1"/>
          </p:cNvSpPr>
          <p:nvPr>
            <p:ph idx="1"/>
          </p:nvPr>
        </p:nvSpPr>
        <p:spPr>
          <a:xfrm>
            <a:off x="351691" y="1364566"/>
            <a:ext cx="9214339" cy="4883833"/>
          </a:xfrm>
        </p:spPr>
        <p:txBody>
          <a:bodyPr/>
          <a:lstStyle/>
          <a:p>
            <a:pPr algn="ctr"/>
            <a:r>
              <a:rPr lang="en-US" sz="2400" dirty="0">
                <a:solidFill>
                  <a:srgbClr val="92D050"/>
                </a:solidFill>
              </a:rPr>
              <a:t>Google</a:t>
            </a:r>
          </a:p>
          <a:p>
            <a:r>
              <a:rPr lang="en-US" sz="2400" dirty="0"/>
              <a:t>Google is spending billions of dollars to build its quantum computer by 2029. The company opened a campus in California called Google AI to help it meet this goal. Once developed, Google could launch a quantum computing service via the cloud</a:t>
            </a:r>
          </a:p>
          <a:p>
            <a:pPr algn="ctr"/>
            <a:r>
              <a:rPr lang="en-US" sz="2400" dirty="0">
                <a:solidFill>
                  <a:srgbClr val="92D050"/>
                </a:solidFill>
              </a:rPr>
              <a:t>IBM</a:t>
            </a:r>
          </a:p>
          <a:p>
            <a:r>
              <a:rPr lang="en-US" sz="2400" dirty="0"/>
              <a:t>IBM plans to have a 1,000-qubit quantum computer in place by 2023. For now, IBM allows access to its machines for those research organizations, universities, and laboratories that are part of its Quantum Network.</a:t>
            </a:r>
          </a:p>
          <a:p>
            <a:endParaRPr lang="en-US" dirty="0"/>
          </a:p>
        </p:txBody>
      </p:sp>
    </p:spTree>
    <p:extLst>
      <p:ext uri="{BB962C8B-B14F-4D97-AF65-F5344CB8AC3E}">
        <p14:creationId xmlns:p14="http://schemas.microsoft.com/office/powerpoint/2010/main" val="11046163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TotalTime>
  <Words>365</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 Quantum processors and computing</vt:lpstr>
      <vt:lpstr>What Is Quantum Computing in Simplest Terms? </vt:lpstr>
      <vt:lpstr>PowerPoint Presentation</vt:lpstr>
      <vt:lpstr>What Is Quantum Computing? </vt:lpstr>
      <vt:lpstr>PowerPoint Presentation</vt:lpstr>
      <vt:lpstr>Uses and Benefits of Quantum Computing </vt:lpstr>
      <vt:lpstr>Quantum Computers In Development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Quantum processors and computing</dc:title>
  <dc:creator>Əsəd Əsədzadə</dc:creator>
  <cp:lastModifiedBy>Əsəd Əsədzadə</cp:lastModifiedBy>
  <cp:revision>1</cp:revision>
  <dcterms:created xsi:type="dcterms:W3CDTF">2022-10-02T18:50:07Z</dcterms:created>
  <dcterms:modified xsi:type="dcterms:W3CDTF">2022-10-02T19:18:01Z</dcterms:modified>
</cp:coreProperties>
</file>