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0E36F-FEB1-4BAD-8516-4F09E077645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1B04776-AA68-4EDF-99C5-B25A02203FDA}">
      <dgm:prSet/>
      <dgm:spPr/>
      <dgm:t>
        <a:bodyPr/>
        <a:lstStyle/>
        <a:p>
          <a:r>
            <a:rPr lang="es-ES"/>
            <a:t>Exploratorio: Se utiliza para comprender los datos y encontrar patrones o información relevante.</a:t>
          </a:r>
          <a:endParaRPr lang="en-US"/>
        </a:p>
      </dgm:t>
    </dgm:pt>
    <dgm:pt modelId="{7E503FF4-2EFD-411C-9083-D1BEC71B4AAB}" type="parTrans" cxnId="{D37857E8-135E-4980-ABF7-B6C0B069F342}">
      <dgm:prSet/>
      <dgm:spPr/>
      <dgm:t>
        <a:bodyPr/>
        <a:lstStyle/>
        <a:p>
          <a:endParaRPr lang="en-US"/>
        </a:p>
      </dgm:t>
    </dgm:pt>
    <dgm:pt modelId="{29916D0B-25AD-417F-91B3-4102B9D15295}" type="sibTrans" cxnId="{D37857E8-135E-4980-ABF7-B6C0B069F342}">
      <dgm:prSet/>
      <dgm:spPr/>
      <dgm:t>
        <a:bodyPr/>
        <a:lstStyle/>
        <a:p>
          <a:endParaRPr lang="en-US"/>
        </a:p>
      </dgm:t>
    </dgm:pt>
    <dgm:pt modelId="{B5D6210A-192F-4CAC-BFCE-AD0AE9C92868}">
      <dgm:prSet/>
      <dgm:spPr/>
      <dgm:t>
        <a:bodyPr/>
        <a:lstStyle/>
        <a:p>
          <a:r>
            <a:rPr lang="es-ES" dirty="0"/>
            <a:t>Explicativo: La comunicación de datos debe enforcarse explicar los puntos relevantes a la audiencia sin abrumarla con información innecesaria.</a:t>
          </a:r>
          <a:endParaRPr lang="en-US" dirty="0"/>
        </a:p>
      </dgm:t>
    </dgm:pt>
    <dgm:pt modelId="{5D1D3FF5-10E8-4067-8A10-B21FC7F7A4C6}" type="parTrans" cxnId="{2FFCE1C6-ACA9-49E6-9D79-18629DF91CA2}">
      <dgm:prSet/>
      <dgm:spPr/>
      <dgm:t>
        <a:bodyPr/>
        <a:lstStyle/>
        <a:p>
          <a:endParaRPr lang="en-US"/>
        </a:p>
      </dgm:t>
    </dgm:pt>
    <dgm:pt modelId="{A04FA20C-51F3-4FFB-AAA3-559CD50D7419}" type="sibTrans" cxnId="{2FFCE1C6-ACA9-49E6-9D79-18629DF91CA2}">
      <dgm:prSet/>
      <dgm:spPr/>
      <dgm:t>
        <a:bodyPr/>
        <a:lstStyle/>
        <a:p>
          <a:endParaRPr lang="en-US"/>
        </a:p>
      </dgm:t>
    </dgm:pt>
    <dgm:pt modelId="{656D8A0B-3ED4-47D0-9F8B-0E42893CD75C}" type="pres">
      <dgm:prSet presAssocID="{5190E36F-FEB1-4BAD-8516-4F09E07764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80E5FF-AF6B-4076-8B96-79B0BAEFB3A8}" type="pres">
      <dgm:prSet presAssocID="{A1B04776-AA68-4EDF-99C5-B25A02203FDA}" presName="hierRoot1" presStyleCnt="0"/>
      <dgm:spPr/>
    </dgm:pt>
    <dgm:pt modelId="{7AD4F316-5426-4479-ACFE-94DF3D337FA1}" type="pres">
      <dgm:prSet presAssocID="{A1B04776-AA68-4EDF-99C5-B25A02203FDA}" presName="composite" presStyleCnt="0"/>
      <dgm:spPr/>
    </dgm:pt>
    <dgm:pt modelId="{4558C39A-8F57-4EEA-BFD8-1D5FD3230DEE}" type="pres">
      <dgm:prSet presAssocID="{A1B04776-AA68-4EDF-99C5-B25A02203FDA}" presName="background" presStyleLbl="node0" presStyleIdx="0" presStyleCnt="2"/>
      <dgm:spPr/>
    </dgm:pt>
    <dgm:pt modelId="{8B69D4A6-B3B6-4E59-ABB2-01A82EA8E785}" type="pres">
      <dgm:prSet presAssocID="{A1B04776-AA68-4EDF-99C5-B25A02203FDA}" presName="text" presStyleLbl="fgAcc0" presStyleIdx="0" presStyleCnt="2">
        <dgm:presLayoutVars>
          <dgm:chPref val="3"/>
        </dgm:presLayoutVars>
      </dgm:prSet>
      <dgm:spPr/>
    </dgm:pt>
    <dgm:pt modelId="{2FD6270B-FE33-49DB-976D-F38B8AD039E5}" type="pres">
      <dgm:prSet presAssocID="{A1B04776-AA68-4EDF-99C5-B25A02203FDA}" presName="hierChild2" presStyleCnt="0"/>
      <dgm:spPr/>
    </dgm:pt>
    <dgm:pt modelId="{4B2EB991-D0A8-4C33-8922-3B6F5C1543A3}" type="pres">
      <dgm:prSet presAssocID="{B5D6210A-192F-4CAC-BFCE-AD0AE9C92868}" presName="hierRoot1" presStyleCnt="0"/>
      <dgm:spPr/>
    </dgm:pt>
    <dgm:pt modelId="{DB712337-F408-4486-89DE-9A4D946D9769}" type="pres">
      <dgm:prSet presAssocID="{B5D6210A-192F-4CAC-BFCE-AD0AE9C92868}" presName="composite" presStyleCnt="0"/>
      <dgm:spPr/>
    </dgm:pt>
    <dgm:pt modelId="{807A0019-0EE2-40E6-A0BC-04E5F6A7580B}" type="pres">
      <dgm:prSet presAssocID="{B5D6210A-192F-4CAC-BFCE-AD0AE9C92868}" presName="background" presStyleLbl="node0" presStyleIdx="1" presStyleCnt="2"/>
      <dgm:spPr/>
    </dgm:pt>
    <dgm:pt modelId="{422E2997-E2B6-477A-A710-084880968350}" type="pres">
      <dgm:prSet presAssocID="{B5D6210A-192F-4CAC-BFCE-AD0AE9C92868}" presName="text" presStyleLbl="fgAcc0" presStyleIdx="1" presStyleCnt="2">
        <dgm:presLayoutVars>
          <dgm:chPref val="3"/>
        </dgm:presLayoutVars>
      </dgm:prSet>
      <dgm:spPr/>
    </dgm:pt>
    <dgm:pt modelId="{DF2D93FB-F6F1-474A-9076-3B5645A31835}" type="pres">
      <dgm:prSet presAssocID="{B5D6210A-192F-4CAC-BFCE-AD0AE9C92868}" presName="hierChild2" presStyleCnt="0"/>
      <dgm:spPr/>
    </dgm:pt>
  </dgm:ptLst>
  <dgm:cxnLst>
    <dgm:cxn modelId="{8EAB2419-2C65-4B99-B349-75B3895359EC}" type="presOf" srcId="{B5D6210A-192F-4CAC-BFCE-AD0AE9C92868}" destId="{422E2997-E2B6-477A-A710-084880968350}" srcOrd="0" destOrd="0" presId="urn:microsoft.com/office/officeart/2005/8/layout/hierarchy1"/>
    <dgm:cxn modelId="{9BA3B661-BCCE-4A05-9424-CF6E27FC4238}" type="presOf" srcId="{5190E36F-FEB1-4BAD-8516-4F09E077645D}" destId="{656D8A0B-3ED4-47D0-9F8B-0E42893CD75C}" srcOrd="0" destOrd="0" presId="urn:microsoft.com/office/officeart/2005/8/layout/hierarchy1"/>
    <dgm:cxn modelId="{A7E6ECB3-2D00-41CE-BE6F-8BAA4CC26D37}" type="presOf" srcId="{A1B04776-AA68-4EDF-99C5-B25A02203FDA}" destId="{8B69D4A6-B3B6-4E59-ABB2-01A82EA8E785}" srcOrd="0" destOrd="0" presId="urn:microsoft.com/office/officeart/2005/8/layout/hierarchy1"/>
    <dgm:cxn modelId="{2FFCE1C6-ACA9-49E6-9D79-18629DF91CA2}" srcId="{5190E36F-FEB1-4BAD-8516-4F09E077645D}" destId="{B5D6210A-192F-4CAC-BFCE-AD0AE9C92868}" srcOrd="1" destOrd="0" parTransId="{5D1D3FF5-10E8-4067-8A10-B21FC7F7A4C6}" sibTransId="{A04FA20C-51F3-4FFB-AAA3-559CD50D7419}"/>
    <dgm:cxn modelId="{D37857E8-135E-4980-ABF7-B6C0B069F342}" srcId="{5190E36F-FEB1-4BAD-8516-4F09E077645D}" destId="{A1B04776-AA68-4EDF-99C5-B25A02203FDA}" srcOrd="0" destOrd="0" parTransId="{7E503FF4-2EFD-411C-9083-D1BEC71B4AAB}" sibTransId="{29916D0B-25AD-417F-91B3-4102B9D15295}"/>
    <dgm:cxn modelId="{430AC038-4F08-4D16-B864-8C03EDE9F91B}" type="presParOf" srcId="{656D8A0B-3ED4-47D0-9F8B-0E42893CD75C}" destId="{C480E5FF-AF6B-4076-8B96-79B0BAEFB3A8}" srcOrd="0" destOrd="0" presId="urn:microsoft.com/office/officeart/2005/8/layout/hierarchy1"/>
    <dgm:cxn modelId="{2E90B40F-B2FF-4D84-B9FF-E97E4C132905}" type="presParOf" srcId="{C480E5FF-AF6B-4076-8B96-79B0BAEFB3A8}" destId="{7AD4F316-5426-4479-ACFE-94DF3D337FA1}" srcOrd="0" destOrd="0" presId="urn:microsoft.com/office/officeart/2005/8/layout/hierarchy1"/>
    <dgm:cxn modelId="{58247267-8DB2-409B-A136-F7C0C8DBB73F}" type="presParOf" srcId="{7AD4F316-5426-4479-ACFE-94DF3D337FA1}" destId="{4558C39A-8F57-4EEA-BFD8-1D5FD3230DEE}" srcOrd="0" destOrd="0" presId="urn:microsoft.com/office/officeart/2005/8/layout/hierarchy1"/>
    <dgm:cxn modelId="{475B66D8-D40F-4EA7-ABAC-0CDCD5E668CF}" type="presParOf" srcId="{7AD4F316-5426-4479-ACFE-94DF3D337FA1}" destId="{8B69D4A6-B3B6-4E59-ABB2-01A82EA8E785}" srcOrd="1" destOrd="0" presId="urn:microsoft.com/office/officeart/2005/8/layout/hierarchy1"/>
    <dgm:cxn modelId="{F2C62CEE-06EE-4791-8DA7-2EF5BC4ABD0A}" type="presParOf" srcId="{C480E5FF-AF6B-4076-8B96-79B0BAEFB3A8}" destId="{2FD6270B-FE33-49DB-976D-F38B8AD039E5}" srcOrd="1" destOrd="0" presId="urn:microsoft.com/office/officeart/2005/8/layout/hierarchy1"/>
    <dgm:cxn modelId="{F48FFCAE-576C-4588-8D44-D2ECCBB8AE5E}" type="presParOf" srcId="{656D8A0B-3ED4-47D0-9F8B-0E42893CD75C}" destId="{4B2EB991-D0A8-4C33-8922-3B6F5C1543A3}" srcOrd="1" destOrd="0" presId="urn:microsoft.com/office/officeart/2005/8/layout/hierarchy1"/>
    <dgm:cxn modelId="{AFB73480-938B-46DC-8C2D-B286B9964560}" type="presParOf" srcId="{4B2EB991-D0A8-4C33-8922-3B6F5C1543A3}" destId="{DB712337-F408-4486-89DE-9A4D946D9769}" srcOrd="0" destOrd="0" presId="urn:microsoft.com/office/officeart/2005/8/layout/hierarchy1"/>
    <dgm:cxn modelId="{588121D4-7F1E-4650-8473-70B8DCBDB9C0}" type="presParOf" srcId="{DB712337-F408-4486-89DE-9A4D946D9769}" destId="{807A0019-0EE2-40E6-A0BC-04E5F6A7580B}" srcOrd="0" destOrd="0" presId="urn:microsoft.com/office/officeart/2005/8/layout/hierarchy1"/>
    <dgm:cxn modelId="{18574835-C6D9-4E95-AE43-D0283D8F7D91}" type="presParOf" srcId="{DB712337-F408-4486-89DE-9A4D946D9769}" destId="{422E2997-E2B6-477A-A710-084880968350}" srcOrd="1" destOrd="0" presId="urn:microsoft.com/office/officeart/2005/8/layout/hierarchy1"/>
    <dgm:cxn modelId="{B0C1A470-E61B-40E3-BBD2-AD78DBACEFDD}" type="presParOf" srcId="{4B2EB991-D0A8-4C33-8922-3B6F5C1543A3}" destId="{DF2D93FB-F6F1-474A-9076-3B5645A318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BA0701-D580-4251-A6AD-98343A795FB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6E822F4-D749-4737-BB97-4D195ED0CA51}">
      <dgm:prSet/>
      <dgm:spPr/>
      <dgm:t>
        <a:bodyPr/>
        <a:lstStyle/>
        <a:p>
          <a:r>
            <a:rPr lang="es-ES"/>
            <a:t>¿Quién es la audiencia?</a:t>
          </a:r>
          <a:endParaRPr lang="en-US"/>
        </a:p>
      </dgm:t>
    </dgm:pt>
    <dgm:pt modelId="{96540CC3-CBB9-4C36-9EE3-63427D8CDC7E}" type="parTrans" cxnId="{72BAD892-9E3D-4EA2-B7B2-C206F1ACC4B6}">
      <dgm:prSet/>
      <dgm:spPr/>
      <dgm:t>
        <a:bodyPr/>
        <a:lstStyle/>
        <a:p>
          <a:endParaRPr lang="en-US"/>
        </a:p>
      </dgm:t>
    </dgm:pt>
    <dgm:pt modelId="{4C9652EF-43E5-4A77-A66E-FA6BE46034AF}" type="sibTrans" cxnId="{72BAD892-9E3D-4EA2-B7B2-C206F1ACC4B6}">
      <dgm:prSet/>
      <dgm:spPr/>
      <dgm:t>
        <a:bodyPr/>
        <a:lstStyle/>
        <a:p>
          <a:endParaRPr lang="en-US"/>
        </a:p>
      </dgm:t>
    </dgm:pt>
    <dgm:pt modelId="{0D9D190F-F8F7-481F-B63A-C828E4FEC254}">
      <dgm:prSet/>
      <dgm:spPr/>
      <dgm:t>
        <a:bodyPr/>
        <a:lstStyle/>
        <a:p>
          <a:r>
            <a:rPr lang="es-ES"/>
            <a:t>¿Qué queremos que la audiencia sepa o haga?</a:t>
          </a:r>
          <a:endParaRPr lang="en-US"/>
        </a:p>
      </dgm:t>
    </dgm:pt>
    <dgm:pt modelId="{F7638AA7-1CA1-4864-91FE-6C8D1E350D59}" type="parTrans" cxnId="{F7EADC7C-28BA-47B2-B895-828906C0E0E4}">
      <dgm:prSet/>
      <dgm:spPr/>
      <dgm:t>
        <a:bodyPr/>
        <a:lstStyle/>
        <a:p>
          <a:endParaRPr lang="en-US"/>
        </a:p>
      </dgm:t>
    </dgm:pt>
    <dgm:pt modelId="{787E42E0-E0F0-4918-AE75-50E43A272B7B}" type="sibTrans" cxnId="{F7EADC7C-28BA-47B2-B895-828906C0E0E4}">
      <dgm:prSet/>
      <dgm:spPr/>
      <dgm:t>
        <a:bodyPr/>
        <a:lstStyle/>
        <a:p>
          <a:endParaRPr lang="en-US"/>
        </a:p>
      </dgm:t>
    </dgm:pt>
    <dgm:pt modelId="{2776C688-EC28-47FC-AECF-EA8793FF4463}">
      <dgm:prSet/>
      <dgm:spPr/>
      <dgm:t>
        <a:bodyPr/>
        <a:lstStyle/>
        <a:p>
          <a:r>
            <a:rPr lang="es-ES"/>
            <a:t>¿Cómo se comunicará la información?</a:t>
          </a:r>
          <a:endParaRPr lang="en-US"/>
        </a:p>
      </dgm:t>
    </dgm:pt>
    <dgm:pt modelId="{82D89DF2-591D-4415-8343-0555D0E0167E}" type="parTrans" cxnId="{FB940208-9B01-42DA-9BB7-8BBD3335033C}">
      <dgm:prSet/>
      <dgm:spPr/>
      <dgm:t>
        <a:bodyPr/>
        <a:lstStyle/>
        <a:p>
          <a:endParaRPr lang="en-US"/>
        </a:p>
      </dgm:t>
    </dgm:pt>
    <dgm:pt modelId="{DB60A1DE-6894-4531-90FB-E98120BFF733}" type="sibTrans" cxnId="{FB940208-9B01-42DA-9BB7-8BBD3335033C}">
      <dgm:prSet/>
      <dgm:spPr/>
      <dgm:t>
        <a:bodyPr/>
        <a:lstStyle/>
        <a:p>
          <a:endParaRPr lang="en-US"/>
        </a:p>
      </dgm:t>
    </dgm:pt>
    <dgm:pt modelId="{9BCE9015-A020-4310-8906-111937506E4B}" type="pres">
      <dgm:prSet presAssocID="{F1BA0701-D580-4251-A6AD-98343A795FB7}" presName="root" presStyleCnt="0">
        <dgm:presLayoutVars>
          <dgm:dir/>
          <dgm:resizeHandles val="exact"/>
        </dgm:presLayoutVars>
      </dgm:prSet>
      <dgm:spPr/>
    </dgm:pt>
    <dgm:pt modelId="{7901D504-0E94-480A-ADCB-5D7450862634}" type="pres">
      <dgm:prSet presAssocID="{F6E822F4-D749-4737-BB97-4D195ED0CA51}" presName="compNode" presStyleCnt="0"/>
      <dgm:spPr/>
    </dgm:pt>
    <dgm:pt modelId="{2ED23EC8-33A7-459E-B70A-EBCC9D19FE42}" type="pres">
      <dgm:prSet presAssocID="{F6E822F4-D749-4737-BB97-4D195ED0CA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tro"/>
        </a:ext>
      </dgm:extLst>
    </dgm:pt>
    <dgm:pt modelId="{5A3A221D-FC33-4143-A180-39D0A786C352}" type="pres">
      <dgm:prSet presAssocID="{F6E822F4-D749-4737-BB97-4D195ED0CA51}" presName="spaceRect" presStyleCnt="0"/>
      <dgm:spPr/>
    </dgm:pt>
    <dgm:pt modelId="{3A5F088E-D002-44BB-A9D2-4015B2E66DBA}" type="pres">
      <dgm:prSet presAssocID="{F6E822F4-D749-4737-BB97-4D195ED0CA51}" presName="textRect" presStyleLbl="revTx" presStyleIdx="0" presStyleCnt="3">
        <dgm:presLayoutVars>
          <dgm:chMax val="1"/>
          <dgm:chPref val="1"/>
        </dgm:presLayoutVars>
      </dgm:prSet>
      <dgm:spPr/>
    </dgm:pt>
    <dgm:pt modelId="{42158B41-1850-4526-A430-605080902167}" type="pres">
      <dgm:prSet presAssocID="{4C9652EF-43E5-4A77-A66E-FA6BE46034AF}" presName="sibTrans" presStyleCnt="0"/>
      <dgm:spPr/>
    </dgm:pt>
    <dgm:pt modelId="{E3661910-5971-47D2-BBDE-AA7639A2AEB9}" type="pres">
      <dgm:prSet presAssocID="{0D9D190F-F8F7-481F-B63A-C828E4FEC254}" presName="compNode" presStyleCnt="0"/>
      <dgm:spPr/>
    </dgm:pt>
    <dgm:pt modelId="{FEEEACE8-6C92-4F3A-99D1-80938AD6F747}" type="pres">
      <dgm:prSet presAssocID="{0D9D190F-F8F7-481F-B63A-C828E4FEC2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79BB417-AB1A-44A6-9523-26C5942B6F34}" type="pres">
      <dgm:prSet presAssocID="{0D9D190F-F8F7-481F-B63A-C828E4FEC254}" presName="spaceRect" presStyleCnt="0"/>
      <dgm:spPr/>
    </dgm:pt>
    <dgm:pt modelId="{7060CE92-6A40-4448-ABB8-11DF22FF82CB}" type="pres">
      <dgm:prSet presAssocID="{0D9D190F-F8F7-481F-B63A-C828E4FEC254}" presName="textRect" presStyleLbl="revTx" presStyleIdx="1" presStyleCnt="3">
        <dgm:presLayoutVars>
          <dgm:chMax val="1"/>
          <dgm:chPref val="1"/>
        </dgm:presLayoutVars>
      </dgm:prSet>
      <dgm:spPr/>
    </dgm:pt>
    <dgm:pt modelId="{F8FEC30B-78A1-4BAB-B4AE-DC00A4C320C8}" type="pres">
      <dgm:prSet presAssocID="{787E42E0-E0F0-4918-AE75-50E43A272B7B}" presName="sibTrans" presStyleCnt="0"/>
      <dgm:spPr/>
    </dgm:pt>
    <dgm:pt modelId="{1FA44DF3-C196-4243-8B0C-6FD9946848A4}" type="pres">
      <dgm:prSet presAssocID="{2776C688-EC28-47FC-AECF-EA8793FF4463}" presName="compNode" presStyleCnt="0"/>
      <dgm:spPr/>
    </dgm:pt>
    <dgm:pt modelId="{3B719F7B-95BA-44A3-AA92-4C39DE601855}" type="pres">
      <dgm:prSet presAssocID="{2776C688-EC28-47FC-AECF-EA8793FF44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16562FAE-F094-40B0-B71C-EA1BBD8001B8}" type="pres">
      <dgm:prSet presAssocID="{2776C688-EC28-47FC-AECF-EA8793FF4463}" presName="spaceRect" presStyleCnt="0"/>
      <dgm:spPr/>
    </dgm:pt>
    <dgm:pt modelId="{99CD01EE-FE20-41A0-998C-006AE26D113F}" type="pres">
      <dgm:prSet presAssocID="{2776C688-EC28-47FC-AECF-EA8793FF446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B940208-9B01-42DA-9BB7-8BBD3335033C}" srcId="{F1BA0701-D580-4251-A6AD-98343A795FB7}" destId="{2776C688-EC28-47FC-AECF-EA8793FF4463}" srcOrd="2" destOrd="0" parTransId="{82D89DF2-591D-4415-8343-0555D0E0167E}" sibTransId="{DB60A1DE-6894-4531-90FB-E98120BFF733}"/>
    <dgm:cxn modelId="{E2C84D72-4F1A-4614-861E-7294C51B59BF}" type="presOf" srcId="{0D9D190F-F8F7-481F-B63A-C828E4FEC254}" destId="{7060CE92-6A40-4448-ABB8-11DF22FF82CB}" srcOrd="0" destOrd="0" presId="urn:microsoft.com/office/officeart/2018/2/layout/IconLabelList"/>
    <dgm:cxn modelId="{F7EADC7C-28BA-47B2-B895-828906C0E0E4}" srcId="{F1BA0701-D580-4251-A6AD-98343A795FB7}" destId="{0D9D190F-F8F7-481F-B63A-C828E4FEC254}" srcOrd="1" destOrd="0" parTransId="{F7638AA7-1CA1-4864-91FE-6C8D1E350D59}" sibTransId="{787E42E0-E0F0-4918-AE75-50E43A272B7B}"/>
    <dgm:cxn modelId="{81BCF989-4B93-4B7B-AE9F-9D1D26B7C9AE}" type="presOf" srcId="{2776C688-EC28-47FC-AECF-EA8793FF4463}" destId="{99CD01EE-FE20-41A0-998C-006AE26D113F}" srcOrd="0" destOrd="0" presId="urn:microsoft.com/office/officeart/2018/2/layout/IconLabelList"/>
    <dgm:cxn modelId="{72BAD892-9E3D-4EA2-B7B2-C206F1ACC4B6}" srcId="{F1BA0701-D580-4251-A6AD-98343A795FB7}" destId="{F6E822F4-D749-4737-BB97-4D195ED0CA51}" srcOrd="0" destOrd="0" parTransId="{96540CC3-CBB9-4C36-9EE3-63427D8CDC7E}" sibTransId="{4C9652EF-43E5-4A77-A66E-FA6BE46034AF}"/>
    <dgm:cxn modelId="{35CB12C4-145A-409B-A6CF-8B678689C56D}" type="presOf" srcId="{F1BA0701-D580-4251-A6AD-98343A795FB7}" destId="{9BCE9015-A020-4310-8906-111937506E4B}" srcOrd="0" destOrd="0" presId="urn:microsoft.com/office/officeart/2018/2/layout/IconLabelList"/>
    <dgm:cxn modelId="{BBEF4DDC-C61C-4238-B9B9-DEE95A74C63D}" type="presOf" srcId="{F6E822F4-D749-4737-BB97-4D195ED0CA51}" destId="{3A5F088E-D002-44BB-A9D2-4015B2E66DBA}" srcOrd="0" destOrd="0" presId="urn:microsoft.com/office/officeart/2018/2/layout/IconLabelList"/>
    <dgm:cxn modelId="{AAF0AF48-0E61-4CFB-9D10-308C0A4442A8}" type="presParOf" srcId="{9BCE9015-A020-4310-8906-111937506E4B}" destId="{7901D504-0E94-480A-ADCB-5D7450862634}" srcOrd="0" destOrd="0" presId="urn:microsoft.com/office/officeart/2018/2/layout/IconLabelList"/>
    <dgm:cxn modelId="{FF17E965-54A9-4176-A1BA-83F7DDA257C6}" type="presParOf" srcId="{7901D504-0E94-480A-ADCB-5D7450862634}" destId="{2ED23EC8-33A7-459E-B70A-EBCC9D19FE42}" srcOrd="0" destOrd="0" presId="urn:microsoft.com/office/officeart/2018/2/layout/IconLabelList"/>
    <dgm:cxn modelId="{1F81766F-8BD1-4627-B587-B5D4D1F9F416}" type="presParOf" srcId="{7901D504-0E94-480A-ADCB-5D7450862634}" destId="{5A3A221D-FC33-4143-A180-39D0A786C352}" srcOrd="1" destOrd="0" presId="urn:microsoft.com/office/officeart/2018/2/layout/IconLabelList"/>
    <dgm:cxn modelId="{3CABF6D6-A489-45C5-9188-B69F9FA321A2}" type="presParOf" srcId="{7901D504-0E94-480A-ADCB-5D7450862634}" destId="{3A5F088E-D002-44BB-A9D2-4015B2E66DBA}" srcOrd="2" destOrd="0" presId="urn:microsoft.com/office/officeart/2018/2/layout/IconLabelList"/>
    <dgm:cxn modelId="{37CDB5BE-1E7A-48EF-9A6B-C087154B48A3}" type="presParOf" srcId="{9BCE9015-A020-4310-8906-111937506E4B}" destId="{42158B41-1850-4526-A430-605080902167}" srcOrd="1" destOrd="0" presId="urn:microsoft.com/office/officeart/2018/2/layout/IconLabelList"/>
    <dgm:cxn modelId="{7E553970-A317-4D54-B473-84498AD8E6D0}" type="presParOf" srcId="{9BCE9015-A020-4310-8906-111937506E4B}" destId="{E3661910-5971-47D2-BBDE-AA7639A2AEB9}" srcOrd="2" destOrd="0" presId="urn:microsoft.com/office/officeart/2018/2/layout/IconLabelList"/>
    <dgm:cxn modelId="{909D66A3-BD78-4D4E-B62D-71A917BD3B08}" type="presParOf" srcId="{E3661910-5971-47D2-BBDE-AA7639A2AEB9}" destId="{FEEEACE8-6C92-4F3A-99D1-80938AD6F747}" srcOrd="0" destOrd="0" presId="urn:microsoft.com/office/officeart/2018/2/layout/IconLabelList"/>
    <dgm:cxn modelId="{3ED6446C-494F-4C4E-88A3-390B19D5F2F0}" type="presParOf" srcId="{E3661910-5971-47D2-BBDE-AA7639A2AEB9}" destId="{679BB417-AB1A-44A6-9523-26C5942B6F34}" srcOrd="1" destOrd="0" presId="urn:microsoft.com/office/officeart/2018/2/layout/IconLabelList"/>
    <dgm:cxn modelId="{662924C7-BB4C-4810-B5B5-257EF41ECD48}" type="presParOf" srcId="{E3661910-5971-47D2-BBDE-AA7639A2AEB9}" destId="{7060CE92-6A40-4448-ABB8-11DF22FF82CB}" srcOrd="2" destOrd="0" presId="urn:microsoft.com/office/officeart/2018/2/layout/IconLabelList"/>
    <dgm:cxn modelId="{F6B3CA04-B14B-4954-8C97-BEB17C8B5FA5}" type="presParOf" srcId="{9BCE9015-A020-4310-8906-111937506E4B}" destId="{F8FEC30B-78A1-4BAB-B4AE-DC00A4C320C8}" srcOrd="3" destOrd="0" presId="urn:microsoft.com/office/officeart/2018/2/layout/IconLabelList"/>
    <dgm:cxn modelId="{D394C7CB-D240-41E9-8A27-645CDF8B5DE6}" type="presParOf" srcId="{9BCE9015-A020-4310-8906-111937506E4B}" destId="{1FA44DF3-C196-4243-8B0C-6FD9946848A4}" srcOrd="4" destOrd="0" presId="urn:microsoft.com/office/officeart/2018/2/layout/IconLabelList"/>
    <dgm:cxn modelId="{15A27224-A811-4CCF-9F3D-6965030E791C}" type="presParOf" srcId="{1FA44DF3-C196-4243-8B0C-6FD9946848A4}" destId="{3B719F7B-95BA-44A3-AA92-4C39DE601855}" srcOrd="0" destOrd="0" presId="urn:microsoft.com/office/officeart/2018/2/layout/IconLabelList"/>
    <dgm:cxn modelId="{17BF6E41-384D-4B71-9247-29C026839B93}" type="presParOf" srcId="{1FA44DF3-C196-4243-8B0C-6FD9946848A4}" destId="{16562FAE-F094-40B0-B71C-EA1BBD8001B8}" srcOrd="1" destOrd="0" presId="urn:microsoft.com/office/officeart/2018/2/layout/IconLabelList"/>
    <dgm:cxn modelId="{366619A2-AB1A-4DA9-9921-3A8342995EF3}" type="presParOf" srcId="{1FA44DF3-C196-4243-8B0C-6FD9946848A4}" destId="{99CD01EE-FE20-41A0-998C-006AE26D113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EC224D-1853-4B07-AE25-34A6983293E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57D492-1517-4CD9-B541-70C7854C56A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Elaboración de una historia de 3 minutos</a:t>
          </a:r>
          <a:endParaRPr lang="en-US"/>
        </a:p>
      </dgm:t>
    </dgm:pt>
    <dgm:pt modelId="{12CA4915-94CB-4F9A-B22B-84C24BE14D1F}" type="parTrans" cxnId="{3671202D-1A72-41F9-B0DA-623E2A3289D1}">
      <dgm:prSet/>
      <dgm:spPr/>
      <dgm:t>
        <a:bodyPr/>
        <a:lstStyle/>
        <a:p>
          <a:endParaRPr lang="en-US"/>
        </a:p>
      </dgm:t>
    </dgm:pt>
    <dgm:pt modelId="{FDBF2014-93C2-4EAC-9656-A0F508B421D4}" type="sibTrans" cxnId="{3671202D-1A72-41F9-B0DA-623E2A3289D1}">
      <dgm:prSet/>
      <dgm:spPr/>
      <dgm:t>
        <a:bodyPr/>
        <a:lstStyle/>
        <a:p>
          <a:endParaRPr lang="en-US"/>
        </a:p>
      </dgm:t>
    </dgm:pt>
    <dgm:pt modelId="{D0BD0695-1FF6-45DB-B702-528DEBCAC04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La Gran idea (Big Idea)</a:t>
          </a:r>
          <a:endParaRPr lang="en-US"/>
        </a:p>
      </dgm:t>
    </dgm:pt>
    <dgm:pt modelId="{8F79C55B-999C-48F7-A9F2-26C4FEF5A332}" type="parTrans" cxnId="{82C84A64-2E54-4DD3-A1FA-F34E705EDAD6}">
      <dgm:prSet/>
      <dgm:spPr/>
      <dgm:t>
        <a:bodyPr/>
        <a:lstStyle/>
        <a:p>
          <a:endParaRPr lang="en-US"/>
        </a:p>
      </dgm:t>
    </dgm:pt>
    <dgm:pt modelId="{992DAF45-EEED-4BB7-A8CB-D7C87A66BCAE}" type="sibTrans" cxnId="{82C84A64-2E54-4DD3-A1FA-F34E705EDAD6}">
      <dgm:prSet/>
      <dgm:spPr/>
      <dgm:t>
        <a:bodyPr/>
        <a:lstStyle/>
        <a:p>
          <a:endParaRPr lang="en-US"/>
        </a:p>
      </dgm:t>
    </dgm:pt>
    <dgm:pt modelId="{2A1CE756-8BF4-4B9A-97A4-B4980227CEE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Storyboarding</a:t>
          </a:r>
          <a:endParaRPr lang="en-US"/>
        </a:p>
      </dgm:t>
    </dgm:pt>
    <dgm:pt modelId="{55CAE073-3155-4157-9BD5-487A079D5BFF}" type="parTrans" cxnId="{AA0D948A-FA21-4937-ADBB-0018D843A628}">
      <dgm:prSet/>
      <dgm:spPr/>
      <dgm:t>
        <a:bodyPr/>
        <a:lstStyle/>
        <a:p>
          <a:endParaRPr lang="en-US"/>
        </a:p>
      </dgm:t>
    </dgm:pt>
    <dgm:pt modelId="{F7BE8056-248E-4243-A84C-A63C7E129C4B}" type="sibTrans" cxnId="{AA0D948A-FA21-4937-ADBB-0018D843A628}">
      <dgm:prSet/>
      <dgm:spPr/>
      <dgm:t>
        <a:bodyPr/>
        <a:lstStyle/>
        <a:p>
          <a:endParaRPr lang="en-US"/>
        </a:p>
      </dgm:t>
    </dgm:pt>
    <dgm:pt modelId="{B7822A80-D5D1-4CF9-A299-B44089F4D8E7}" type="pres">
      <dgm:prSet presAssocID="{E9EC224D-1853-4B07-AE25-34A6983293EC}" presName="root" presStyleCnt="0">
        <dgm:presLayoutVars>
          <dgm:dir/>
          <dgm:resizeHandles val="exact"/>
        </dgm:presLayoutVars>
      </dgm:prSet>
      <dgm:spPr/>
    </dgm:pt>
    <dgm:pt modelId="{932ABA47-1175-42D4-966F-86A7A71B94AE}" type="pres">
      <dgm:prSet presAssocID="{B557D492-1517-4CD9-B541-70C7854C56A7}" presName="compNode" presStyleCnt="0"/>
      <dgm:spPr/>
    </dgm:pt>
    <dgm:pt modelId="{2BD0FB87-1748-4847-909F-FAC1CEAA836D}" type="pres">
      <dgm:prSet presAssocID="{B557D492-1517-4CD9-B541-70C7854C56A7}" presName="bgRect" presStyleLbl="bgShp" presStyleIdx="0" presStyleCnt="3"/>
      <dgm:spPr/>
    </dgm:pt>
    <dgm:pt modelId="{B74B2355-7F46-4D66-AAE4-DA708ECBED7B}" type="pres">
      <dgm:prSet presAssocID="{B557D492-1517-4CD9-B541-70C7854C56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3A342D84-5B8A-45C5-8C3C-43BDA2A8FAD0}" type="pres">
      <dgm:prSet presAssocID="{B557D492-1517-4CD9-B541-70C7854C56A7}" presName="spaceRect" presStyleCnt="0"/>
      <dgm:spPr/>
    </dgm:pt>
    <dgm:pt modelId="{7179A8D9-608E-444F-B7CC-DD78C27ABB97}" type="pres">
      <dgm:prSet presAssocID="{B557D492-1517-4CD9-B541-70C7854C56A7}" presName="parTx" presStyleLbl="revTx" presStyleIdx="0" presStyleCnt="3">
        <dgm:presLayoutVars>
          <dgm:chMax val="0"/>
          <dgm:chPref val="0"/>
        </dgm:presLayoutVars>
      </dgm:prSet>
      <dgm:spPr/>
    </dgm:pt>
    <dgm:pt modelId="{312EA07B-3E0B-4021-847B-B58BB0A2F472}" type="pres">
      <dgm:prSet presAssocID="{FDBF2014-93C2-4EAC-9656-A0F508B421D4}" presName="sibTrans" presStyleCnt="0"/>
      <dgm:spPr/>
    </dgm:pt>
    <dgm:pt modelId="{A981BD27-8ECD-475F-8ED3-F8FAAB70FB9E}" type="pres">
      <dgm:prSet presAssocID="{D0BD0695-1FF6-45DB-B702-528DEBCAC049}" presName="compNode" presStyleCnt="0"/>
      <dgm:spPr/>
    </dgm:pt>
    <dgm:pt modelId="{BB76BDF6-5BC3-499F-AB36-2D2D6F5973F5}" type="pres">
      <dgm:prSet presAssocID="{D0BD0695-1FF6-45DB-B702-528DEBCAC049}" presName="bgRect" presStyleLbl="bgShp" presStyleIdx="1" presStyleCnt="3"/>
      <dgm:spPr/>
    </dgm:pt>
    <dgm:pt modelId="{7F078F58-FAE6-4C40-9735-8FB146BB1ADE}" type="pres">
      <dgm:prSet presAssocID="{D0BD0695-1FF6-45DB-B702-528DEBCAC0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BE7A75C0-76E0-433B-88A5-3FD1DC5E24B6}" type="pres">
      <dgm:prSet presAssocID="{D0BD0695-1FF6-45DB-B702-528DEBCAC049}" presName="spaceRect" presStyleCnt="0"/>
      <dgm:spPr/>
    </dgm:pt>
    <dgm:pt modelId="{20183659-F4F1-4CE4-8024-93465A672002}" type="pres">
      <dgm:prSet presAssocID="{D0BD0695-1FF6-45DB-B702-528DEBCAC049}" presName="parTx" presStyleLbl="revTx" presStyleIdx="1" presStyleCnt="3">
        <dgm:presLayoutVars>
          <dgm:chMax val="0"/>
          <dgm:chPref val="0"/>
        </dgm:presLayoutVars>
      </dgm:prSet>
      <dgm:spPr/>
    </dgm:pt>
    <dgm:pt modelId="{D40C7B0D-D248-45C1-AABB-1A50BD349C88}" type="pres">
      <dgm:prSet presAssocID="{992DAF45-EEED-4BB7-A8CB-D7C87A66BCAE}" presName="sibTrans" presStyleCnt="0"/>
      <dgm:spPr/>
    </dgm:pt>
    <dgm:pt modelId="{1A3904B8-5130-4637-B867-B11A347D486A}" type="pres">
      <dgm:prSet presAssocID="{2A1CE756-8BF4-4B9A-97A4-B4980227CEE5}" presName="compNode" presStyleCnt="0"/>
      <dgm:spPr/>
    </dgm:pt>
    <dgm:pt modelId="{B421C235-FB4C-425A-9AE8-97A695A04BA6}" type="pres">
      <dgm:prSet presAssocID="{2A1CE756-8BF4-4B9A-97A4-B4980227CEE5}" presName="bgRect" presStyleLbl="bgShp" presStyleIdx="2" presStyleCnt="3"/>
      <dgm:spPr/>
    </dgm:pt>
    <dgm:pt modelId="{A6808A21-5AA2-44FB-8728-1CCA1A56B72E}" type="pres">
      <dgm:prSet presAssocID="{2A1CE756-8BF4-4B9A-97A4-B4980227CE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opatín"/>
        </a:ext>
      </dgm:extLst>
    </dgm:pt>
    <dgm:pt modelId="{D71399DB-D639-437B-9CF9-2F9E92B17C2D}" type="pres">
      <dgm:prSet presAssocID="{2A1CE756-8BF4-4B9A-97A4-B4980227CEE5}" presName="spaceRect" presStyleCnt="0"/>
      <dgm:spPr/>
    </dgm:pt>
    <dgm:pt modelId="{A106F750-632D-4401-BE62-E7A709D6E490}" type="pres">
      <dgm:prSet presAssocID="{2A1CE756-8BF4-4B9A-97A4-B4980227CEE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DF34204-A982-4AAC-B0F3-779892AFCE44}" type="presOf" srcId="{E9EC224D-1853-4B07-AE25-34A6983293EC}" destId="{B7822A80-D5D1-4CF9-A299-B44089F4D8E7}" srcOrd="0" destOrd="0" presId="urn:microsoft.com/office/officeart/2018/2/layout/IconVerticalSolidList"/>
    <dgm:cxn modelId="{3671202D-1A72-41F9-B0DA-623E2A3289D1}" srcId="{E9EC224D-1853-4B07-AE25-34A6983293EC}" destId="{B557D492-1517-4CD9-B541-70C7854C56A7}" srcOrd="0" destOrd="0" parTransId="{12CA4915-94CB-4F9A-B22B-84C24BE14D1F}" sibTransId="{FDBF2014-93C2-4EAC-9656-A0F508B421D4}"/>
    <dgm:cxn modelId="{82C84A64-2E54-4DD3-A1FA-F34E705EDAD6}" srcId="{E9EC224D-1853-4B07-AE25-34A6983293EC}" destId="{D0BD0695-1FF6-45DB-B702-528DEBCAC049}" srcOrd="1" destOrd="0" parTransId="{8F79C55B-999C-48F7-A9F2-26C4FEF5A332}" sibTransId="{992DAF45-EEED-4BB7-A8CB-D7C87A66BCAE}"/>
    <dgm:cxn modelId="{33F38B4C-0F74-4B2B-9841-FF8C6CC5B0F3}" type="presOf" srcId="{2A1CE756-8BF4-4B9A-97A4-B4980227CEE5}" destId="{A106F750-632D-4401-BE62-E7A709D6E490}" srcOrd="0" destOrd="0" presId="urn:microsoft.com/office/officeart/2018/2/layout/IconVerticalSolidList"/>
    <dgm:cxn modelId="{AA0D948A-FA21-4937-ADBB-0018D843A628}" srcId="{E9EC224D-1853-4B07-AE25-34A6983293EC}" destId="{2A1CE756-8BF4-4B9A-97A4-B4980227CEE5}" srcOrd="2" destOrd="0" parTransId="{55CAE073-3155-4157-9BD5-487A079D5BFF}" sibTransId="{F7BE8056-248E-4243-A84C-A63C7E129C4B}"/>
    <dgm:cxn modelId="{6F202DA2-E5C2-4988-88C2-1F8823829E21}" type="presOf" srcId="{B557D492-1517-4CD9-B541-70C7854C56A7}" destId="{7179A8D9-608E-444F-B7CC-DD78C27ABB97}" srcOrd="0" destOrd="0" presId="urn:microsoft.com/office/officeart/2018/2/layout/IconVerticalSolidList"/>
    <dgm:cxn modelId="{74FC14F3-DF80-450F-8A36-AB208328F3A9}" type="presOf" srcId="{D0BD0695-1FF6-45DB-B702-528DEBCAC049}" destId="{20183659-F4F1-4CE4-8024-93465A672002}" srcOrd="0" destOrd="0" presId="urn:microsoft.com/office/officeart/2018/2/layout/IconVerticalSolidList"/>
    <dgm:cxn modelId="{0C81E915-AE02-4EBD-9F1F-5B86D8A22F0B}" type="presParOf" srcId="{B7822A80-D5D1-4CF9-A299-B44089F4D8E7}" destId="{932ABA47-1175-42D4-966F-86A7A71B94AE}" srcOrd="0" destOrd="0" presId="urn:microsoft.com/office/officeart/2018/2/layout/IconVerticalSolidList"/>
    <dgm:cxn modelId="{10B249DD-C059-468F-BC93-D3EA814D4B75}" type="presParOf" srcId="{932ABA47-1175-42D4-966F-86A7A71B94AE}" destId="{2BD0FB87-1748-4847-909F-FAC1CEAA836D}" srcOrd="0" destOrd="0" presId="urn:microsoft.com/office/officeart/2018/2/layout/IconVerticalSolidList"/>
    <dgm:cxn modelId="{4422DCCE-C378-4260-BCA2-98E843A8F69F}" type="presParOf" srcId="{932ABA47-1175-42D4-966F-86A7A71B94AE}" destId="{B74B2355-7F46-4D66-AAE4-DA708ECBED7B}" srcOrd="1" destOrd="0" presId="urn:microsoft.com/office/officeart/2018/2/layout/IconVerticalSolidList"/>
    <dgm:cxn modelId="{3531EC23-1CDF-4A13-BB6A-6B16269CFE41}" type="presParOf" srcId="{932ABA47-1175-42D4-966F-86A7A71B94AE}" destId="{3A342D84-5B8A-45C5-8C3C-43BDA2A8FAD0}" srcOrd="2" destOrd="0" presId="urn:microsoft.com/office/officeart/2018/2/layout/IconVerticalSolidList"/>
    <dgm:cxn modelId="{4589B152-B809-450E-92C8-4579098448A7}" type="presParOf" srcId="{932ABA47-1175-42D4-966F-86A7A71B94AE}" destId="{7179A8D9-608E-444F-B7CC-DD78C27ABB97}" srcOrd="3" destOrd="0" presId="urn:microsoft.com/office/officeart/2018/2/layout/IconVerticalSolidList"/>
    <dgm:cxn modelId="{9C08C53E-FDAD-4298-8724-7B55486226A3}" type="presParOf" srcId="{B7822A80-D5D1-4CF9-A299-B44089F4D8E7}" destId="{312EA07B-3E0B-4021-847B-B58BB0A2F472}" srcOrd="1" destOrd="0" presId="urn:microsoft.com/office/officeart/2018/2/layout/IconVerticalSolidList"/>
    <dgm:cxn modelId="{7BD29F42-AFB1-4731-8627-A4070F5A39B6}" type="presParOf" srcId="{B7822A80-D5D1-4CF9-A299-B44089F4D8E7}" destId="{A981BD27-8ECD-475F-8ED3-F8FAAB70FB9E}" srcOrd="2" destOrd="0" presId="urn:microsoft.com/office/officeart/2018/2/layout/IconVerticalSolidList"/>
    <dgm:cxn modelId="{4343E0D6-D6A5-41DC-87B7-845DB1B5CA02}" type="presParOf" srcId="{A981BD27-8ECD-475F-8ED3-F8FAAB70FB9E}" destId="{BB76BDF6-5BC3-499F-AB36-2D2D6F5973F5}" srcOrd="0" destOrd="0" presId="urn:microsoft.com/office/officeart/2018/2/layout/IconVerticalSolidList"/>
    <dgm:cxn modelId="{4C22CD59-07E6-4C5C-8F6A-D6ACB58E372A}" type="presParOf" srcId="{A981BD27-8ECD-475F-8ED3-F8FAAB70FB9E}" destId="{7F078F58-FAE6-4C40-9735-8FB146BB1ADE}" srcOrd="1" destOrd="0" presId="urn:microsoft.com/office/officeart/2018/2/layout/IconVerticalSolidList"/>
    <dgm:cxn modelId="{428C5635-B3D7-43E4-939D-7C544BC1E815}" type="presParOf" srcId="{A981BD27-8ECD-475F-8ED3-F8FAAB70FB9E}" destId="{BE7A75C0-76E0-433B-88A5-3FD1DC5E24B6}" srcOrd="2" destOrd="0" presId="urn:microsoft.com/office/officeart/2018/2/layout/IconVerticalSolidList"/>
    <dgm:cxn modelId="{0C20A536-C23B-4872-B6E9-1332E7DC6E77}" type="presParOf" srcId="{A981BD27-8ECD-475F-8ED3-F8FAAB70FB9E}" destId="{20183659-F4F1-4CE4-8024-93465A672002}" srcOrd="3" destOrd="0" presId="urn:microsoft.com/office/officeart/2018/2/layout/IconVerticalSolidList"/>
    <dgm:cxn modelId="{20DDFC5E-6756-43F1-BC3F-3CFEBB4E977F}" type="presParOf" srcId="{B7822A80-D5D1-4CF9-A299-B44089F4D8E7}" destId="{D40C7B0D-D248-45C1-AABB-1A50BD349C88}" srcOrd="3" destOrd="0" presId="urn:microsoft.com/office/officeart/2018/2/layout/IconVerticalSolidList"/>
    <dgm:cxn modelId="{4D3C4EBB-5599-432E-9DCA-9B17E84018A1}" type="presParOf" srcId="{B7822A80-D5D1-4CF9-A299-B44089F4D8E7}" destId="{1A3904B8-5130-4637-B867-B11A347D486A}" srcOrd="4" destOrd="0" presId="urn:microsoft.com/office/officeart/2018/2/layout/IconVerticalSolidList"/>
    <dgm:cxn modelId="{0D23ECD1-546D-4575-9E75-515CAD7FB763}" type="presParOf" srcId="{1A3904B8-5130-4637-B867-B11A347D486A}" destId="{B421C235-FB4C-425A-9AE8-97A695A04BA6}" srcOrd="0" destOrd="0" presId="urn:microsoft.com/office/officeart/2018/2/layout/IconVerticalSolidList"/>
    <dgm:cxn modelId="{6FEE2342-157B-4FB1-B956-E51F223770FB}" type="presParOf" srcId="{1A3904B8-5130-4637-B867-B11A347D486A}" destId="{A6808A21-5AA2-44FB-8728-1CCA1A56B72E}" srcOrd="1" destOrd="0" presId="urn:microsoft.com/office/officeart/2018/2/layout/IconVerticalSolidList"/>
    <dgm:cxn modelId="{CF91E56F-774F-4E3D-8EC0-39120D8AC7CA}" type="presParOf" srcId="{1A3904B8-5130-4637-B867-B11A347D486A}" destId="{D71399DB-D639-437B-9CF9-2F9E92B17C2D}" srcOrd="2" destOrd="0" presId="urn:microsoft.com/office/officeart/2018/2/layout/IconVerticalSolidList"/>
    <dgm:cxn modelId="{4F808E2F-CEB3-445B-AB02-F80F6E2827CB}" type="presParOf" srcId="{1A3904B8-5130-4637-B867-B11A347D486A}" destId="{A106F750-632D-4401-BE62-E7A709D6E4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EA94DC-5564-4EEB-91E4-2061F2C86FC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CAEE39E-8A6E-41D2-ABEF-C3887503AD98}">
      <dgm:prSet/>
      <dgm:spPr/>
      <dgm:t>
        <a:bodyPr/>
        <a:lstStyle/>
        <a:p>
          <a:r>
            <a:rPr lang="es-ES" b="1"/>
            <a:t>¿Quién? </a:t>
          </a:r>
          <a:r>
            <a:rPr lang="es-ES"/>
            <a:t>El comité de presupuesto</a:t>
          </a:r>
          <a:endParaRPr lang="en-US"/>
        </a:p>
      </dgm:t>
    </dgm:pt>
    <dgm:pt modelId="{86C51E8B-7837-4321-A88B-36E4F0FF5ED7}" type="parTrans" cxnId="{4D38DAF6-2D2B-4764-8860-7397F476CE37}">
      <dgm:prSet/>
      <dgm:spPr/>
      <dgm:t>
        <a:bodyPr/>
        <a:lstStyle/>
        <a:p>
          <a:endParaRPr lang="en-US"/>
        </a:p>
      </dgm:t>
    </dgm:pt>
    <dgm:pt modelId="{564E0059-8A63-4017-8CAA-9DB98FE4FBA9}" type="sibTrans" cxnId="{4D38DAF6-2D2B-4764-8860-7397F476CE37}">
      <dgm:prSet/>
      <dgm:spPr/>
      <dgm:t>
        <a:bodyPr/>
        <a:lstStyle/>
        <a:p>
          <a:endParaRPr lang="en-US"/>
        </a:p>
      </dgm:t>
    </dgm:pt>
    <dgm:pt modelId="{27BDBBE0-AA53-4133-A193-1A90E5669C9C}">
      <dgm:prSet/>
      <dgm:spPr/>
      <dgm:t>
        <a:bodyPr/>
        <a:lstStyle/>
        <a:p>
          <a:r>
            <a:rPr lang="es-ES" b="1"/>
            <a:t>¿Qué? </a:t>
          </a:r>
          <a:r>
            <a:rPr lang="es-ES"/>
            <a:t>Demostrar el éxito del programa y solicitar financiamiento</a:t>
          </a:r>
          <a:endParaRPr lang="en-US"/>
        </a:p>
      </dgm:t>
    </dgm:pt>
    <dgm:pt modelId="{32866B87-F575-4826-BCBF-FB989D42C61D}" type="parTrans" cxnId="{B1895191-39C2-4DF3-ABAA-1000366F51D9}">
      <dgm:prSet/>
      <dgm:spPr/>
      <dgm:t>
        <a:bodyPr/>
        <a:lstStyle/>
        <a:p>
          <a:endParaRPr lang="en-US"/>
        </a:p>
      </dgm:t>
    </dgm:pt>
    <dgm:pt modelId="{CF52E82E-D64F-4589-80B4-F18DE9862A4C}" type="sibTrans" cxnId="{B1895191-39C2-4DF3-ABAA-1000366F51D9}">
      <dgm:prSet/>
      <dgm:spPr/>
      <dgm:t>
        <a:bodyPr/>
        <a:lstStyle/>
        <a:p>
          <a:endParaRPr lang="en-US"/>
        </a:p>
      </dgm:t>
    </dgm:pt>
    <dgm:pt modelId="{7A1E0209-F247-4278-9124-D09457D4330B}">
      <dgm:prSet/>
      <dgm:spPr/>
      <dgm:t>
        <a:bodyPr/>
        <a:lstStyle/>
        <a:p>
          <a:r>
            <a:rPr lang="es-ES" b="1"/>
            <a:t>¿Cómo? </a:t>
          </a:r>
          <a:r>
            <a:rPr lang="es-ES"/>
            <a:t>Presentando los datos de la encuesta como evidencia</a:t>
          </a:r>
          <a:endParaRPr lang="en-US"/>
        </a:p>
      </dgm:t>
    </dgm:pt>
    <dgm:pt modelId="{5E967A1E-B10F-40C7-9351-66FE41EC7C84}" type="parTrans" cxnId="{593345AA-480F-4DDB-A5A1-59D79C9858DA}">
      <dgm:prSet/>
      <dgm:spPr/>
      <dgm:t>
        <a:bodyPr/>
        <a:lstStyle/>
        <a:p>
          <a:endParaRPr lang="en-US"/>
        </a:p>
      </dgm:t>
    </dgm:pt>
    <dgm:pt modelId="{3246EB3E-277D-4319-A261-411EBD185B7E}" type="sibTrans" cxnId="{593345AA-480F-4DDB-A5A1-59D79C9858DA}">
      <dgm:prSet/>
      <dgm:spPr/>
      <dgm:t>
        <a:bodyPr/>
        <a:lstStyle/>
        <a:p>
          <a:endParaRPr lang="en-US"/>
        </a:p>
      </dgm:t>
    </dgm:pt>
    <dgm:pt modelId="{3C256C4A-A559-4264-BA5F-F6627AB2DE4E}" type="pres">
      <dgm:prSet presAssocID="{B4EA94DC-5564-4EEB-91E4-2061F2C86FC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121493-05E9-45EC-80A2-2A2DBB26525E}" type="pres">
      <dgm:prSet presAssocID="{8CAEE39E-8A6E-41D2-ABEF-C3887503AD98}" presName="hierRoot1" presStyleCnt="0"/>
      <dgm:spPr/>
    </dgm:pt>
    <dgm:pt modelId="{31BFA950-01F8-4750-9A2C-8B940F43ED57}" type="pres">
      <dgm:prSet presAssocID="{8CAEE39E-8A6E-41D2-ABEF-C3887503AD98}" presName="composite" presStyleCnt="0"/>
      <dgm:spPr/>
    </dgm:pt>
    <dgm:pt modelId="{2E9088C5-EABC-4D0B-BF40-905404B02B7A}" type="pres">
      <dgm:prSet presAssocID="{8CAEE39E-8A6E-41D2-ABEF-C3887503AD98}" presName="background" presStyleLbl="node0" presStyleIdx="0" presStyleCnt="3"/>
      <dgm:spPr/>
    </dgm:pt>
    <dgm:pt modelId="{4C553752-7CA1-46A9-8F6A-E8F2C19A542A}" type="pres">
      <dgm:prSet presAssocID="{8CAEE39E-8A6E-41D2-ABEF-C3887503AD98}" presName="text" presStyleLbl="fgAcc0" presStyleIdx="0" presStyleCnt="3">
        <dgm:presLayoutVars>
          <dgm:chPref val="3"/>
        </dgm:presLayoutVars>
      </dgm:prSet>
      <dgm:spPr/>
    </dgm:pt>
    <dgm:pt modelId="{0D4C9742-5F9C-4124-897D-B41195C98EB3}" type="pres">
      <dgm:prSet presAssocID="{8CAEE39E-8A6E-41D2-ABEF-C3887503AD98}" presName="hierChild2" presStyleCnt="0"/>
      <dgm:spPr/>
    </dgm:pt>
    <dgm:pt modelId="{6AB65ABA-E512-4D1E-A944-496CDF0F1D40}" type="pres">
      <dgm:prSet presAssocID="{27BDBBE0-AA53-4133-A193-1A90E5669C9C}" presName="hierRoot1" presStyleCnt="0"/>
      <dgm:spPr/>
    </dgm:pt>
    <dgm:pt modelId="{CA724044-6E2A-4389-8929-104128330479}" type="pres">
      <dgm:prSet presAssocID="{27BDBBE0-AA53-4133-A193-1A90E5669C9C}" presName="composite" presStyleCnt="0"/>
      <dgm:spPr/>
    </dgm:pt>
    <dgm:pt modelId="{8D91F7C3-EA38-4690-901A-1DA9C5D3F630}" type="pres">
      <dgm:prSet presAssocID="{27BDBBE0-AA53-4133-A193-1A90E5669C9C}" presName="background" presStyleLbl="node0" presStyleIdx="1" presStyleCnt="3"/>
      <dgm:spPr/>
    </dgm:pt>
    <dgm:pt modelId="{4931F5CF-DC78-49E9-8626-BDEF204E3805}" type="pres">
      <dgm:prSet presAssocID="{27BDBBE0-AA53-4133-A193-1A90E5669C9C}" presName="text" presStyleLbl="fgAcc0" presStyleIdx="1" presStyleCnt="3">
        <dgm:presLayoutVars>
          <dgm:chPref val="3"/>
        </dgm:presLayoutVars>
      </dgm:prSet>
      <dgm:spPr/>
    </dgm:pt>
    <dgm:pt modelId="{70E579D9-6089-4243-A71B-F3CB5EA5A3E5}" type="pres">
      <dgm:prSet presAssocID="{27BDBBE0-AA53-4133-A193-1A90E5669C9C}" presName="hierChild2" presStyleCnt="0"/>
      <dgm:spPr/>
    </dgm:pt>
    <dgm:pt modelId="{2F896817-5A5A-4D00-A7DD-2A1F56E217DD}" type="pres">
      <dgm:prSet presAssocID="{7A1E0209-F247-4278-9124-D09457D4330B}" presName="hierRoot1" presStyleCnt="0"/>
      <dgm:spPr/>
    </dgm:pt>
    <dgm:pt modelId="{1814AA57-130B-455F-BD1B-CB8196AEE4EE}" type="pres">
      <dgm:prSet presAssocID="{7A1E0209-F247-4278-9124-D09457D4330B}" presName="composite" presStyleCnt="0"/>
      <dgm:spPr/>
    </dgm:pt>
    <dgm:pt modelId="{A198A542-D2E1-49E9-91F6-D74BC7BAE03A}" type="pres">
      <dgm:prSet presAssocID="{7A1E0209-F247-4278-9124-D09457D4330B}" presName="background" presStyleLbl="node0" presStyleIdx="2" presStyleCnt="3"/>
      <dgm:spPr/>
    </dgm:pt>
    <dgm:pt modelId="{B144F862-221F-4C96-8B40-0C8E49840145}" type="pres">
      <dgm:prSet presAssocID="{7A1E0209-F247-4278-9124-D09457D4330B}" presName="text" presStyleLbl="fgAcc0" presStyleIdx="2" presStyleCnt="3">
        <dgm:presLayoutVars>
          <dgm:chPref val="3"/>
        </dgm:presLayoutVars>
      </dgm:prSet>
      <dgm:spPr/>
    </dgm:pt>
    <dgm:pt modelId="{96F78128-FCBD-4B82-A0C7-5B0409EBD752}" type="pres">
      <dgm:prSet presAssocID="{7A1E0209-F247-4278-9124-D09457D4330B}" presName="hierChild2" presStyleCnt="0"/>
      <dgm:spPr/>
    </dgm:pt>
  </dgm:ptLst>
  <dgm:cxnLst>
    <dgm:cxn modelId="{F9C4BD08-1564-4E7B-BB30-C5193D3F838F}" type="presOf" srcId="{27BDBBE0-AA53-4133-A193-1A90E5669C9C}" destId="{4931F5CF-DC78-49E9-8626-BDEF204E3805}" srcOrd="0" destOrd="0" presId="urn:microsoft.com/office/officeart/2005/8/layout/hierarchy1"/>
    <dgm:cxn modelId="{54411E5F-63FC-42DD-A516-3B85B835BA44}" type="presOf" srcId="{7A1E0209-F247-4278-9124-D09457D4330B}" destId="{B144F862-221F-4C96-8B40-0C8E49840145}" srcOrd="0" destOrd="0" presId="urn:microsoft.com/office/officeart/2005/8/layout/hierarchy1"/>
    <dgm:cxn modelId="{C0DB4361-0481-47EE-AA61-5E16CEACC6B7}" type="presOf" srcId="{8CAEE39E-8A6E-41D2-ABEF-C3887503AD98}" destId="{4C553752-7CA1-46A9-8F6A-E8F2C19A542A}" srcOrd="0" destOrd="0" presId="urn:microsoft.com/office/officeart/2005/8/layout/hierarchy1"/>
    <dgm:cxn modelId="{B1895191-39C2-4DF3-ABAA-1000366F51D9}" srcId="{B4EA94DC-5564-4EEB-91E4-2061F2C86FC6}" destId="{27BDBBE0-AA53-4133-A193-1A90E5669C9C}" srcOrd="1" destOrd="0" parTransId="{32866B87-F575-4826-BCBF-FB989D42C61D}" sibTransId="{CF52E82E-D64F-4589-80B4-F18DE9862A4C}"/>
    <dgm:cxn modelId="{593345AA-480F-4DDB-A5A1-59D79C9858DA}" srcId="{B4EA94DC-5564-4EEB-91E4-2061F2C86FC6}" destId="{7A1E0209-F247-4278-9124-D09457D4330B}" srcOrd="2" destOrd="0" parTransId="{5E967A1E-B10F-40C7-9351-66FE41EC7C84}" sibTransId="{3246EB3E-277D-4319-A261-411EBD185B7E}"/>
    <dgm:cxn modelId="{4D38DAF6-2D2B-4764-8860-7397F476CE37}" srcId="{B4EA94DC-5564-4EEB-91E4-2061F2C86FC6}" destId="{8CAEE39E-8A6E-41D2-ABEF-C3887503AD98}" srcOrd="0" destOrd="0" parTransId="{86C51E8B-7837-4321-A88B-36E4F0FF5ED7}" sibTransId="{564E0059-8A63-4017-8CAA-9DB98FE4FBA9}"/>
    <dgm:cxn modelId="{EA5717F9-4390-42D5-9212-3256B6EC3B6C}" type="presOf" srcId="{B4EA94DC-5564-4EEB-91E4-2061F2C86FC6}" destId="{3C256C4A-A559-4264-BA5F-F6627AB2DE4E}" srcOrd="0" destOrd="0" presId="urn:microsoft.com/office/officeart/2005/8/layout/hierarchy1"/>
    <dgm:cxn modelId="{71745BEF-8590-4A10-B7A3-3C263E8C54DF}" type="presParOf" srcId="{3C256C4A-A559-4264-BA5F-F6627AB2DE4E}" destId="{96121493-05E9-45EC-80A2-2A2DBB26525E}" srcOrd="0" destOrd="0" presId="urn:microsoft.com/office/officeart/2005/8/layout/hierarchy1"/>
    <dgm:cxn modelId="{E1EAD4C0-C50D-4B40-87E1-2575AF9A8693}" type="presParOf" srcId="{96121493-05E9-45EC-80A2-2A2DBB26525E}" destId="{31BFA950-01F8-4750-9A2C-8B940F43ED57}" srcOrd="0" destOrd="0" presId="urn:microsoft.com/office/officeart/2005/8/layout/hierarchy1"/>
    <dgm:cxn modelId="{8A6A8606-00CB-4B54-96D9-37A8790AB080}" type="presParOf" srcId="{31BFA950-01F8-4750-9A2C-8B940F43ED57}" destId="{2E9088C5-EABC-4D0B-BF40-905404B02B7A}" srcOrd="0" destOrd="0" presId="urn:microsoft.com/office/officeart/2005/8/layout/hierarchy1"/>
    <dgm:cxn modelId="{29DC031A-9325-45A0-BFDB-B54BAF4D0433}" type="presParOf" srcId="{31BFA950-01F8-4750-9A2C-8B940F43ED57}" destId="{4C553752-7CA1-46A9-8F6A-E8F2C19A542A}" srcOrd="1" destOrd="0" presId="urn:microsoft.com/office/officeart/2005/8/layout/hierarchy1"/>
    <dgm:cxn modelId="{FB513E87-5377-4ED6-83DB-CCE5E97DB8F0}" type="presParOf" srcId="{96121493-05E9-45EC-80A2-2A2DBB26525E}" destId="{0D4C9742-5F9C-4124-897D-B41195C98EB3}" srcOrd="1" destOrd="0" presId="urn:microsoft.com/office/officeart/2005/8/layout/hierarchy1"/>
    <dgm:cxn modelId="{DC5F7EA3-82B7-4AAF-88A7-5A50C3EB98DF}" type="presParOf" srcId="{3C256C4A-A559-4264-BA5F-F6627AB2DE4E}" destId="{6AB65ABA-E512-4D1E-A944-496CDF0F1D40}" srcOrd="1" destOrd="0" presId="urn:microsoft.com/office/officeart/2005/8/layout/hierarchy1"/>
    <dgm:cxn modelId="{54417B05-9CAC-4F65-A9AF-F7890AF6E1A6}" type="presParOf" srcId="{6AB65ABA-E512-4D1E-A944-496CDF0F1D40}" destId="{CA724044-6E2A-4389-8929-104128330479}" srcOrd="0" destOrd="0" presId="urn:microsoft.com/office/officeart/2005/8/layout/hierarchy1"/>
    <dgm:cxn modelId="{22089985-4221-4878-8123-FD1A760BECD2}" type="presParOf" srcId="{CA724044-6E2A-4389-8929-104128330479}" destId="{8D91F7C3-EA38-4690-901A-1DA9C5D3F630}" srcOrd="0" destOrd="0" presId="urn:microsoft.com/office/officeart/2005/8/layout/hierarchy1"/>
    <dgm:cxn modelId="{BAB500E9-D5F2-4559-B2AA-FBED9DCF308E}" type="presParOf" srcId="{CA724044-6E2A-4389-8929-104128330479}" destId="{4931F5CF-DC78-49E9-8626-BDEF204E3805}" srcOrd="1" destOrd="0" presId="urn:microsoft.com/office/officeart/2005/8/layout/hierarchy1"/>
    <dgm:cxn modelId="{014EF857-D99C-4612-9DA5-04F10E432102}" type="presParOf" srcId="{6AB65ABA-E512-4D1E-A944-496CDF0F1D40}" destId="{70E579D9-6089-4243-A71B-F3CB5EA5A3E5}" srcOrd="1" destOrd="0" presId="urn:microsoft.com/office/officeart/2005/8/layout/hierarchy1"/>
    <dgm:cxn modelId="{D35C19A7-B271-4C71-A08E-91FF6D81AA07}" type="presParOf" srcId="{3C256C4A-A559-4264-BA5F-F6627AB2DE4E}" destId="{2F896817-5A5A-4D00-A7DD-2A1F56E217DD}" srcOrd="2" destOrd="0" presId="urn:microsoft.com/office/officeart/2005/8/layout/hierarchy1"/>
    <dgm:cxn modelId="{AAFCFD0E-C773-464D-B14F-69BF1CA6ADCB}" type="presParOf" srcId="{2F896817-5A5A-4D00-A7DD-2A1F56E217DD}" destId="{1814AA57-130B-455F-BD1B-CB8196AEE4EE}" srcOrd="0" destOrd="0" presId="urn:microsoft.com/office/officeart/2005/8/layout/hierarchy1"/>
    <dgm:cxn modelId="{8D01CF62-BC75-43BF-B19F-0D193E40E982}" type="presParOf" srcId="{1814AA57-130B-455F-BD1B-CB8196AEE4EE}" destId="{A198A542-D2E1-49E9-91F6-D74BC7BAE03A}" srcOrd="0" destOrd="0" presId="urn:microsoft.com/office/officeart/2005/8/layout/hierarchy1"/>
    <dgm:cxn modelId="{189F3B61-99AE-4EC8-8385-411833D7B0ED}" type="presParOf" srcId="{1814AA57-130B-455F-BD1B-CB8196AEE4EE}" destId="{B144F862-221F-4C96-8B40-0C8E49840145}" srcOrd="1" destOrd="0" presId="urn:microsoft.com/office/officeart/2005/8/layout/hierarchy1"/>
    <dgm:cxn modelId="{BF27B365-4C80-4FD2-AE95-AD9567EFC94B}" type="presParOf" srcId="{2F896817-5A5A-4D00-A7DD-2A1F56E217DD}" destId="{96F78128-FCBD-4B82-A0C7-5B0409EBD7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8C39A-8F57-4EEA-BFD8-1D5FD3230DEE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9D4A6-B3B6-4E59-ABB2-01A82EA8E785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Exploratorio: Se utiliza para comprender los datos y encontrar patrones o información relevante.</a:t>
          </a:r>
          <a:endParaRPr lang="en-US" sz="2500" kern="1200"/>
        </a:p>
      </dsp:txBody>
      <dsp:txXfrm>
        <a:off x="696297" y="538547"/>
        <a:ext cx="4171627" cy="2590157"/>
      </dsp:txXfrm>
    </dsp:sp>
    <dsp:sp modelId="{807A0019-0EE2-40E6-A0BC-04E5F6A7580B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E2997-E2B6-477A-A710-084880968350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Explicativo: La comunicación de datos debe enforcarse explicar los puntos relevantes a la audiencia sin abrumarla con información innecesaria.</a:t>
          </a:r>
          <a:endParaRPr lang="en-US" sz="2500" kern="1200" dirty="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23EC8-33A7-459E-B70A-EBCC9D19FE42}">
      <dsp:nvSpPr>
        <dsp:cNvPr id="0" name=""/>
        <dsp:cNvSpPr/>
      </dsp:nvSpPr>
      <dsp:spPr>
        <a:xfrm>
          <a:off x="1167993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F088E-D002-44BB-A9D2-4015B2E66DBA}">
      <dsp:nvSpPr>
        <dsp:cNvPr id="0" name=""/>
        <dsp:cNvSpPr/>
      </dsp:nvSpPr>
      <dsp:spPr>
        <a:xfrm>
          <a:off x="378109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¿Quién es la audiencia?</a:t>
          </a:r>
          <a:endParaRPr lang="en-US" sz="2200" kern="1200"/>
        </a:p>
      </dsp:txBody>
      <dsp:txXfrm>
        <a:off x="378109" y="2068861"/>
        <a:ext cx="2872305" cy="720000"/>
      </dsp:txXfrm>
    </dsp:sp>
    <dsp:sp modelId="{FEEEACE8-6C92-4F3A-99D1-80938AD6F747}">
      <dsp:nvSpPr>
        <dsp:cNvPr id="0" name=""/>
        <dsp:cNvSpPr/>
      </dsp:nvSpPr>
      <dsp:spPr>
        <a:xfrm>
          <a:off x="4542951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0CE92-6A40-4448-ABB8-11DF22FF82CB}">
      <dsp:nvSpPr>
        <dsp:cNvPr id="0" name=""/>
        <dsp:cNvSpPr/>
      </dsp:nvSpPr>
      <dsp:spPr>
        <a:xfrm>
          <a:off x="3753067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¿Qué queremos que la audiencia sepa o haga?</a:t>
          </a:r>
          <a:endParaRPr lang="en-US" sz="2200" kern="1200"/>
        </a:p>
      </dsp:txBody>
      <dsp:txXfrm>
        <a:off x="3753067" y="2068861"/>
        <a:ext cx="2872305" cy="720000"/>
      </dsp:txXfrm>
    </dsp:sp>
    <dsp:sp modelId="{3B719F7B-95BA-44A3-AA92-4C39DE601855}">
      <dsp:nvSpPr>
        <dsp:cNvPr id="0" name=""/>
        <dsp:cNvSpPr/>
      </dsp:nvSpPr>
      <dsp:spPr>
        <a:xfrm>
          <a:off x="7917909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D01EE-FE20-41A0-998C-006AE26D113F}">
      <dsp:nvSpPr>
        <dsp:cNvPr id="0" name=""/>
        <dsp:cNvSpPr/>
      </dsp:nvSpPr>
      <dsp:spPr>
        <a:xfrm>
          <a:off x="7128025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¿Cómo se comunicará la información?</a:t>
          </a:r>
          <a:endParaRPr lang="en-US" sz="2200" kern="1200"/>
        </a:p>
      </dsp:txBody>
      <dsp:txXfrm>
        <a:off x="7128025" y="2068861"/>
        <a:ext cx="287230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0FB87-1748-4847-909F-FAC1CEAA836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B2355-7F46-4D66-AAE4-DA708ECBED7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9A8D9-608E-444F-B7CC-DD78C27ABB97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Elaboración de una historia de 3 minutos</a:t>
          </a:r>
          <a:endParaRPr lang="en-US" sz="2500" kern="1200"/>
        </a:p>
      </dsp:txBody>
      <dsp:txXfrm>
        <a:off x="1435590" y="531"/>
        <a:ext cx="9080009" cy="1242935"/>
      </dsp:txXfrm>
    </dsp:sp>
    <dsp:sp modelId="{BB76BDF6-5BC3-499F-AB36-2D2D6F5973F5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78F58-FAE6-4C40-9735-8FB146BB1ADE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83659-F4F1-4CE4-8024-93465A672002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La Gran idea (Big Idea)</a:t>
          </a:r>
          <a:endParaRPr lang="en-US" sz="2500" kern="1200"/>
        </a:p>
      </dsp:txBody>
      <dsp:txXfrm>
        <a:off x="1435590" y="1554201"/>
        <a:ext cx="9080009" cy="1242935"/>
      </dsp:txXfrm>
    </dsp:sp>
    <dsp:sp modelId="{B421C235-FB4C-425A-9AE8-97A695A04BA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08A21-5AA2-44FB-8728-1CCA1A56B72E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6F750-632D-4401-BE62-E7A709D6E490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Storyboarding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088C5-EABC-4D0B-BF40-905404B02B7A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53752-7CA1-46A9-8F6A-E8F2C19A542A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/>
            <a:t>¿Quién? </a:t>
          </a:r>
          <a:r>
            <a:rPr lang="es-ES" sz="2400" kern="1200"/>
            <a:t>El comité de presupuesto</a:t>
          </a:r>
          <a:endParaRPr lang="en-US" sz="2400" kern="1200"/>
        </a:p>
      </dsp:txBody>
      <dsp:txXfrm>
        <a:off x="398656" y="1088253"/>
        <a:ext cx="2959127" cy="1837317"/>
      </dsp:txXfrm>
    </dsp:sp>
    <dsp:sp modelId="{8D91F7C3-EA38-4690-901A-1DA9C5D3F630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1F5CF-DC78-49E9-8626-BDEF204E3805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/>
            <a:t>¿Qué? </a:t>
          </a:r>
          <a:r>
            <a:rPr lang="es-ES" sz="2400" kern="1200"/>
            <a:t>Demostrar el éxito del programa y solicitar financiamiento</a:t>
          </a:r>
          <a:endParaRPr lang="en-US" sz="2400" kern="1200"/>
        </a:p>
      </dsp:txBody>
      <dsp:txXfrm>
        <a:off x="4155097" y="1088253"/>
        <a:ext cx="2959127" cy="1837317"/>
      </dsp:txXfrm>
    </dsp:sp>
    <dsp:sp modelId="{A198A542-D2E1-49E9-91F6-D74BC7BAE03A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4F862-221F-4C96-8B40-0C8E49840145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/>
            <a:t>¿Cómo? </a:t>
          </a:r>
          <a:r>
            <a:rPr lang="es-ES" sz="2400" kern="1200"/>
            <a:t>Presentando los datos de la encuesta como evidencia</a:t>
          </a:r>
          <a:endParaRPr lang="en-US" sz="2400" kern="1200"/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F6F25-3FCC-4F18-D072-FC662692D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1FF72E-5DD6-2086-4022-C0604F0BD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EF1170-6255-E486-BA50-78534282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AB9-1E5C-4BD4-9FB2-AEAC6494F75F}" type="datetimeFigureOut">
              <a:rPr lang="es-MX" smtClean="0"/>
              <a:t>30/04/2025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56F44C-E35E-15F1-5B75-07B87C16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07CD7-980E-5DCD-0E7F-33BB1190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5D2-8C14-44B0-BEB8-2BE78C276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65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52853-7D07-177C-2452-3EB1914B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C5EDE1-FE35-FB84-9741-3693319CF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879EC1-2518-BBB0-AF37-C410C8E9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AB9-1E5C-4BD4-9FB2-AEAC6494F75F}" type="datetimeFigureOut">
              <a:rPr lang="es-MX" smtClean="0"/>
              <a:t>30/04/2025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87C36-BFD3-F0EA-C264-7C934A02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31E5BC-BDC1-21DD-8CF1-A774E08B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5D2-8C14-44B0-BEB8-2BE78C276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090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410D8B-2550-03A7-0706-1C141DCC5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611958-B822-A538-2589-A19B5B912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ECFCA-6284-FC62-259F-B25E37C1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AB9-1E5C-4BD4-9FB2-AEAC6494F75F}" type="datetimeFigureOut">
              <a:rPr lang="es-MX" smtClean="0"/>
              <a:t>30/04/2025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FE9EF4-20B0-08B0-FA82-0E8685D3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32DFFC-963F-4E61-B81F-078CC6EF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5D2-8C14-44B0-BEB8-2BE78C276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815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C649D-1487-D604-F2AC-078EE191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B7F856-3146-62C5-6D61-6E6FE8F8F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00B6ED-E41B-3988-0B56-D09963C6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AB9-1E5C-4BD4-9FB2-AEAC6494F75F}" type="datetimeFigureOut">
              <a:rPr lang="es-MX" smtClean="0"/>
              <a:t>30/04/2025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72B605-1F76-79CE-73AC-39AC2380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B91890-AE86-757E-D129-C31AA0D3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5D2-8C14-44B0-BEB8-2BE78C276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433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83A00-9C0E-FDFE-B196-4EAAD497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3E1DB8-221E-BE8B-E59D-196DEC05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2B9F60-5B69-D229-FA06-694A2459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AB9-1E5C-4BD4-9FB2-AEAC6494F75F}" type="datetimeFigureOut">
              <a:rPr lang="es-MX" smtClean="0"/>
              <a:t>30/04/2025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27A47A-8D81-B5FA-A1F9-025C1C1B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D0D7A2-30F2-49B9-8BCE-71C82ACD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5D2-8C14-44B0-BEB8-2BE78C276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164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99BD7-F437-35B6-BB30-74E3D97C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23C80-F04C-DA94-680D-429C86F08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625DE3-8975-4437-31AE-870776290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DBF702-4635-5B56-8E26-564F56C0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AB9-1E5C-4BD4-9FB2-AEAC6494F75F}" type="datetimeFigureOut">
              <a:rPr lang="es-MX" smtClean="0"/>
              <a:t>30/04/2025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911D56-C2B7-07B0-3BDD-115CE53B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DEBE9C-5E4E-19BF-AF05-F8D4816A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5D2-8C14-44B0-BEB8-2BE78C276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00FF9-3BDB-CF1E-8013-D336F77D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E881AC-D94C-43F5-1AA5-A898A6EE6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4F0FD6-F8D6-AD65-48E7-3C80AE027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DFF301-6070-699F-D019-8B15C6BB6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769DE0-97BB-8FAC-5C61-D1E98E05C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83D9EA-84EC-9F8E-FDCB-3AB50775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AB9-1E5C-4BD4-9FB2-AEAC6494F75F}" type="datetimeFigureOut">
              <a:rPr lang="es-MX" smtClean="0"/>
              <a:t>30/04/2025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F04721-2657-674E-378F-5BEEB29B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21EF12-36A2-933C-3CC6-C5CB065F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5D2-8C14-44B0-BEB8-2BE78C276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848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8C611-49AC-1E9D-1BDD-9FFDBA1F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DA1B34-8938-06FD-6D96-5CCF99CF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AB9-1E5C-4BD4-9FB2-AEAC6494F75F}" type="datetimeFigureOut">
              <a:rPr lang="es-MX" smtClean="0"/>
              <a:t>30/04/2025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35E5C6-C30E-B1D7-74DC-2353FC90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FF24C1-A42D-F79C-E605-DAF9AD39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5D2-8C14-44B0-BEB8-2BE78C276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419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F34A21-DD31-4228-4E62-78321351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AB9-1E5C-4BD4-9FB2-AEAC6494F75F}" type="datetimeFigureOut">
              <a:rPr lang="es-MX" smtClean="0"/>
              <a:t>30/04/2025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5EB4B5-03DC-D7E9-67F9-3817D609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8F4975-1E57-2C0B-B5F3-EC1EDC31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5D2-8C14-44B0-BEB8-2BE78C276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52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3EC9E-BD20-5477-F05F-542CC9FB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EB11AA-32E4-EBEF-5F92-C0987FC57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D94400-CD47-7F8F-EAA5-3556E9074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68FCED-1A27-7707-B331-9256AB40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AB9-1E5C-4BD4-9FB2-AEAC6494F75F}" type="datetimeFigureOut">
              <a:rPr lang="es-MX" smtClean="0"/>
              <a:t>30/04/2025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1AB7E1-CBB0-91BD-A48F-9FDC0781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6B077A-2F8B-F4D2-3375-A01433AC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5D2-8C14-44B0-BEB8-2BE78C276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13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0CAC6-5C32-5459-0904-95D1F0F5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D1A71F-E083-2BA5-C047-C570E7D2E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40DE4B-0BE2-9DE2-E603-DB999B0A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D6A714-A551-5E71-486E-CAA8ABFF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AB9-1E5C-4BD4-9FB2-AEAC6494F75F}" type="datetimeFigureOut">
              <a:rPr lang="es-MX" smtClean="0"/>
              <a:t>30/04/2025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1C0EF1-2772-2EED-41F5-C935F3CF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7E3158-9442-C975-BF0D-D52ECB5A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5D2-8C14-44B0-BEB8-2BE78C276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614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CD49E8-FA56-333D-CD68-62546556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E653D3-4E33-408F-B576-68C2D5D1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24BCE-6487-B810-2BD1-FE9FC7AE8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5B1AB9-1E5C-4BD4-9FB2-AEAC6494F75F}" type="datetimeFigureOut">
              <a:rPr lang="es-MX" smtClean="0"/>
              <a:t>30/04/2025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22D5DD-4A0B-606D-05EC-3FF19BF00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91554-00B6-04A9-D47E-4346A16A9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5D65D2-8C14-44B0-BEB8-2BE78C276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269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a importancia del contexto | Leon Hunter">
            <a:extLst>
              <a:ext uri="{FF2B5EF4-FFF2-40B4-BE49-F238E27FC236}">
                <a16:creationId xmlns:a16="http://schemas.microsoft.com/office/drawing/2014/main" id="{E9326846-64D4-25B2-1B4D-7730A4EC8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5" b="244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B858A9-19DF-28AB-6DA2-11EED6147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es-ES" sz="4100"/>
              <a:t>Capítulo 1. La importancia del contexto</a:t>
            </a:r>
            <a:endParaRPr lang="es-MX" sz="41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78917B-786C-9131-BF5E-A24647B7E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es-ES" sz="1300"/>
              <a:t>Storytelling with Data a Data Visualization guide for business profesionals, Wiley.</a:t>
            </a:r>
          </a:p>
          <a:p>
            <a:r>
              <a:rPr lang="es-ES" sz="1300"/>
              <a:t>Por: Gómez Arzola María Guadalupe</a:t>
            </a:r>
          </a:p>
          <a:p>
            <a:r>
              <a:rPr lang="es-ES" sz="1300"/>
              <a:t>Programación de Aplicaciones Web Orientada a Objetos</a:t>
            </a:r>
            <a:endParaRPr lang="es-MX" sz="1300"/>
          </a:p>
        </p:txBody>
      </p:sp>
    </p:spTree>
    <p:extLst>
      <p:ext uri="{BB962C8B-B14F-4D97-AF65-F5344CB8AC3E}">
        <p14:creationId xmlns:p14="http://schemas.microsoft.com/office/powerpoint/2010/main" val="87357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98398E-E540-F131-32FA-567F2E3E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s-ES" sz="4800"/>
              <a:t>Análisis exploratorio vs. Análisis explicativo</a:t>
            </a:r>
            <a:endParaRPr lang="es-MX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9B27898-0830-67B8-BCAB-FAB7B3373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03350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824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4C9E6D-BC47-3004-20BE-4F166067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s-ES" sz="4800"/>
              <a:t>Las tres preguntas esenciales: Quién, Qué y Cómo</a:t>
            </a:r>
            <a:endParaRPr lang="es-MX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1DB36ED-4EFA-3654-9A38-5296AD1B6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49678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80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76A65-4C9A-6F90-0DA3-B1B8FCE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Estrategias clave para estructurar la comunicación</a:t>
            </a:r>
            <a:endParaRPr lang="es-MX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7EE90DE0-53B1-EBC4-264A-716A8BE4A8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581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A46FB3-C53D-C03C-2567-A8F05D4A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s-ES" sz="4000"/>
              <a:t>Ejemplo: Un programa de verano de ciencia</a:t>
            </a:r>
            <a:endParaRPr lang="es-MX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8941E6-DAA7-E7F5-0B80-D09EFD9EF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Un maestro de ciencias creó un programa de verano para mejorar la percepción de los niños sobre la ciencia. Se realizo una encuesta antes y después del programa y los resultados mostraron una mejora significativa en la percepción de los niños. Para asegurar la continuidad del programa, el maestro debía presentar estos resultados ante un comité de presupuesto.</a:t>
            </a:r>
          </a:p>
          <a:p>
            <a:pPr marL="0" indent="0">
              <a:buNone/>
            </a:pPr>
            <a:endParaRPr lang="es-MX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phic 19" descr="Aula de clases">
            <a:extLst>
              <a:ext uri="{FF2B5EF4-FFF2-40B4-BE49-F238E27FC236}">
                <a16:creationId xmlns:a16="http://schemas.microsoft.com/office/drawing/2014/main" id="{3A6349EB-0E54-01C4-95F6-CFC8D6F08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B27470-ACEA-4C24-EF2F-52013D14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Aplicando la metodología</a:t>
            </a:r>
            <a:endParaRPr lang="es-MX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9804B0C-E997-D555-F11D-AA5FDFC77D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35529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094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64E543-B40F-5B77-A7F9-B3ACF2E0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3400">
                <a:solidFill>
                  <a:srgbClr val="FFFFFF"/>
                </a:solidFill>
              </a:rPr>
              <a:t>Elaboración del mensaje: historia en 3 minutos y la Gran idea</a:t>
            </a:r>
            <a:endParaRPr lang="es-MX" sz="34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9E6B2A-DC5B-A824-50A7-A5C046780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algn="just"/>
            <a:r>
              <a:rPr lang="es-ES" sz="2000" dirty="0"/>
              <a:t>Historia de 3 minutos: “Antes del programa, el 40% de los  estudiantes se sentían indiferentes hacia la ciencia. Después del programa, la mayoría expresó interés o entusiasmo por la materia. Creemos que esto demuestra que el programa fue exitoso y que debemos seguir ofreciéndolo.”</a:t>
            </a:r>
          </a:p>
          <a:p>
            <a:pPr algn="just"/>
            <a:r>
              <a:rPr lang="es-MX" sz="2000" dirty="0"/>
              <a:t>Gran idea: “El programa de aprendizaje de verano mejoró la percepción de los estudiantes sobre la ciencia; por ello, se recomienda continuar con el programa y solicitamos la aprobación del presupuesto.”</a:t>
            </a:r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80808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6" descr="Group Brainstorm">
            <a:extLst>
              <a:ext uri="{FF2B5EF4-FFF2-40B4-BE49-F238E27FC236}">
                <a16:creationId xmlns:a16="http://schemas.microsoft.com/office/drawing/2014/main" id="{B01BA14D-DF75-726B-BAF4-A960454E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F001BC-A200-B548-4B6D-5EBEF1913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En conclusión, antes de crear una visualización de datos,</a:t>
            </a:r>
            <a:r>
              <a:rPr lang="es-ES" sz="2000" b="1" dirty="0"/>
              <a:t> comprender el contexto es clave para una comunicación efectiva. </a:t>
            </a:r>
            <a:r>
              <a:rPr lang="es-ES" sz="2000" dirty="0"/>
              <a:t>Tomarse el tiempo para definir la audiencia, el mensaje y los datos adecuados reducirá iteraciones y aumentará el impacto de tu conocimiento.</a:t>
            </a:r>
            <a:endParaRPr lang="es-MX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48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196E3D4834E6347AFB1A7C972945832" ma:contentTypeVersion="7" ma:contentTypeDescription="Crear nuevo documento." ma:contentTypeScope="" ma:versionID="cc0d5110cf6b912d6ed6b0ae75e34cbf">
  <xsd:schema xmlns:xsd="http://www.w3.org/2001/XMLSchema" xmlns:xs="http://www.w3.org/2001/XMLSchema" xmlns:p="http://schemas.microsoft.com/office/2006/metadata/properties" xmlns:ns3="5aa74615-4484-4994-b30d-8711584d97fa" targetNamespace="http://schemas.microsoft.com/office/2006/metadata/properties" ma:root="true" ma:fieldsID="7ea1e3bc92fce1c007443446f395b541" ns3:_="">
    <xsd:import namespace="5aa74615-4484-4994-b30d-8711584d97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a74615-4484-4994-b30d-8711584d9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aa74615-4484-4994-b30d-8711584d97f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809DDA-6E2C-4C72-A280-B779F71AB0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a74615-4484-4994-b30d-8711584d9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4DF2E2-4CCC-4DB5-AA22-B9C468550917}">
  <ds:schemaRefs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5aa74615-4484-4994-b30d-8711584d97fa"/>
  </ds:schemaRefs>
</ds:datastoreItem>
</file>

<file path=customXml/itemProps3.xml><?xml version="1.0" encoding="utf-8"?>
<ds:datastoreItem xmlns:ds="http://schemas.openxmlformats.org/officeDocument/2006/customXml" ds:itemID="{A4323326-78E2-4923-B3DE-36D06A4A2D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376</Words>
  <Application>Microsoft Office PowerPoint</Application>
  <PresentationFormat>Panorámica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Capítulo 1. La importancia del contexto</vt:lpstr>
      <vt:lpstr>Análisis exploratorio vs. Análisis explicativo</vt:lpstr>
      <vt:lpstr>Las tres preguntas esenciales: Quién, Qué y Cómo</vt:lpstr>
      <vt:lpstr>Estrategias clave para estructurar la comunicación</vt:lpstr>
      <vt:lpstr>Ejemplo: Un programa de verano de ciencia</vt:lpstr>
      <vt:lpstr>Aplicando la metodología</vt:lpstr>
      <vt:lpstr>Elaboración del mensaje: historia en 3 minutos y la Gran idea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Guadalupe  Gómez</dc:creator>
  <cp:lastModifiedBy>Guadalupe  Gómez</cp:lastModifiedBy>
  <cp:revision>1</cp:revision>
  <dcterms:created xsi:type="dcterms:W3CDTF">2025-03-07T03:46:19Z</dcterms:created>
  <dcterms:modified xsi:type="dcterms:W3CDTF">2025-04-30T07:36:14Z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0x0101006196E3D4834E6347AFB1A7C972945832</vt:lpwstr>
  </property>
</Properties>
</file>