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6" r:id="rId11"/>
    <p:sldId id="260" r:id="rId12"/>
    <p:sldId id="261" r:id="rId13"/>
    <p:sldId id="262" r:id="rId14"/>
    <p:sldId id="267" r:id="rId15"/>
    <p:sldId id="269" r:id="rId16"/>
    <p:sldId id="270" r:id="rId17"/>
    <p:sldId id="26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53DDD-9283-4606-8A03-42AFBE9263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7244C1-A264-420D-AD8B-738657808EA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Datos no estructurados: </a:t>
          </a:r>
          <a:r>
            <a:rPr lang="es-ES" b="0" dirty="0"/>
            <a:t>I</a:t>
          </a:r>
          <a:r>
            <a:rPr lang="es-ES" dirty="0"/>
            <a:t>ncluyen textos, imágenes y videos que no tienen un formato específico.</a:t>
          </a:r>
          <a:endParaRPr lang="en-US" dirty="0"/>
        </a:p>
      </dgm:t>
    </dgm:pt>
    <dgm:pt modelId="{666926D3-AF48-4C74-AAEB-90AC23B0E172}" type="parTrans" cxnId="{C6902658-72D0-4C16-B4B2-9CDC4FBB1C4E}">
      <dgm:prSet/>
      <dgm:spPr/>
      <dgm:t>
        <a:bodyPr/>
        <a:lstStyle/>
        <a:p>
          <a:endParaRPr lang="en-US"/>
        </a:p>
      </dgm:t>
    </dgm:pt>
    <dgm:pt modelId="{24E2A1E4-5448-4A04-8482-ABF203DD3014}" type="sibTrans" cxnId="{C6902658-72D0-4C16-B4B2-9CDC4FBB1C4E}">
      <dgm:prSet/>
      <dgm:spPr/>
      <dgm:t>
        <a:bodyPr/>
        <a:lstStyle/>
        <a:p>
          <a:endParaRPr lang="en-US"/>
        </a:p>
      </dgm:t>
    </dgm:pt>
    <dgm:pt modelId="{2B0EBE4D-F544-44F1-B8E3-960E5169DEB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Datos Estructurados:</a:t>
          </a:r>
          <a:r>
            <a:rPr lang="es-ES" dirty="0"/>
            <a:t> Son información organizable, como bases de datos, que siguen un formato predefinido. Son fáciles de analizar gracias a su estructura uniforme</a:t>
          </a:r>
          <a:endParaRPr lang="en-US" dirty="0"/>
        </a:p>
      </dgm:t>
    </dgm:pt>
    <dgm:pt modelId="{18A3AA51-50EC-40F7-91C1-1C30ECB1850A}" type="parTrans" cxnId="{D9B0A0ED-E15E-4740-82B9-B19682112FE6}">
      <dgm:prSet/>
      <dgm:spPr/>
      <dgm:t>
        <a:bodyPr/>
        <a:lstStyle/>
        <a:p>
          <a:endParaRPr lang="en-US"/>
        </a:p>
      </dgm:t>
    </dgm:pt>
    <dgm:pt modelId="{CC211C2F-6847-4E74-BACF-A08B5AAE2B8A}" type="sibTrans" cxnId="{D9B0A0ED-E15E-4740-82B9-B19682112FE6}">
      <dgm:prSet/>
      <dgm:spPr/>
      <dgm:t>
        <a:bodyPr/>
        <a:lstStyle/>
        <a:p>
          <a:endParaRPr lang="en-US"/>
        </a:p>
      </dgm:t>
    </dgm:pt>
    <dgm:pt modelId="{DE644AAF-04A6-42D0-BD5C-62A58C1B1A93}" type="pres">
      <dgm:prSet presAssocID="{C7953DDD-9283-4606-8A03-42AFBE926396}" presName="root" presStyleCnt="0">
        <dgm:presLayoutVars>
          <dgm:dir/>
          <dgm:resizeHandles val="exact"/>
        </dgm:presLayoutVars>
      </dgm:prSet>
      <dgm:spPr/>
    </dgm:pt>
    <dgm:pt modelId="{8C960D5D-2742-4F49-B39C-9442B515CD92}" type="pres">
      <dgm:prSet presAssocID="{727244C1-A264-420D-AD8B-738657808EAB}" presName="compNode" presStyleCnt="0"/>
      <dgm:spPr/>
    </dgm:pt>
    <dgm:pt modelId="{E71F4425-5738-431C-A284-6EEEC26DD31E}" type="pres">
      <dgm:prSet presAssocID="{727244C1-A264-420D-AD8B-738657808EAB}" presName="bgRect" presStyleLbl="bgShp" presStyleIdx="0" presStyleCnt="2"/>
      <dgm:spPr/>
    </dgm:pt>
    <dgm:pt modelId="{DD6D5DAF-4E30-49F2-8FBB-B48B29F084B7}" type="pres">
      <dgm:prSet presAssocID="{727244C1-A264-420D-AD8B-738657808E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C038F42-6F42-450D-A678-8EEB364809AA}" type="pres">
      <dgm:prSet presAssocID="{727244C1-A264-420D-AD8B-738657808EAB}" presName="spaceRect" presStyleCnt="0"/>
      <dgm:spPr/>
    </dgm:pt>
    <dgm:pt modelId="{293EFB7B-6FD5-4850-9EFF-FACEE2BF555C}" type="pres">
      <dgm:prSet presAssocID="{727244C1-A264-420D-AD8B-738657808EAB}" presName="parTx" presStyleLbl="revTx" presStyleIdx="0" presStyleCnt="2">
        <dgm:presLayoutVars>
          <dgm:chMax val="0"/>
          <dgm:chPref val="0"/>
        </dgm:presLayoutVars>
      </dgm:prSet>
      <dgm:spPr/>
    </dgm:pt>
    <dgm:pt modelId="{779F83E7-AA6D-452B-A593-BD4326AC3DD0}" type="pres">
      <dgm:prSet presAssocID="{24E2A1E4-5448-4A04-8482-ABF203DD3014}" presName="sibTrans" presStyleCnt="0"/>
      <dgm:spPr/>
    </dgm:pt>
    <dgm:pt modelId="{0FC74FAE-62FB-4C98-A674-08BA68682985}" type="pres">
      <dgm:prSet presAssocID="{2B0EBE4D-F544-44F1-B8E3-960E5169DEB7}" presName="compNode" presStyleCnt="0"/>
      <dgm:spPr/>
    </dgm:pt>
    <dgm:pt modelId="{6A3D2690-1EB6-4D13-8B25-38944E65742D}" type="pres">
      <dgm:prSet presAssocID="{2B0EBE4D-F544-44F1-B8E3-960E5169DEB7}" presName="bgRect" presStyleLbl="bgShp" presStyleIdx="1" presStyleCnt="2"/>
      <dgm:spPr/>
    </dgm:pt>
    <dgm:pt modelId="{AD2B88C5-76D3-4684-A75B-04D6D6F0375A}" type="pres">
      <dgm:prSet presAssocID="{2B0EBE4D-F544-44F1-B8E3-960E5169DE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4F0636E5-B2FB-47B2-9D7B-AC1C8F28B0CB}" type="pres">
      <dgm:prSet presAssocID="{2B0EBE4D-F544-44F1-B8E3-960E5169DEB7}" presName="spaceRect" presStyleCnt="0"/>
      <dgm:spPr/>
    </dgm:pt>
    <dgm:pt modelId="{0FAF2134-8117-4C87-A8EC-CC787205B403}" type="pres">
      <dgm:prSet presAssocID="{2B0EBE4D-F544-44F1-B8E3-960E5169DE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062343B-EE4A-4F21-8266-18593BFE8971}" type="presOf" srcId="{C7953DDD-9283-4606-8A03-42AFBE926396}" destId="{DE644AAF-04A6-42D0-BD5C-62A58C1B1A93}" srcOrd="0" destOrd="0" presId="urn:microsoft.com/office/officeart/2018/2/layout/IconVerticalSolidList"/>
    <dgm:cxn modelId="{6DE9A651-A3AF-41E8-B55A-9E6D2E3AEA18}" type="presOf" srcId="{2B0EBE4D-F544-44F1-B8E3-960E5169DEB7}" destId="{0FAF2134-8117-4C87-A8EC-CC787205B403}" srcOrd="0" destOrd="0" presId="urn:microsoft.com/office/officeart/2018/2/layout/IconVerticalSolidList"/>
    <dgm:cxn modelId="{C6902658-72D0-4C16-B4B2-9CDC4FBB1C4E}" srcId="{C7953DDD-9283-4606-8A03-42AFBE926396}" destId="{727244C1-A264-420D-AD8B-738657808EAB}" srcOrd="0" destOrd="0" parTransId="{666926D3-AF48-4C74-AAEB-90AC23B0E172}" sibTransId="{24E2A1E4-5448-4A04-8482-ABF203DD3014}"/>
    <dgm:cxn modelId="{D9B0A0ED-E15E-4740-82B9-B19682112FE6}" srcId="{C7953DDD-9283-4606-8A03-42AFBE926396}" destId="{2B0EBE4D-F544-44F1-B8E3-960E5169DEB7}" srcOrd="1" destOrd="0" parTransId="{18A3AA51-50EC-40F7-91C1-1C30ECB1850A}" sibTransId="{CC211C2F-6847-4E74-BACF-A08B5AAE2B8A}"/>
    <dgm:cxn modelId="{32BAA8FB-4959-4F4B-B672-5CD25A3AF6F8}" type="presOf" srcId="{727244C1-A264-420D-AD8B-738657808EAB}" destId="{293EFB7B-6FD5-4850-9EFF-FACEE2BF555C}" srcOrd="0" destOrd="0" presId="urn:microsoft.com/office/officeart/2018/2/layout/IconVerticalSolidList"/>
    <dgm:cxn modelId="{5D643C39-8704-45BA-9EB2-AEA22D75A4C5}" type="presParOf" srcId="{DE644AAF-04A6-42D0-BD5C-62A58C1B1A93}" destId="{8C960D5D-2742-4F49-B39C-9442B515CD92}" srcOrd="0" destOrd="0" presId="urn:microsoft.com/office/officeart/2018/2/layout/IconVerticalSolidList"/>
    <dgm:cxn modelId="{12027EA6-8FD2-45B4-B105-357C352B23EF}" type="presParOf" srcId="{8C960D5D-2742-4F49-B39C-9442B515CD92}" destId="{E71F4425-5738-431C-A284-6EEEC26DD31E}" srcOrd="0" destOrd="0" presId="urn:microsoft.com/office/officeart/2018/2/layout/IconVerticalSolidList"/>
    <dgm:cxn modelId="{CB621618-F6AC-41BE-B75D-D356776C5B88}" type="presParOf" srcId="{8C960D5D-2742-4F49-B39C-9442B515CD92}" destId="{DD6D5DAF-4E30-49F2-8FBB-B48B29F084B7}" srcOrd="1" destOrd="0" presId="urn:microsoft.com/office/officeart/2018/2/layout/IconVerticalSolidList"/>
    <dgm:cxn modelId="{15752B3C-3B6C-45E1-8FA5-5C051E4122CD}" type="presParOf" srcId="{8C960D5D-2742-4F49-B39C-9442B515CD92}" destId="{BC038F42-6F42-450D-A678-8EEB364809AA}" srcOrd="2" destOrd="0" presId="urn:microsoft.com/office/officeart/2018/2/layout/IconVerticalSolidList"/>
    <dgm:cxn modelId="{D5D58D07-C472-407E-AC93-C4C31F726D58}" type="presParOf" srcId="{8C960D5D-2742-4F49-B39C-9442B515CD92}" destId="{293EFB7B-6FD5-4850-9EFF-FACEE2BF555C}" srcOrd="3" destOrd="0" presId="urn:microsoft.com/office/officeart/2018/2/layout/IconVerticalSolidList"/>
    <dgm:cxn modelId="{AD39E113-2B85-4FD8-9250-F963F1CD02C3}" type="presParOf" srcId="{DE644AAF-04A6-42D0-BD5C-62A58C1B1A93}" destId="{779F83E7-AA6D-452B-A593-BD4326AC3DD0}" srcOrd="1" destOrd="0" presId="urn:microsoft.com/office/officeart/2018/2/layout/IconVerticalSolidList"/>
    <dgm:cxn modelId="{758A4AF1-EDD4-4646-8385-2768927E32F5}" type="presParOf" srcId="{DE644AAF-04A6-42D0-BD5C-62A58C1B1A93}" destId="{0FC74FAE-62FB-4C98-A674-08BA68682985}" srcOrd="2" destOrd="0" presId="urn:microsoft.com/office/officeart/2018/2/layout/IconVerticalSolidList"/>
    <dgm:cxn modelId="{B9ED9E3E-4B73-4784-8157-DA05C5E62EB0}" type="presParOf" srcId="{0FC74FAE-62FB-4C98-A674-08BA68682985}" destId="{6A3D2690-1EB6-4D13-8B25-38944E65742D}" srcOrd="0" destOrd="0" presId="urn:microsoft.com/office/officeart/2018/2/layout/IconVerticalSolidList"/>
    <dgm:cxn modelId="{13A34948-1369-4DAF-AC89-3815E5C7890A}" type="presParOf" srcId="{0FC74FAE-62FB-4C98-A674-08BA68682985}" destId="{AD2B88C5-76D3-4684-A75B-04D6D6F0375A}" srcOrd="1" destOrd="0" presId="urn:microsoft.com/office/officeart/2018/2/layout/IconVerticalSolidList"/>
    <dgm:cxn modelId="{B127D635-5A05-4F18-ACEE-2FDB67028522}" type="presParOf" srcId="{0FC74FAE-62FB-4C98-A674-08BA68682985}" destId="{4F0636E5-B2FB-47B2-9D7B-AC1C8F28B0CB}" srcOrd="2" destOrd="0" presId="urn:microsoft.com/office/officeart/2018/2/layout/IconVerticalSolidList"/>
    <dgm:cxn modelId="{2E61F863-10DA-4EC3-B884-F53C47F12C5B}" type="presParOf" srcId="{0FC74FAE-62FB-4C98-A674-08BA68682985}" destId="{0FAF2134-8117-4C87-A8EC-CC787205B4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BAED6-9305-4D85-BDB2-0A3C9ADD8CD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3C8B3-0006-4405-BFD2-C5752FB8A71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Volumen</a:t>
          </a:r>
          <a:endParaRPr lang="en-US"/>
        </a:p>
      </dgm:t>
    </dgm:pt>
    <dgm:pt modelId="{96394785-2B06-40E5-B9DB-D6B2BAD4A7E1}" type="parTrans" cxnId="{1AB5FD11-6701-4DB8-B3B1-FAE450FBFE34}">
      <dgm:prSet/>
      <dgm:spPr/>
      <dgm:t>
        <a:bodyPr/>
        <a:lstStyle/>
        <a:p>
          <a:endParaRPr lang="en-US"/>
        </a:p>
      </dgm:t>
    </dgm:pt>
    <dgm:pt modelId="{0CA28A49-FED0-46BA-960D-06EC075AB897}" type="sibTrans" cxnId="{1AB5FD11-6701-4DB8-B3B1-FAE450FBFE34}">
      <dgm:prSet/>
      <dgm:spPr/>
      <dgm:t>
        <a:bodyPr/>
        <a:lstStyle/>
        <a:p>
          <a:endParaRPr lang="en-US"/>
        </a:p>
      </dgm:t>
    </dgm:pt>
    <dgm:pt modelId="{30F9549E-2422-4FFB-A090-22FE5769B49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Velocidad</a:t>
          </a:r>
          <a:endParaRPr lang="en-US"/>
        </a:p>
      </dgm:t>
    </dgm:pt>
    <dgm:pt modelId="{8290DF54-3060-47B3-9D7E-85454173807B}" type="parTrans" cxnId="{99435E41-E3EC-4BC7-8EAA-3E5057B8F550}">
      <dgm:prSet/>
      <dgm:spPr/>
      <dgm:t>
        <a:bodyPr/>
        <a:lstStyle/>
        <a:p>
          <a:endParaRPr lang="en-US"/>
        </a:p>
      </dgm:t>
    </dgm:pt>
    <dgm:pt modelId="{3973DCCC-442D-402C-AD54-BD6AA5FB2BDA}" type="sibTrans" cxnId="{99435E41-E3EC-4BC7-8EAA-3E5057B8F550}">
      <dgm:prSet/>
      <dgm:spPr/>
      <dgm:t>
        <a:bodyPr/>
        <a:lstStyle/>
        <a:p>
          <a:endParaRPr lang="en-US"/>
        </a:p>
      </dgm:t>
    </dgm:pt>
    <dgm:pt modelId="{17DBF251-8708-4C61-992A-217088C07C1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Variedad</a:t>
          </a:r>
          <a:endParaRPr lang="en-US"/>
        </a:p>
      </dgm:t>
    </dgm:pt>
    <dgm:pt modelId="{EEB01CF4-D767-4B98-90C6-7521175C0F18}" type="parTrans" cxnId="{E16AC50C-F639-4373-BD9A-6DD86822AD6D}">
      <dgm:prSet/>
      <dgm:spPr/>
      <dgm:t>
        <a:bodyPr/>
        <a:lstStyle/>
        <a:p>
          <a:endParaRPr lang="en-US"/>
        </a:p>
      </dgm:t>
    </dgm:pt>
    <dgm:pt modelId="{E54A2526-4A7B-4A18-867B-C34EE49767C8}" type="sibTrans" cxnId="{E16AC50C-F639-4373-BD9A-6DD86822AD6D}">
      <dgm:prSet/>
      <dgm:spPr/>
      <dgm:t>
        <a:bodyPr/>
        <a:lstStyle/>
        <a:p>
          <a:endParaRPr lang="en-US"/>
        </a:p>
      </dgm:t>
    </dgm:pt>
    <dgm:pt modelId="{AD40A542-AB2E-4B80-8ECC-4926426184F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Veracidad</a:t>
          </a:r>
          <a:endParaRPr lang="en-US"/>
        </a:p>
      </dgm:t>
    </dgm:pt>
    <dgm:pt modelId="{22F55563-6C98-4C70-8349-CBAF195D9CD9}" type="parTrans" cxnId="{B61ABBEE-B83E-4109-8166-3F67EE05C18E}">
      <dgm:prSet/>
      <dgm:spPr/>
      <dgm:t>
        <a:bodyPr/>
        <a:lstStyle/>
        <a:p>
          <a:endParaRPr lang="en-US"/>
        </a:p>
      </dgm:t>
    </dgm:pt>
    <dgm:pt modelId="{A473AFE2-CFDE-44CF-AC05-2925DBEDFD16}" type="sibTrans" cxnId="{B61ABBEE-B83E-4109-8166-3F67EE05C18E}">
      <dgm:prSet/>
      <dgm:spPr/>
      <dgm:t>
        <a:bodyPr/>
        <a:lstStyle/>
        <a:p>
          <a:endParaRPr lang="en-US"/>
        </a:p>
      </dgm:t>
    </dgm:pt>
    <dgm:pt modelId="{1684DE60-F124-4A84-B350-05BBCEE5584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Valor </a:t>
          </a:r>
          <a:endParaRPr lang="en-US"/>
        </a:p>
      </dgm:t>
    </dgm:pt>
    <dgm:pt modelId="{47A5FD21-E998-4913-B573-E9D3FFD3822E}" type="parTrans" cxnId="{3C9B40DA-0C50-4B21-8FA9-A8B8AFCCF784}">
      <dgm:prSet/>
      <dgm:spPr/>
      <dgm:t>
        <a:bodyPr/>
        <a:lstStyle/>
        <a:p>
          <a:endParaRPr lang="en-US"/>
        </a:p>
      </dgm:t>
    </dgm:pt>
    <dgm:pt modelId="{3B33EBDE-5E50-450B-8398-7251F851DBDA}" type="sibTrans" cxnId="{3C9B40DA-0C50-4B21-8FA9-A8B8AFCCF784}">
      <dgm:prSet/>
      <dgm:spPr/>
      <dgm:t>
        <a:bodyPr/>
        <a:lstStyle/>
        <a:p>
          <a:endParaRPr lang="en-US"/>
        </a:p>
      </dgm:t>
    </dgm:pt>
    <dgm:pt modelId="{A957F2A5-1396-4D77-8DC4-51BCD312BC01}" type="pres">
      <dgm:prSet presAssocID="{20DBAED6-9305-4D85-BDB2-0A3C9ADD8CDC}" presName="root" presStyleCnt="0">
        <dgm:presLayoutVars>
          <dgm:dir/>
          <dgm:resizeHandles val="exact"/>
        </dgm:presLayoutVars>
      </dgm:prSet>
      <dgm:spPr/>
    </dgm:pt>
    <dgm:pt modelId="{739BBDA5-B129-43F5-85AF-447B0AFE297A}" type="pres">
      <dgm:prSet presAssocID="{4AA3C8B3-0006-4405-BFD2-C5752FB8A713}" presName="compNode" presStyleCnt="0"/>
      <dgm:spPr/>
    </dgm:pt>
    <dgm:pt modelId="{0178BD4F-0960-4AAA-9CC4-977E5C6A1D26}" type="pres">
      <dgm:prSet presAssocID="{4AA3C8B3-0006-4405-BFD2-C5752FB8A71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n"/>
        </a:ext>
      </dgm:extLst>
    </dgm:pt>
    <dgm:pt modelId="{7C8110F7-B95A-4039-9E7B-ABDB1A8F61C2}" type="pres">
      <dgm:prSet presAssocID="{4AA3C8B3-0006-4405-BFD2-C5752FB8A713}" presName="spaceRect" presStyleCnt="0"/>
      <dgm:spPr/>
    </dgm:pt>
    <dgm:pt modelId="{E36C4B75-AA91-4194-911A-40AADB003B25}" type="pres">
      <dgm:prSet presAssocID="{4AA3C8B3-0006-4405-BFD2-C5752FB8A713}" presName="textRect" presStyleLbl="revTx" presStyleIdx="0" presStyleCnt="5">
        <dgm:presLayoutVars>
          <dgm:chMax val="1"/>
          <dgm:chPref val="1"/>
        </dgm:presLayoutVars>
      </dgm:prSet>
      <dgm:spPr/>
    </dgm:pt>
    <dgm:pt modelId="{7C923BC6-14C3-4239-ABC2-6B43088BEF65}" type="pres">
      <dgm:prSet presAssocID="{0CA28A49-FED0-46BA-960D-06EC075AB897}" presName="sibTrans" presStyleCnt="0"/>
      <dgm:spPr/>
    </dgm:pt>
    <dgm:pt modelId="{536DBDC4-652D-4B50-B34E-5C4FC348ECE2}" type="pres">
      <dgm:prSet presAssocID="{30F9549E-2422-4FFB-A090-22FE5769B49D}" presName="compNode" presStyleCnt="0"/>
      <dgm:spPr/>
    </dgm:pt>
    <dgm:pt modelId="{B6F368E3-6A9D-4397-85F5-87F71B9F33CF}" type="pres">
      <dgm:prSet presAssocID="{30F9549E-2422-4FFB-A090-22FE5769B4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BF007202-DABD-4B1E-AF01-0B89A0668821}" type="pres">
      <dgm:prSet presAssocID="{30F9549E-2422-4FFB-A090-22FE5769B49D}" presName="spaceRect" presStyleCnt="0"/>
      <dgm:spPr/>
    </dgm:pt>
    <dgm:pt modelId="{E9E7B9C7-8D21-4DB0-A992-5E5BCD724AAA}" type="pres">
      <dgm:prSet presAssocID="{30F9549E-2422-4FFB-A090-22FE5769B49D}" presName="textRect" presStyleLbl="revTx" presStyleIdx="1" presStyleCnt="5">
        <dgm:presLayoutVars>
          <dgm:chMax val="1"/>
          <dgm:chPref val="1"/>
        </dgm:presLayoutVars>
      </dgm:prSet>
      <dgm:spPr/>
    </dgm:pt>
    <dgm:pt modelId="{FB53E90F-5749-43C7-94B2-93CC4781B54F}" type="pres">
      <dgm:prSet presAssocID="{3973DCCC-442D-402C-AD54-BD6AA5FB2BDA}" presName="sibTrans" presStyleCnt="0"/>
      <dgm:spPr/>
    </dgm:pt>
    <dgm:pt modelId="{94761EFB-A4BE-4D99-B67F-7A2E86D1A431}" type="pres">
      <dgm:prSet presAssocID="{17DBF251-8708-4C61-992A-217088C07C1D}" presName="compNode" presStyleCnt="0"/>
      <dgm:spPr/>
    </dgm:pt>
    <dgm:pt modelId="{AE93E9E8-2961-446D-BC2F-53A5FF834A3F}" type="pres">
      <dgm:prSet presAssocID="{17DBF251-8708-4C61-992A-217088C07C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FB13900-99EF-4418-865A-450F7BFE7247}" type="pres">
      <dgm:prSet presAssocID="{17DBF251-8708-4C61-992A-217088C07C1D}" presName="spaceRect" presStyleCnt="0"/>
      <dgm:spPr/>
    </dgm:pt>
    <dgm:pt modelId="{B6D15783-4638-4F4C-8173-F589D4530271}" type="pres">
      <dgm:prSet presAssocID="{17DBF251-8708-4C61-992A-217088C07C1D}" presName="textRect" presStyleLbl="revTx" presStyleIdx="2" presStyleCnt="5">
        <dgm:presLayoutVars>
          <dgm:chMax val="1"/>
          <dgm:chPref val="1"/>
        </dgm:presLayoutVars>
      </dgm:prSet>
      <dgm:spPr/>
    </dgm:pt>
    <dgm:pt modelId="{4B2768BC-4030-46B2-B098-C0908080DFA1}" type="pres">
      <dgm:prSet presAssocID="{E54A2526-4A7B-4A18-867B-C34EE49767C8}" presName="sibTrans" presStyleCnt="0"/>
      <dgm:spPr/>
    </dgm:pt>
    <dgm:pt modelId="{58DACB01-37AD-467A-B94B-5E40B22FEEDB}" type="pres">
      <dgm:prSet presAssocID="{AD40A542-AB2E-4B80-8ECC-4926426184F9}" presName="compNode" presStyleCnt="0"/>
      <dgm:spPr/>
    </dgm:pt>
    <dgm:pt modelId="{C4588C06-3753-4D7A-9A8D-698849EC2F7C}" type="pres">
      <dgm:prSet presAssocID="{AD40A542-AB2E-4B80-8ECC-4926426184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03D994-63D8-429E-8521-A9D8FABBC719}" type="pres">
      <dgm:prSet presAssocID="{AD40A542-AB2E-4B80-8ECC-4926426184F9}" presName="spaceRect" presStyleCnt="0"/>
      <dgm:spPr/>
    </dgm:pt>
    <dgm:pt modelId="{ABB99F4E-E87B-4B02-8FA5-7942FB8CC032}" type="pres">
      <dgm:prSet presAssocID="{AD40A542-AB2E-4B80-8ECC-4926426184F9}" presName="textRect" presStyleLbl="revTx" presStyleIdx="3" presStyleCnt="5">
        <dgm:presLayoutVars>
          <dgm:chMax val="1"/>
          <dgm:chPref val="1"/>
        </dgm:presLayoutVars>
      </dgm:prSet>
      <dgm:spPr/>
    </dgm:pt>
    <dgm:pt modelId="{227A0C0E-AC03-4BFD-B634-2363AC686C1B}" type="pres">
      <dgm:prSet presAssocID="{A473AFE2-CFDE-44CF-AC05-2925DBEDFD16}" presName="sibTrans" presStyleCnt="0"/>
      <dgm:spPr/>
    </dgm:pt>
    <dgm:pt modelId="{2A1E8FAC-C6BA-4AF5-B816-FA7DF9F1B4AD}" type="pres">
      <dgm:prSet presAssocID="{1684DE60-F124-4A84-B350-05BBCEE5584C}" presName="compNode" presStyleCnt="0"/>
      <dgm:spPr/>
    </dgm:pt>
    <dgm:pt modelId="{684FE690-7043-4EAC-BA3F-2DF29E8DA8D3}" type="pres">
      <dgm:prSet presAssocID="{1684DE60-F124-4A84-B350-05BBCEE558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DCF3B5CE-D607-49C0-B691-F07C1E92839D}" type="pres">
      <dgm:prSet presAssocID="{1684DE60-F124-4A84-B350-05BBCEE5584C}" presName="spaceRect" presStyleCnt="0"/>
      <dgm:spPr/>
    </dgm:pt>
    <dgm:pt modelId="{5884D680-9B89-49AB-84D3-D671814EF81D}" type="pres">
      <dgm:prSet presAssocID="{1684DE60-F124-4A84-B350-05BBCEE5584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04E0304-6792-4E90-A334-7AF9C51DEE4E}" type="presOf" srcId="{AD40A542-AB2E-4B80-8ECC-4926426184F9}" destId="{ABB99F4E-E87B-4B02-8FA5-7942FB8CC032}" srcOrd="0" destOrd="0" presId="urn:microsoft.com/office/officeart/2018/2/layout/IconLabelList"/>
    <dgm:cxn modelId="{E16AC50C-F639-4373-BD9A-6DD86822AD6D}" srcId="{20DBAED6-9305-4D85-BDB2-0A3C9ADD8CDC}" destId="{17DBF251-8708-4C61-992A-217088C07C1D}" srcOrd="2" destOrd="0" parTransId="{EEB01CF4-D767-4B98-90C6-7521175C0F18}" sibTransId="{E54A2526-4A7B-4A18-867B-C34EE49767C8}"/>
    <dgm:cxn modelId="{1AB5FD11-6701-4DB8-B3B1-FAE450FBFE34}" srcId="{20DBAED6-9305-4D85-BDB2-0A3C9ADD8CDC}" destId="{4AA3C8B3-0006-4405-BFD2-C5752FB8A713}" srcOrd="0" destOrd="0" parTransId="{96394785-2B06-40E5-B9DB-D6B2BAD4A7E1}" sibTransId="{0CA28A49-FED0-46BA-960D-06EC075AB897}"/>
    <dgm:cxn modelId="{99435E41-E3EC-4BC7-8EAA-3E5057B8F550}" srcId="{20DBAED6-9305-4D85-BDB2-0A3C9ADD8CDC}" destId="{30F9549E-2422-4FFB-A090-22FE5769B49D}" srcOrd="1" destOrd="0" parTransId="{8290DF54-3060-47B3-9D7E-85454173807B}" sibTransId="{3973DCCC-442D-402C-AD54-BD6AA5FB2BDA}"/>
    <dgm:cxn modelId="{28C8B864-8A38-4367-AE07-5B8828508FB0}" type="presOf" srcId="{30F9549E-2422-4FFB-A090-22FE5769B49D}" destId="{E9E7B9C7-8D21-4DB0-A992-5E5BCD724AAA}" srcOrd="0" destOrd="0" presId="urn:microsoft.com/office/officeart/2018/2/layout/IconLabelList"/>
    <dgm:cxn modelId="{1FCE9A70-A3A5-4AA0-AE5B-82BA78D635FB}" type="presOf" srcId="{4AA3C8B3-0006-4405-BFD2-C5752FB8A713}" destId="{E36C4B75-AA91-4194-911A-40AADB003B25}" srcOrd="0" destOrd="0" presId="urn:microsoft.com/office/officeart/2018/2/layout/IconLabelList"/>
    <dgm:cxn modelId="{A81CF380-18F6-4E9D-820F-251C0E04AF4C}" type="presOf" srcId="{1684DE60-F124-4A84-B350-05BBCEE5584C}" destId="{5884D680-9B89-49AB-84D3-D671814EF81D}" srcOrd="0" destOrd="0" presId="urn:microsoft.com/office/officeart/2018/2/layout/IconLabelList"/>
    <dgm:cxn modelId="{440C289E-B9FC-4C7E-8A5F-33B81240D614}" type="presOf" srcId="{17DBF251-8708-4C61-992A-217088C07C1D}" destId="{B6D15783-4638-4F4C-8173-F589D4530271}" srcOrd="0" destOrd="0" presId="urn:microsoft.com/office/officeart/2018/2/layout/IconLabelList"/>
    <dgm:cxn modelId="{BFD0A2AC-E763-418F-82F1-430F83641184}" type="presOf" srcId="{20DBAED6-9305-4D85-BDB2-0A3C9ADD8CDC}" destId="{A957F2A5-1396-4D77-8DC4-51BCD312BC01}" srcOrd="0" destOrd="0" presId="urn:microsoft.com/office/officeart/2018/2/layout/IconLabelList"/>
    <dgm:cxn modelId="{3C9B40DA-0C50-4B21-8FA9-A8B8AFCCF784}" srcId="{20DBAED6-9305-4D85-BDB2-0A3C9ADD8CDC}" destId="{1684DE60-F124-4A84-B350-05BBCEE5584C}" srcOrd="4" destOrd="0" parTransId="{47A5FD21-E998-4913-B573-E9D3FFD3822E}" sibTransId="{3B33EBDE-5E50-450B-8398-7251F851DBDA}"/>
    <dgm:cxn modelId="{B61ABBEE-B83E-4109-8166-3F67EE05C18E}" srcId="{20DBAED6-9305-4D85-BDB2-0A3C9ADD8CDC}" destId="{AD40A542-AB2E-4B80-8ECC-4926426184F9}" srcOrd="3" destOrd="0" parTransId="{22F55563-6C98-4C70-8349-CBAF195D9CD9}" sibTransId="{A473AFE2-CFDE-44CF-AC05-2925DBEDFD16}"/>
    <dgm:cxn modelId="{EB0B99EF-BB2D-47AB-BF3A-4B3D59348BE3}" type="presParOf" srcId="{A957F2A5-1396-4D77-8DC4-51BCD312BC01}" destId="{739BBDA5-B129-43F5-85AF-447B0AFE297A}" srcOrd="0" destOrd="0" presId="urn:microsoft.com/office/officeart/2018/2/layout/IconLabelList"/>
    <dgm:cxn modelId="{457A3424-FA81-46A0-B12D-D8E51E777244}" type="presParOf" srcId="{739BBDA5-B129-43F5-85AF-447B0AFE297A}" destId="{0178BD4F-0960-4AAA-9CC4-977E5C6A1D26}" srcOrd="0" destOrd="0" presId="urn:microsoft.com/office/officeart/2018/2/layout/IconLabelList"/>
    <dgm:cxn modelId="{C2FCFE58-C170-4D73-B8E0-F195E877592D}" type="presParOf" srcId="{739BBDA5-B129-43F5-85AF-447B0AFE297A}" destId="{7C8110F7-B95A-4039-9E7B-ABDB1A8F61C2}" srcOrd="1" destOrd="0" presId="urn:microsoft.com/office/officeart/2018/2/layout/IconLabelList"/>
    <dgm:cxn modelId="{390D4F8B-61DA-485E-B5BE-D547F0F674BC}" type="presParOf" srcId="{739BBDA5-B129-43F5-85AF-447B0AFE297A}" destId="{E36C4B75-AA91-4194-911A-40AADB003B25}" srcOrd="2" destOrd="0" presId="urn:microsoft.com/office/officeart/2018/2/layout/IconLabelList"/>
    <dgm:cxn modelId="{0A7FD6D8-651D-4CB6-BF57-813A27E50C12}" type="presParOf" srcId="{A957F2A5-1396-4D77-8DC4-51BCD312BC01}" destId="{7C923BC6-14C3-4239-ABC2-6B43088BEF65}" srcOrd="1" destOrd="0" presId="urn:microsoft.com/office/officeart/2018/2/layout/IconLabelList"/>
    <dgm:cxn modelId="{547C549D-7E30-4FB7-A2AF-9715C46EC50E}" type="presParOf" srcId="{A957F2A5-1396-4D77-8DC4-51BCD312BC01}" destId="{536DBDC4-652D-4B50-B34E-5C4FC348ECE2}" srcOrd="2" destOrd="0" presId="urn:microsoft.com/office/officeart/2018/2/layout/IconLabelList"/>
    <dgm:cxn modelId="{5DC81283-03CF-4700-BE9F-2AB9BA984438}" type="presParOf" srcId="{536DBDC4-652D-4B50-B34E-5C4FC348ECE2}" destId="{B6F368E3-6A9D-4397-85F5-87F71B9F33CF}" srcOrd="0" destOrd="0" presId="urn:microsoft.com/office/officeart/2018/2/layout/IconLabelList"/>
    <dgm:cxn modelId="{A2BEEAC1-421C-4ACB-8B56-B50F652B930D}" type="presParOf" srcId="{536DBDC4-652D-4B50-B34E-5C4FC348ECE2}" destId="{BF007202-DABD-4B1E-AF01-0B89A0668821}" srcOrd="1" destOrd="0" presId="urn:microsoft.com/office/officeart/2018/2/layout/IconLabelList"/>
    <dgm:cxn modelId="{41799569-4E00-4D92-BE75-95DF83548279}" type="presParOf" srcId="{536DBDC4-652D-4B50-B34E-5C4FC348ECE2}" destId="{E9E7B9C7-8D21-4DB0-A992-5E5BCD724AAA}" srcOrd="2" destOrd="0" presId="urn:microsoft.com/office/officeart/2018/2/layout/IconLabelList"/>
    <dgm:cxn modelId="{2A0F3706-F254-4BA8-BCA7-1528D062BE46}" type="presParOf" srcId="{A957F2A5-1396-4D77-8DC4-51BCD312BC01}" destId="{FB53E90F-5749-43C7-94B2-93CC4781B54F}" srcOrd="3" destOrd="0" presId="urn:microsoft.com/office/officeart/2018/2/layout/IconLabelList"/>
    <dgm:cxn modelId="{DE151A02-A6B5-4E86-851D-98D18E74FDC9}" type="presParOf" srcId="{A957F2A5-1396-4D77-8DC4-51BCD312BC01}" destId="{94761EFB-A4BE-4D99-B67F-7A2E86D1A431}" srcOrd="4" destOrd="0" presId="urn:microsoft.com/office/officeart/2018/2/layout/IconLabelList"/>
    <dgm:cxn modelId="{88F32D02-089E-44A3-8D5C-1CA61308B713}" type="presParOf" srcId="{94761EFB-A4BE-4D99-B67F-7A2E86D1A431}" destId="{AE93E9E8-2961-446D-BC2F-53A5FF834A3F}" srcOrd="0" destOrd="0" presId="urn:microsoft.com/office/officeart/2018/2/layout/IconLabelList"/>
    <dgm:cxn modelId="{33ACE866-F849-4C6D-B1A0-6C6757E866DF}" type="presParOf" srcId="{94761EFB-A4BE-4D99-B67F-7A2E86D1A431}" destId="{4FB13900-99EF-4418-865A-450F7BFE7247}" srcOrd="1" destOrd="0" presId="urn:microsoft.com/office/officeart/2018/2/layout/IconLabelList"/>
    <dgm:cxn modelId="{0F9E0E19-4CAC-4C88-94D3-EA1B6261C879}" type="presParOf" srcId="{94761EFB-A4BE-4D99-B67F-7A2E86D1A431}" destId="{B6D15783-4638-4F4C-8173-F589D4530271}" srcOrd="2" destOrd="0" presId="urn:microsoft.com/office/officeart/2018/2/layout/IconLabelList"/>
    <dgm:cxn modelId="{16D09650-C540-4FC4-ABF5-C57B3D3AE9D6}" type="presParOf" srcId="{A957F2A5-1396-4D77-8DC4-51BCD312BC01}" destId="{4B2768BC-4030-46B2-B098-C0908080DFA1}" srcOrd="5" destOrd="0" presId="urn:microsoft.com/office/officeart/2018/2/layout/IconLabelList"/>
    <dgm:cxn modelId="{6D5A6240-C832-42B8-BD77-164DC26FD678}" type="presParOf" srcId="{A957F2A5-1396-4D77-8DC4-51BCD312BC01}" destId="{58DACB01-37AD-467A-B94B-5E40B22FEEDB}" srcOrd="6" destOrd="0" presId="urn:microsoft.com/office/officeart/2018/2/layout/IconLabelList"/>
    <dgm:cxn modelId="{2686AB34-94F1-4BED-9B84-DBBEAA96E7D2}" type="presParOf" srcId="{58DACB01-37AD-467A-B94B-5E40B22FEEDB}" destId="{C4588C06-3753-4D7A-9A8D-698849EC2F7C}" srcOrd="0" destOrd="0" presId="urn:microsoft.com/office/officeart/2018/2/layout/IconLabelList"/>
    <dgm:cxn modelId="{02198470-FDF6-4AC2-A1D9-D6C72B78E0CA}" type="presParOf" srcId="{58DACB01-37AD-467A-B94B-5E40B22FEEDB}" destId="{3C03D994-63D8-429E-8521-A9D8FABBC719}" srcOrd="1" destOrd="0" presId="urn:microsoft.com/office/officeart/2018/2/layout/IconLabelList"/>
    <dgm:cxn modelId="{46C9222D-01D5-4141-BA64-8AB1510B5F2D}" type="presParOf" srcId="{58DACB01-37AD-467A-B94B-5E40B22FEEDB}" destId="{ABB99F4E-E87B-4B02-8FA5-7942FB8CC032}" srcOrd="2" destOrd="0" presId="urn:microsoft.com/office/officeart/2018/2/layout/IconLabelList"/>
    <dgm:cxn modelId="{C58755A3-6264-4E35-8BD7-1FE9FE9ACFA8}" type="presParOf" srcId="{A957F2A5-1396-4D77-8DC4-51BCD312BC01}" destId="{227A0C0E-AC03-4BFD-B634-2363AC686C1B}" srcOrd="7" destOrd="0" presId="urn:microsoft.com/office/officeart/2018/2/layout/IconLabelList"/>
    <dgm:cxn modelId="{73A0CABA-751E-4769-A070-C0AE3EC36FAF}" type="presParOf" srcId="{A957F2A5-1396-4D77-8DC4-51BCD312BC01}" destId="{2A1E8FAC-C6BA-4AF5-B816-FA7DF9F1B4AD}" srcOrd="8" destOrd="0" presId="urn:microsoft.com/office/officeart/2018/2/layout/IconLabelList"/>
    <dgm:cxn modelId="{24E0ED19-3F4B-4182-A11C-CC1766F5FB55}" type="presParOf" srcId="{2A1E8FAC-C6BA-4AF5-B816-FA7DF9F1B4AD}" destId="{684FE690-7043-4EAC-BA3F-2DF29E8DA8D3}" srcOrd="0" destOrd="0" presId="urn:microsoft.com/office/officeart/2018/2/layout/IconLabelList"/>
    <dgm:cxn modelId="{1AB89E97-E699-432C-BE35-296F4B882045}" type="presParOf" srcId="{2A1E8FAC-C6BA-4AF5-B816-FA7DF9F1B4AD}" destId="{DCF3B5CE-D607-49C0-B691-F07C1E92839D}" srcOrd="1" destOrd="0" presId="urn:microsoft.com/office/officeart/2018/2/layout/IconLabelList"/>
    <dgm:cxn modelId="{4A51971E-427A-4851-9791-564CA197B271}" type="presParOf" srcId="{2A1E8FAC-C6BA-4AF5-B816-FA7DF9F1B4AD}" destId="{5884D680-9B89-49AB-84D3-D671814EF8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E3838B-C35A-4EDA-8BF4-680A8AE84C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E0F0FC-47A6-4165-A1DD-81DAA103EB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Adquisición de Datos</a:t>
          </a:r>
          <a:endParaRPr lang="en-US"/>
        </a:p>
      </dgm:t>
    </dgm:pt>
    <dgm:pt modelId="{364588D5-C0D4-436D-8CFC-9A48F7796E25}" type="parTrans" cxnId="{3D1A2187-456D-4F2D-B1E8-32305952241B}">
      <dgm:prSet/>
      <dgm:spPr/>
      <dgm:t>
        <a:bodyPr/>
        <a:lstStyle/>
        <a:p>
          <a:endParaRPr lang="en-US"/>
        </a:p>
      </dgm:t>
    </dgm:pt>
    <dgm:pt modelId="{F1F87D79-FFFC-4ADE-A4C2-EF2A1A0AB9CC}" type="sibTrans" cxnId="{3D1A2187-456D-4F2D-B1E8-32305952241B}">
      <dgm:prSet/>
      <dgm:spPr/>
      <dgm:t>
        <a:bodyPr/>
        <a:lstStyle/>
        <a:p>
          <a:endParaRPr lang="en-US"/>
        </a:p>
      </dgm:t>
    </dgm:pt>
    <dgm:pt modelId="{C2F9112C-EC60-4299-87A6-0A18E09ACF2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Almacenamiento (HDFS, NoSQL)</a:t>
          </a:r>
          <a:endParaRPr lang="en-US"/>
        </a:p>
      </dgm:t>
    </dgm:pt>
    <dgm:pt modelId="{4B5F4B49-AF3B-4ABA-B031-0F2D25F1121D}" type="parTrans" cxnId="{F72D81B6-F419-46B2-A850-35B3E1976E78}">
      <dgm:prSet/>
      <dgm:spPr/>
      <dgm:t>
        <a:bodyPr/>
        <a:lstStyle/>
        <a:p>
          <a:endParaRPr lang="en-US"/>
        </a:p>
      </dgm:t>
    </dgm:pt>
    <dgm:pt modelId="{E4F62864-6FCC-4B51-9EE0-CD10F6E27FC6}" type="sibTrans" cxnId="{F72D81B6-F419-46B2-A850-35B3E1976E78}">
      <dgm:prSet/>
      <dgm:spPr/>
      <dgm:t>
        <a:bodyPr/>
        <a:lstStyle/>
        <a:p>
          <a:endParaRPr lang="en-US"/>
        </a:p>
      </dgm:t>
    </dgm:pt>
    <dgm:pt modelId="{840CED5A-E874-4D58-96B4-9FDAFBA1E55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Procesamiento</a:t>
          </a:r>
        </a:p>
        <a:p>
          <a:pPr>
            <a:lnSpc>
              <a:spcPct val="100000"/>
            </a:lnSpc>
          </a:pPr>
          <a:r>
            <a:rPr lang="es-ES"/>
            <a:t>(Batch Processing, Stream Processing)</a:t>
          </a:r>
          <a:endParaRPr lang="en-US"/>
        </a:p>
      </dgm:t>
    </dgm:pt>
    <dgm:pt modelId="{3DB6EDA8-BCA7-40A5-8A7B-B6782A031712}" type="parTrans" cxnId="{3532774B-28B9-4EFF-ACE9-31D7DCF4F791}">
      <dgm:prSet/>
      <dgm:spPr/>
      <dgm:t>
        <a:bodyPr/>
        <a:lstStyle/>
        <a:p>
          <a:endParaRPr lang="en-US"/>
        </a:p>
      </dgm:t>
    </dgm:pt>
    <dgm:pt modelId="{097A0316-43EB-4204-A6D7-01CBFED013DC}" type="sibTrans" cxnId="{3532774B-28B9-4EFF-ACE9-31D7DCF4F791}">
      <dgm:prSet/>
      <dgm:spPr/>
      <dgm:t>
        <a:bodyPr/>
        <a:lstStyle/>
        <a:p>
          <a:endParaRPr lang="en-US"/>
        </a:p>
      </dgm:t>
    </dgm:pt>
    <dgm:pt modelId="{8B1B2BAF-BD58-4C0D-A3A7-B87BA2AFF0D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Análisis y Visualización (Marchine Learning, Visualización)</a:t>
          </a:r>
          <a:endParaRPr lang="en-US"/>
        </a:p>
      </dgm:t>
    </dgm:pt>
    <dgm:pt modelId="{230A6EB5-7FFF-428E-89AE-766A1DF58068}" type="parTrans" cxnId="{CDFDB75A-B5C4-41BE-AA50-D5B02FD974D5}">
      <dgm:prSet/>
      <dgm:spPr/>
      <dgm:t>
        <a:bodyPr/>
        <a:lstStyle/>
        <a:p>
          <a:endParaRPr lang="en-US"/>
        </a:p>
      </dgm:t>
    </dgm:pt>
    <dgm:pt modelId="{D498390E-A162-4ABE-9F22-63D013D68361}" type="sibTrans" cxnId="{CDFDB75A-B5C4-41BE-AA50-D5B02FD974D5}">
      <dgm:prSet/>
      <dgm:spPr/>
      <dgm:t>
        <a:bodyPr/>
        <a:lstStyle/>
        <a:p>
          <a:endParaRPr lang="en-US"/>
        </a:p>
      </dgm:t>
    </dgm:pt>
    <dgm:pt modelId="{7172FEB7-F2B1-4522-8E7A-8A5431EFB0F2}" type="pres">
      <dgm:prSet presAssocID="{61E3838B-C35A-4EDA-8BF4-680A8AE84C3B}" presName="root" presStyleCnt="0">
        <dgm:presLayoutVars>
          <dgm:dir/>
          <dgm:resizeHandles val="exact"/>
        </dgm:presLayoutVars>
      </dgm:prSet>
      <dgm:spPr/>
    </dgm:pt>
    <dgm:pt modelId="{36D61D9C-89D9-483C-A85A-0925BD301B3F}" type="pres">
      <dgm:prSet presAssocID="{10E0F0FC-47A6-4165-A1DD-81DAA103EB71}" presName="compNode" presStyleCnt="0"/>
      <dgm:spPr/>
    </dgm:pt>
    <dgm:pt modelId="{D0223D09-7B38-4145-980F-B2B829EF5633}" type="pres">
      <dgm:prSet presAssocID="{10E0F0FC-47A6-4165-A1DD-81DAA103EB71}" presName="bgRect" presStyleLbl="bgShp" presStyleIdx="0" presStyleCnt="4"/>
      <dgm:spPr/>
    </dgm:pt>
    <dgm:pt modelId="{097C2998-9A47-48B1-8EAA-554C8C4B1112}" type="pres">
      <dgm:prSet presAssocID="{10E0F0FC-47A6-4165-A1DD-81DAA103EB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6EC45EED-6EE4-488E-B4C2-408C878DD9A6}" type="pres">
      <dgm:prSet presAssocID="{10E0F0FC-47A6-4165-A1DD-81DAA103EB71}" presName="spaceRect" presStyleCnt="0"/>
      <dgm:spPr/>
    </dgm:pt>
    <dgm:pt modelId="{F55CB90C-7717-48A0-BE40-E8FD8659E88D}" type="pres">
      <dgm:prSet presAssocID="{10E0F0FC-47A6-4165-A1DD-81DAA103EB71}" presName="parTx" presStyleLbl="revTx" presStyleIdx="0" presStyleCnt="4">
        <dgm:presLayoutVars>
          <dgm:chMax val="0"/>
          <dgm:chPref val="0"/>
        </dgm:presLayoutVars>
      </dgm:prSet>
      <dgm:spPr/>
    </dgm:pt>
    <dgm:pt modelId="{570E70D6-A225-44BB-AFAB-8623C227087D}" type="pres">
      <dgm:prSet presAssocID="{F1F87D79-FFFC-4ADE-A4C2-EF2A1A0AB9CC}" presName="sibTrans" presStyleCnt="0"/>
      <dgm:spPr/>
    </dgm:pt>
    <dgm:pt modelId="{B7B36C7E-AB4A-4555-9470-8D85672C9085}" type="pres">
      <dgm:prSet presAssocID="{C2F9112C-EC60-4299-87A6-0A18E09ACF25}" presName="compNode" presStyleCnt="0"/>
      <dgm:spPr/>
    </dgm:pt>
    <dgm:pt modelId="{90B1C846-D3BC-4B65-9C01-F4F432851B64}" type="pres">
      <dgm:prSet presAssocID="{C2F9112C-EC60-4299-87A6-0A18E09ACF25}" presName="bgRect" presStyleLbl="bgShp" presStyleIdx="1" presStyleCnt="4"/>
      <dgm:spPr/>
    </dgm:pt>
    <dgm:pt modelId="{D9FBBE08-1CD6-4638-846A-32EADB00CDA8}" type="pres">
      <dgm:prSet presAssocID="{C2F9112C-EC60-4299-87A6-0A18E09AC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6882A31C-1B71-4683-AD0E-C61A4B04B373}" type="pres">
      <dgm:prSet presAssocID="{C2F9112C-EC60-4299-87A6-0A18E09ACF25}" presName="spaceRect" presStyleCnt="0"/>
      <dgm:spPr/>
    </dgm:pt>
    <dgm:pt modelId="{9D3751AC-6DAC-4619-97D5-54142DA805C3}" type="pres">
      <dgm:prSet presAssocID="{C2F9112C-EC60-4299-87A6-0A18E09ACF25}" presName="parTx" presStyleLbl="revTx" presStyleIdx="1" presStyleCnt="4">
        <dgm:presLayoutVars>
          <dgm:chMax val="0"/>
          <dgm:chPref val="0"/>
        </dgm:presLayoutVars>
      </dgm:prSet>
      <dgm:spPr/>
    </dgm:pt>
    <dgm:pt modelId="{BB1398AB-B379-417E-AB4B-4FE572090612}" type="pres">
      <dgm:prSet presAssocID="{E4F62864-6FCC-4B51-9EE0-CD10F6E27FC6}" presName="sibTrans" presStyleCnt="0"/>
      <dgm:spPr/>
    </dgm:pt>
    <dgm:pt modelId="{590388E0-13AC-477C-9B18-B92885BF8BA4}" type="pres">
      <dgm:prSet presAssocID="{840CED5A-E874-4D58-96B4-9FDAFBA1E550}" presName="compNode" presStyleCnt="0"/>
      <dgm:spPr/>
    </dgm:pt>
    <dgm:pt modelId="{78BC9B81-7017-4581-9FD8-5376507BC95A}" type="pres">
      <dgm:prSet presAssocID="{840CED5A-E874-4D58-96B4-9FDAFBA1E550}" presName="bgRect" presStyleLbl="bgShp" presStyleIdx="2" presStyleCnt="4"/>
      <dgm:spPr/>
    </dgm:pt>
    <dgm:pt modelId="{8BA1A536-ACF1-47F2-907B-1C8EEC39EC09}" type="pres">
      <dgm:prSet presAssocID="{840CED5A-E874-4D58-96B4-9FDAFBA1E5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BC658B0-18BA-4701-BA2A-707EF3951E7E}" type="pres">
      <dgm:prSet presAssocID="{840CED5A-E874-4D58-96B4-9FDAFBA1E550}" presName="spaceRect" presStyleCnt="0"/>
      <dgm:spPr/>
    </dgm:pt>
    <dgm:pt modelId="{DDD18116-709C-4B9D-95A2-9BBF1EE916D8}" type="pres">
      <dgm:prSet presAssocID="{840CED5A-E874-4D58-96B4-9FDAFBA1E550}" presName="parTx" presStyleLbl="revTx" presStyleIdx="2" presStyleCnt="4">
        <dgm:presLayoutVars>
          <dgm:chMax val="0"/>
          <dgm:chPref val="0"/>
        </dgm:presLayoutVars>
      </dgm:prSet>
      <dgm:spPr/>
    </dgm:pt>
    <dgm:pt modelId="{60D4C349-0C2F-46BB-A9A6-CB70074670F2}" type="pres">
      <dgm:prSet presAssocID="{097A0316-43EB-4204-A6D7-01CBFED013DC}" presName="sibTrans" presStyleCnt="0"/>
      <dgm:spPr/>
    </dgm:pt>
    <dgm:pt modelId="{6A081374-E17D-49BB-99FE-EC8986216A9D}" type="pres">
      <dgm:prSet presAssocID="{8B1B2BAF-BD58-4C0D-A3A7-B87BA2AFF0D8}" presName="compNode" presStyleCnt="0"/>
      <dgm:spPr/>
    </dgm:pt>
    <dgm:pt modelId="{1705A052-98C1-40C2-9BE8-797715545477}" type="pres">
      <dgm:prSet presAssocID="{8B1B2BAF-BD58-4C0D-A3A7-B87BA2AFF0D8}" presName="bgRect" presStyleLbl="bgShp" presStyleIdx="3" presStyleCnt="4"/>
      <dgm:spPr/>
    </dgm:pt>
    <dgm:pt modelId="{CF0A8D9D-A342-45EE-AEF8-4FCDC7766439}" type="pres">
      <dgm:prSet presAssocID="{8B1B2BAF-BD58-4C0D-A3A7-B87BA2AFF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C1BBCC8F-9CE2-4EA7-A243-1EF01FE5771D}" type="pres">
      <dgm:prSet presAssocID="{8B1B2BAF-BD58-4C0D-A3A7-B87BA2AFF0D8}" presName="spaceRect" presStyleCnt="0"/>
      <dgm:spPr/>
    </dgm:pt>
    <dgm:pt modelId="{6B7ED522-9140-45D3-A0CF-CB22A89193C4}" type="pres">
      <dgm:prSet presAssocID="{8B1B2BAF-BD58-4C0D-A3A7-B87BA2AFF0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32774B-28B9-4EFF-ACE9-31D7DCF4F791}" srcId="{61E3838B-C35A-4EDA-8BF4-680A8AE84C3B}" destId="{840CED5A-E874-4D58-96B4-9FDAFBA1E550}" srcOrd="2" destOrd="0" parTransId="{3DB6EDA8-BCA7-40A5-8A7B-B6782A031712}" sibTransId="{097A0316-43EB-4204-A6D7-01CBFED013DC}"/>
    <dgm:cxn modelId="{929AF154-04E6-46EC-8F3E-3F1784A02A32}" type="presOf" srcId="{8B1B2BAF-BD58-4C0D-A3A7-B87BA2AFF0D8}" destId="{6B7ED522-9140-45D3-A0CF-CB22A89193C4}" srcOrd="0" destOrd="0" presId="urn:microsoft.com/office/officeart/2018/2/layout/IconVerticalSolidList"/>
    <dgm:cxn modelId="{24C0E455-1F0B-4955-88BF-DDF9B77419D5}" type="presOf" srcId="{840CED5A-E874-4D58-96B4-9FDAFBA1E550}" destId="{DDD18116-709C-4B9D-95A2-9BBF1EE916D8}" srcOrd="0" destOrd="0" presId="urn:microsoft.com/office/officeart/2018/2/layout/IconVerticalSolidList"/>
    <dgm:cxn modelId="{CDFDB75A-B5C4-41BE-AA50-D5B02FD974D5}" srcId="{61E3838B-C35A-4EDA-8BF4-680A8AE84C3B}" destId="{8B1B2BAF-BD58-4C0D-A3A7-B87BA2AFF0D8}" srcOrd="3" destOrd="0" parTransId="{230A6EB5-7FFF-428E-89AE-766A1DF58068}" sibTransId="{D498390E-A162-4ABE-9F22-63D013D68361}"/>
    <dgm:cxn modelId="{3D1A2187-456D-4F2D-B1E8-32305952241B}" srcId="{61E3838B-C35A-4EDA-8BF4-680A8AE84C3B}" destId="{10E0F0FC-47A6-4165-A1DD-81DAA103EB71}" srcOrd="0" destOrd="0" parTransId="{364588D5-C0D4-436D-8CFC-9A48F7796E25}" sibTransId="{F1F87D79-FFFC-4ADE-A4C2-EF2A1A0AB9CC}"/>
    <dgm:cxn modelId="{76033EA1-8DF6-419C-AAD4-61C162183939}" type="presOf" srcId="{61E3838B-C35A-4EDA-8BF4-680A8AE84C3B}" destId="{7172FEB7-F2B1-4522-8E7A-8A5431EFB0F2}" srcOrd="0" destOrd="0" presId="urn:microsoft.com/office/officeart/2018/2/layout/IconVerticalSolidList"/>
    <dgm:cxn modelId="{F72D81B6-F419-46B2-A850-35B3E1976E78}" srcId="{61E3838B-C35A-4EDA-8BF4-680A8AE84C3B}" destId="{C2F9112C-EC60-4299-87A6-0A18E09ACF25}" srcOrd="1" destOrd="0" parTransId="{4B5F4B49-AF3B-4ABA-B031-0F2D25F1121D}" sibTransId="{E4F62864-6FCC-4B51-9EE0-CD10F6E27FC6}"/>
    <dgm:cxn modelId="{3A730FC6-3329-4F1A-8A3C-E13C824388A7}" type="presOf" srcId="{C2F9112C-EC60-4299-87A6-0A18E09ACF25}" destId="{9D3751AC-6DAC-4619-97D5-54142DA805C3}" srcOrd="0" destOrd="0" presId="urn:microsoft.com/office/officeart/2018/2/layout/IconVerticalSolidList"/>
    <dgm:cxn modelId="{9387A7DB-DFEA-48F3-A0CD-87B96E87CB55}" type="presOf" srcId="{10E0F0FC-47A6-4165-A1DD-81DAA103EB71}" destId="{F55CB90C-7717-48A0-BE40-E8FD8659E88D}" srcOrd="0" destOrd="0" presId="urn:microsoft.com/office/officeart/2018/2/layout/IconVerticalSolidList"/>
    <dgm:cxn modelId="{36845C82-27B1-496C-BC4F-8E874C6883AA}" type="presParOf" srcId="{7172FEB7-F2B1-4522-8E7A-8A5431EFB0F2}" destId="{36D61D9C-89D9-483C-A85A-0925BD301B3F}" srcOrd="0" destOrd="0" presId="urn:microsoft.com/office/officeart/2018/2/layout/IconVerticalSolidList"/>
    <dgm:cxn modelId="{FC61BD34-B8BA-4FF9-9518-A3E13711C22C}" type="presParOf" srcId="{36D61D9C-89D9-483C-A85A-0925BD301B3F}" destId="{D0223D09-7B38-4145-980F-B2B829EF5633}" srcOrd="0" destOrd="0" presId="urn:microsoft.com/office/officeart/2018/2/layout/IconVerticalSolidList"/>
    <dgm:cxn modelId="{C9F78E51-7E17-4414-BFFC-0316D27F5752}" type="presParOf" srcId="{36D61D9C-89D9-483C-A85A-0925BD301B3F}" destId="{097C2998-9A47-48B1-8EAA-554C8C4B1112}" srcOrd="1" destOrd="0" presId="urn:microsoft.com/office/officeart/2018/2/layout/IconVerticalSolidList"/>
    <dgm:cxn modelId="{F571EF81-7BCC-4EDF-B08E-BCFE52A99CDA}" type="presParOf" srcId="{36D61D9C-89D9-483C-A85A-0925BD301B3F}" destId="{6EC45EED-6EE4-488E-B4C2-408C878DD9A6}" srcOrd="2" destOrd="0" presId="urn:microsoft.com/office/officeart/2018/2/layout/IconVerticalSolidList"/>
    <dgm:cxn modelId="{CA0CBF0E-2CF6-466F-BF45-7CEDEBF559ED}" type="presParOf" srcId="{36D61D9C-89D9-483C-A85A-0925BD301B3F}" destId="{F55CB90C-7717-48A0-BE40-E8FD8659E88D}" srcOrd="3" destOrd="0" presId="urn:microsoft.com/office/officeart/2018/2/layout/IconVerticalSolidList"/>
    <dgm:cxn modelId="{5151881B-82FD-40D1-B1C9-035AFB944B1A}" type="presParOf" srcId="{7172FEB7-F2B1-4522-8E7A-8A5431EFB0F2}" destId="{570E70D6-A225-44BB-AFAB-8623C227087D}" srcOrd="1" destOrd="0" presId="urn:microsoft.com/office/officeart/2018/2/layout/IconVerticalSolidList"/>
    <dgm:cxn modelId="{779E8B25-640D-42DF-A2B9-ADEE323326D3}" type="presParOf" srcId="{7172FEB7-F2B1-4522-8E7A-8A5431EFB0F2}" destId="{B7B36C7E-AB4A-4555-9470-8D85672C9085}" srcOrd="2" destOrd="0" presId="urn:microsoft.com/office/officeart/2018/2/layout/IconVerticalSolidList"/>
    <dgm:cxn modelId="{410A07D1-7FED-4107-8398-016A79C2D123}" type="presParOf" srcId="{B7B36C7E-AB4A-4555-9470-8D85672C9085}" destId="{90B1C846-D3BC-4B65-9C01-F4F432851B64}" srcOrd="0" destOrd="0" presId="urn:microsoft.com/office/officeart/2018/2/layout/IconVerticalSolidList"/>
    <dgm:cxn modelId="{87B2434A-02DC-48AF-B884-4FF909AB18D1}" type="presParOf" srcId="{B7B36C7E-AB4A-4555-9470-8D85672C9085}" destId="{D9FBBE08-1CD6-4638-846A-32EADB00CDA8}" srcOrd="1" destOrd="0" presId="urn:microsoft.com/office/officeart/2018/2/layout/IconVerticalSolidList"/>
    <dgm:cxn modelId="{47D0037F-261B-4229-AFC8-80E9123BC10A}" type="presParOf" srcId="{B7B36C7E-AB4A-4555-9470-8D85672C9085}" destId="{6882A31C-1B71-4683-AD0E-C61A4B04B373}" srcOrd="2" destOrd="0" presId="urn:microsoft.com/office/officeart/2018/2/layout/IconVerticalSolidList"/>
    <dgm:cxn modelId="{DB6C653B-3CD9-4C6E-A386-F94849D533FA}" type="presParOf" srcId="{B7B36C7E-AB4A-4555-9470-8D85672C9085}" destId="{9D3751AC-6DAC-4619-97D5-54142DA805C3}" srcOrd="3" destOrd="0" presId="urn:microsoft.com/office/officeart/2018/2/layout/IconVerticalSolidList"/>
    <dgm:cxn modelId="{99E9BB9F-F56A-4440-9E56-062F5CB189CE}" type="presParOf" srcId="{7172FEB7-F2B1-4522-8E7A-8A5431EFB0F2}" destId="{BB1398AB-B379-417E-AB4B-4FE572090612}" srcOrd="3" destOrd="0" presId="urn:microsoft.com/office/officeart/2018/2/layout/IconVerticalSolidList"/>
    <dgm:cxn modelId="{EB37A167-8059-46F2-9F7A-8374718CE3D4}" type="presParOf" srcId="{7172FEB7-F2B1-4522-8E7A-8A5431EFB0F2}" destId="{590388E0-13AC-477C-9B18-B92885BF8BA4}" srcOrd="4" destOrd="0" presId="urn:microsoft.com/office/officeart/2018/2/layout/IconVerticalSolidList"/>
    <dgm:cxn modelId="{786B6356-B828-4F6A-9928-F034E8AE07FA}" type="presParOf" srcId="{590388E0-13AC-477C-9B18-B92885BF8BA4}" destId="{78BC9B81-7017-4581-9FD8-5376507BC95A}" srcOrd="0" destOrd="0" presId="urn:microsoft.com/office/officeart/2018/2/layout/IconVerticalSolidList"/>
    <dgm:cxn modelId="{D9B14988-BC3E-4700-909D-6136534A9506}" type="presParOf" srcId="{590388E0-13AC-477C-9B18-B92885BF8BA4}" destId="{8BA1A536-ACF1-47F2-907B-1C8EEC39EC09}" srcOrd="1" destOrd="0" presId="urn:microsoft.com/office/officeart/2018/2/layout/IconVerticalSolidList"/>
    <dgm:cxn modelId="{60480296-4C46-48D6-8F46-B707611DC9F4}" type="presParOf" srcId="{590388E0-13AC-477C-9B18-B92885BF8BA4}" destId="{CBC658B0-18BA-4701-BA2A-707EF3951E7E}" srcOrd="2" destOrd="0" presId="urn:microsoft.com/office/officeart/2018/2/layout/IconVerticalSolidList"/>
    <dgm:cxn modelId="{39DBDEEF-366A-4509-82CE-E9E4CAD722AA}" type="presParOf" srcId="{590388E0-13AC-477C-9B18-B92885BF8BA4}" destId="{DDD18116-709C-4B9D-95A2-9BBF1EE916D8}" srcOrd="3" destOrd="0" presId="urn:microsoft.com/office/officeart/2018/2/layout/IconVerticalSolidList"/>
    <dgm:cxn modelId="{3136D7C6-B4C5-45C2-8822-CE366FF7C6FF}" type="presParOf" srcId="{7172FEB7-F2B1-4522-8E7A-8A5431EFB0F2}" destId="{60D4C349-0C2F-46BB-A9A6-CB70074670F2}" srcOrd="5" destOrd="0" presId="urn:microsoft.com/office/officeart/2018/2/layout/IconVerticalSolidList"/>
    <dgm:cxn modelId="{139D33ED-5922-4643-93D0-24C195ECC321}" type="presParOf" srcId="{7172FEB7-F2B1-4522-8E7A-8A5431EFB0F2}" destId="{6A081374-E17D-49BB-99FE-EC8986216A9D}" srcOrd="6" destOrd="0" presId="urn:microsoft.com/office/officeart/2018/2/layout/IconVerticalSolidList"/>
    <dgm:cxn modelId="{E9FEC373-ECA4-4A5A-8352-BD93E9C8CA34}" type="presParOf" srcId="{6A081374-E17D-49BB-99FE-EC8986216A9D}" destId="{1705A052-98C1-40C2-9BE8-797715545477}" srcOrd="0" destOrd="0" presId="urn:microsoft.com/office/officeart/2018/2/layout/IconVerticalSolidList"/>
    <dgm:cxn modelId="{782ABA2A-2500-43F7-A59E-9144B0C69F1C}" type="presParOf" srcId="{6A081374-E17D-49BB-99FE-EC8986216A9D}" destId="{CF0A8D9D-A342-45EE-AEF8-4FCDC7766439}" srcOrd="1" destOrd="0" presId="urn:microsoft.com/office/officeart/2018/2/layout/IconVerticalSolidList"/>
    <dgm:cxn modelId="{9810E24A-FF6E-4813-B801-5410BE5EBFAC}" type="presParOf" srcId="{6A081374-E17D-49BB-99FE-EC8986216A9D}" destId="{C1BBCC8F-9CE2-4EA7-A243-1EF01FE5771D}" srcOrd="2" destOrd="0" presId="urn:microsoft.com/office/officeart/2018/2/layout/IconVerticalSolidList"/>
    <dgm:cxn modelId="{5A66CE7C-304B-4701-B7EC-8586F4DB9B36}" type="presParOf" srcId="{6A081374-E17D-49BB-99FE-EC8986216A9D}" destId="{6B7ED522-9140-45D3-A0CF-CB22A8919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2584D7-A488-42D3-ABA8-2BDE124CE4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80C450-055B-4889-AE8B-E58539A29E80}">
      <dgm:prSet/>
      <dgm:spPr/>
      <dgm:t>
        <a:bodyPr/>
        <a:lstStyle/>
        <a:p>
          <a:r>
            <a:rPr lang="es-ES" dirty="0" err="1"/>
            <a:t>Fremeworks</a:t>
          </a:r>
          <a:r>
            <a:rPr lang="es-ES" dirty="0"/>
            <a:t> de Procesamiento</a:t>
          </a:r>
          <a:endParaRPr lang="en-US" dirty="0"/>
        </a:p>
      </dgm:t>
    </dgm:pt>
    <dgm:pt modelId="{46205A60-E509-40C6-B6EB-A2D8F2927A84}" type="parTrans" cxnId="{44F4FA9C-8E7A-404C-ABCF-B780EE76E1DA}">
      <dgm:prSet/>
      <dgm:spPr/>
      <dgm:t>
        <a:bodyPr/>
        <a:lstStyle/>
        <a:p>
          <a:endParaRPr lang="en-US"/>
        </a:p>
      </dgm:t>
    </dgm:pt>
    <dgm:pt modelId="{20AFB7A9-E867-4F02-8EC5-8AAEAE763177}" type="sibTrans" cxnId="{44F4FA9C-8E7A-404C-ABCF-B780EE76E1DA}">
      <dgm:prSet/>
      <dgm:spPr/>
      <dgm:t>
        <a:bodyPr/>
        <a:lstStyle/>
        <a:p>
          <a:endParaRPr lang="en-US"/>
        </a:p>
      </dgm:t>
    </dgm:pt>
    <dgm:pt modelId="{308A00BF-21A5-4107-B269-BC8D2B079B1F}">
      <dgm:prSet/>
      <dgm:spPr/>
      <dgm:t>
        <a:bodyPr/>
        <a:lstStyle/>
        <a:p>
          <a:r>
            <a:rPr lang="es-ES"/>
            <a:t>Base de Datos NoSQL</a:t>
          </a:r>
          <a:endParaRPr lang="en-US"/>
        </a:p>
      </dgm:t>
    </dgm:pt>
    <dgm:pt modelId="{F291DDA0-438B-4E90-872C-EC15A09CF93E}" type="parTrans" cxnId="{419189A6-4A19-4AE8-9F58-9C3AEBEBF5CB}">
      <dgm:prSet/>
      <dgm:spPr/>
      <dgm:t>
        <a:bodyPr/>
        <a:lstStyle/>
        <a:p>
          <a:endParaRPr lang="en-US"/>
        </a:p>
      </dgm:t>
    </dgm:pt>
    <dgm:pt modelId="{3BA9D08B-1373-4C27-A87A-5EBAD88BB46A}" type="sibTrans" cxnId="{419189A6-4A19-4AE8-9F58-9C3AEBEBF5CB}">
      <dgm:prSet/>
      <dgm:spPr/>
      <dgm:t>
        <a:bodyPr/>
        <a:lstStyle/>
        <a:p>
          <a:endParaRPr lang="en-US"/>
        </a:p>
      </dgm:t>
    </dgm:pt>
    <dgm:pt modelId="{74930017-B64E-4C22-9FEC-51E31CFC4D6D}">
      <dgm:prSet/>
      <dgm:spPr/>
      <dgm:t>
        <a:bodyPr/>
        <a:lstStyle/>
        <a:p>
          <a:r>
            <a:rPr lang="es-ES"/>
            <a:t>Análisis de Datos</a:t>
          </a:r>
          <a:endParaRPr lang="en-US"/>
        </a:p>
      </dgm:t>
    </dgm:pt>
    <dgm:pt modelId="{B5E0606E-83C3-4B89-8486-C5E8D8D5870E}" type="parTrans" cxnId="{8308E5AC-8998-46CA-BFB6-33722DA9B22F}">
      <dgm:prSet/>
      <dgm:spPr/>
      <dgm:t>
        <a:bodyPr/>
        <a:lstStyle/>
        <a:p>
          <a:endParaRPr lang="en-US"/>
        </a:p>
      </dgm:t>
    </dgm:pt>
    <dgm:pt modelId="{687D2CF4-CF58-4BE3-A204-FF7F5DCC9B80}" type="sibTrans" cxnId="{8308E5AC-8998-46CA-BFB6-33722DA9B22F}">
      <dgm:prSet/>
      <dgm:spPr/>
      <dgm:t>
        <a:bodyPr/>
        <a:lstStyle/>
        <a:p>
          <a:endParaRPr lang="en-US"/>
        </a:p>
      </dgm:t>
    </dgm:pt>
    <dgm:pt modelId="{3F590571-C798-4C0B-A889-763E1674599F}">
      <dgm:prSet/>
      <dgm:spPr/>
      <dgm:t>
        <a:bodyPr/>
        <a:lstStyle/>
        <a:p>
          <a:r>
            <a:rPr lang="es-ES"/>
            <a:t>Marchine Learning y AI </a:t>
          </a:r>
          <a:endParaRPr lang="en-US"/>
        </a:p>
      </dgm:t>
    </dgm:pt>
    <dgm:pt modelId="{A6A2F6DF-7710-4F85-B70B-D7D4A3226FA1}" type="parTrans" cxnId="{B6A3180E-A1D1-46D5-AE63-016398C70605}">
      <dgm:prSet/>
      <dgm:spPr/>
      <dgm:t>
        <a:bodyPr/>
        <a:lstStyle/>
        <a:p>
          <a:endParaRPr lang="en-US"/>
        </a:p>
      </dgm:t>
    </dgm:pt>
    <dgm:pt modelId="{FA3E2D5F-8FD2-40A2-B28C-58AD6233DDAB}" type="sibTrans" cxnId="{B6A3180E-A1D1-46D5-AE63-016398C70605}">
      <dgm:prSet/>
      <dgm:spPr/>
      <dgm:t>
        <a:bodyPr/>
        <a:lstStyle/>
        <a:p>
          <a:endParaRPr lang="en-US"/>
        </a:p>
      </dgm:t>
    </dgm:pt>
    <dgm:pt modelId="{D4836331-AEB4-4DDE-BC66-C8D824D248AE}" type="pres">
      <dgm:prSet presAssocID="{A02584D7-A488-42D3-ABA8-2BDE124CE44E}" presName="linear" presStyleCnt="0">
        <dgm:presLayoutVars>
          <dgm:dir/>
          <dgm:animLvl val="lvl"/>
          <dgm:resizeHandles val="exact"/>
        </dgm:presLayoutVars>
      </dgm:prSet>
      <dgm:spPr/>
    </dgm:pt>
    <dgm:pt modelId="{53102FC5-072E-486F-88A4-4B0F6668C1C1}" type="pres">
      <dgm:prSet presAssocID="{A980C450-055B-4889-AE8B-E58539A29E80}" presName="parentLin" presStyleCnt="0"/>
      <dgm:spPr/>
    </dgm:pt>
    <dgm:pt modelId="{6B5D331D-922A-4B76-8B89-985CA4720A2C}" type="pres">
      <dgm:prSet presAssocID="{A980C450-055B-4889-AE8B-E58539A29E80}" presName="parentLeftMargin" presStyleLbl="node1" presStyleIdx="0" presStyleCnt="4"/>
      <dgm:spPr/>
    </dgm:pt>
    <dgm:pt modelId="{5AB88505-E6A1-4926-AAFF-B7B55D2DEEE5}" type="pres">
      <dgm:prSet presAssocID="{A980C450-055B-4889-AE8B-E58539A29E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91663F-33DD-48E2-9E85-9703EA03E564}" type="pres">
      <dgm:prSet presAssocID="{A980C450-055B-4889-AE8B-E58539A29E80}" presName="negativeSpace" presStyleCnt="0"/>
      <dgm:spPr/>
    </dgm:pt>
    <dgm:pt modelId="{6660800C-469B-4DEE-8DE0-CF20A75A7A73}" type="pres">
      <dgm:prSet presAssocID="{A980C450-055B-4889-AE8B-E58539A29E80}" presName="childText" presStyleLbl="conFgAcc1" presStyleIdx="0" presStyleCnt="4">
        <dgm:presLayoutVars>
          <dgm:bulletEnabled val="1"/>
        </dgm:presLayoutVars>
      </dgm:prSet>
      <dgm:spPr/>
    </dgm:pt>
    <dgm:pt modelId="{406C7C74-6FF4-4525-B471-BCB39C927F26}" type="pres">
      <dgm:prSet presAssocID="{20AFB7A9-E867-4F02-8EC5-8AAEAE763177}" presName="spaceBetweenRectangles" presStyleCnt="0"/>
      <dgm:spPr/>
    </dgm:pt>
    <dgm:pt modelId="{890BFFB8-F5F0-4668-91B9-40D60094E5A7}" type="pres">
      <dgm:prSet presAssocID="{308A00BF-21A5-4107-B269-BC8D2B079B1F}" presName="parentLin" presStyleCnt="0"/>
      <dgm:spPr/>
    </dgm:pt>
    <dgm:pt modelId="{0F63B864-30A1-4A3C-9C34-744F64ED5CD3}" type="pres">
      <dgm:prSet presAssocID="{308A00BF-21A5-4107-B269-BC8D2B079B1F}" presName="parentLeftMargin" presStyleLbl="node1" presStyleIdx="0" presStyleCnt="4"/>
      <dgm:spPr/>
    </dgm:pt>
    <dgm:pt modelId="{B46928FE-CD70-467A-A7BD-E183A1326727}" type="pres">
      <dgm:prSet presAssocID="{308A00BF-21A5-4107-B269-BC8D2B079B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55B559-49FC-4DB6-BD39-5E0467E6C3BD}" type="pres">
      <dgm:prSet presAssocID="{308A00BF-21A5-4107-B269-BC8D2B079B1F}" presName="negativeSpace" presStyleCnt="0"/>
      <dgm:spPr/>
    </dgm:pt>
    <dgm:pt modelId="{603BB415-A74D-47FE-A506-E5A121C0EDFC}" type="pres">
      <dgm:prSet presAssocID="{308A00BF-21A5-4107-B269-BC8D2B079B1F}" presName="childText" presStyleLbl="conFgAcc1" presStyleIdx="1" presStyleCnt="4">
        <dgm:presLayoutVars>
          <dgm:bulletEnabled val="1"/>
        </dgm:presLayoutVars>
      </dgm:prSet>
      <dgm:spPr/>
    </dgm:pt>
    <dgm:pt modelId="{8F9390E7-CBA8-4C3B-8D08-ED437D8E64AC}" type="pres">
      <dgm:prSet presAssocID="{3BA9D08B-1373-4C27-A87A-5EBAD88BB46A}" presName="spaceBetweenRectangles" presStyleCnt="0"/>
      <dgm:spPr/>
    </dgm:pt>
    <dgm:pt modelId="{08561EA4-7B31-4EBB-A059-7793E69CE6FC}" type="pres">
      <dgm:prSet presAssocID="{74930017-B64E-4C22-9FEC-51E31CFC4D6D}" presName="parentLin" presStyleCnt="0"/>
      <dgm:spPr/>
    </dgm:pt>
    <dgm:pt modelId="{6C039492-3532-4222-AF47-408D7D5F2E07}" type="pres">
      <dgm:prSet presAssocID="{74930017-B64E-4C22-9FEC-51E31CFC4D6D}" presName="parentLeftMargin" presStyleLbl="node1" presStyleIdx="1" presStyleCnt="4"/>
      <dgm:spPr/>
    </dgm:pt>
    <dgm:pt modelId="{4B4A8969-4659-4139-BFBD-191A13B72C5F}" type="pres">
      <dgm:prSet presAssocID="{74930017-B64E-4C22-9FEC-51E31CFC4D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799803-E325-4C67-B24F-4A80FF255C3A}" type="pres">
      <dgm:prSet presAssocID="{74930017-B64E-4C22-9FEC-51E31CFC4D6D}" presName="negativeSpace" presStyleCnt="0"/>
      <dgm:spPr/>
    </dgm:pt>
    <dgm:pt modelId="{0DFF32D2-061F-43CB-AA66-48DCE436FB3B}" type="pres">
      <dgm:prSet presAssocID="{74930017-B64E-4C22-9FEC-51E31CFC4D6D}" presName="childText" presStyleLbl="conFgAcc1" presStyleIdx="2" presStyleCnt="4">
        <dgm:presLayoutVars>
          <dgm:bulletEnabled val="1"/>
        </dgm:presLayoutVars>
      </dgm:prSet>
      <dgm:spPr/>
    </dgm:pt>
    <dgm:pt modelId="{0B27A58E-B141-4DF5-B854-94B65E634F31}" type="pres">
      <dgm:prSet presAssocID="{687D2CF4-CF58-4BE3-A204-FF7F5DCC9B80}" presName="spaceBetweenRectangles" presStyleCnt="0"/>
      <dgm:spPr/>
    </dgm:pt>
    <dgm:pt modelId="{C4FF65B7-F5EE-4FA6-B18B-13ED3566EDF8}" type="pres">
      <dgm:prSet presAssocID="{3F590571-C798-4C0B-A889-763E1674599F}" presName="parentLin" presStyleCnt="0"/>
      <dgm:spPr/>
    </dgm:pt>
    <dgm:pt modelId="{C9416CBA-605B-4C39-B9B4-E98724D2CAE2}" type="pres">
      <dgm:prSet presAssocID="{3F590571-C798-4C0B-A889-763E1674599F}" presName="parentLeftMargin" presStyleLbl="node1" presStyleIdx="2" presStyleCnt="4"/>
      <dgm:spPr/>
    </dgm:pt>
    <dgm:pt modelId="{0ABEAEA9-F29E-471E-9816-D1CEF446244F}" type="pres">
      <dgm:prSet presAssocID="{3F590571-C798-4C0B-A889-763E167459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FD02B5C-6A5F-4C27-ABD2-C24CFF954CEA}" type="pres">
      <dgm:prSet presAssocID="{3F590571-C798-4C0B-A889-763E1674599F}" presName="negativeSpace" presStyleCnt="0"/>
      <dgm:spPr/>
    </dgm:pt>
    <dgm:pt modelId="{BF085018-1BFF-4B5E-99CC-08D4D9768F43}" type="pres">
      <dgm:prSet presAssocID="{3F590571-C798-4C0B-A889-763E167459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6A3180E-A1D1-46D5-AE63-016398C70605}" srcId="{A02584D7-A488-42D3-ABA8-2BDE124CE44E}" destId="{3F590571-C798-4C0B-A889-763E1674599F}" srcOrd="3" destOrd="0" parTransId="{A6A2F6DF-7710-4F85-B70B-D7D4A3226FA1}" sibTransId="{FA3E2D5F-8FD2-40A2-B28C-58AD6233DDAB}"/>
    <dgm:cxn modelId="{EEE6972C-ACE5-427C-A3A8-2ED7BABB1731}" type="presOf" srcId="{3F590571-C798-4C0B-A889-763E1674599F}" destId="{C9416CBA-605B-4C39-B9B4-E98724D2CAE2}" srcOrd="0" destOrd="0" presId="urn:microsoft.com/office/officeart/2005/8/layout/list1"/>
    <dgm:cxn modelId="{214D967A-9301-4226-9881-894AC7022F3D}" type="presOf" srcId="{308A00BF-21A5-4107-B269-BC8D2B079B1F}" destId="{B46928FE-CD70-467A-A7BD-E183A1326727}" srcOrd="1" destOrd="0" presId="urn:microsoft.com/office/officeart/2005/8/layout/list1"/>
    <dgm:cxn modelId="{7F474289-B628-4C48-8465-0B62553B304C}" type="presOf" srcId="{A980C450-055B-4889-AE8B-E58539A29E80}" destId="{6B5D331D-922A-4B76-8B89-985CA4720A2C}" srcOrd="0" destOrd="0" presId="urn:microsoft.com/office/officeart/2005/8/layout/list1"/>
    <dgm:cxn modelId="{B85B7899-5BCF-430B-B3F2-C53876AF2808}" type="presOf" srcId="{74930017-B64E-4C22-9FEC-51E31CFC4D6D}" destId="{6C039492-3532-4222-AF47-408D7D5F2E07}" srcOrd="0" destOrd="0" presId="urn:microsoft.com/office/officeart/2005/8/layout/list1"/>
    <dgm:cxn modelId="{0BB2149A-98AA-412B-ABFF-06D447AD1C50}" type="presOf" srcId="{308A00BF-21A5-4107-B269-BC8D2B079B1F}" destId="{0F63B864-30A1-4A3C-9C34-744F64ED5CD3}" srcOrd="0" destOrd="0" presId="urn:microsoft.com/office/officeart/2005/8/layout/list1"/>
    <dgm:cxn modelId="{44F4FA9C-8E7A-404C-ABCF-B780EE76E1DA}" srcId="{A02584D7-A488-42D3-ABA8-2BDE124CE44E}" destId="{A980C450-055B-4889-AE8B-E58539A29E80}" srcOrd="0" destOrd="0" parTransId="{46205A60-E509-40C6-B6EB-A2D8F2927A84}" sibTransId="{20AFB7A9-E867-4F02-8EC5-8AAEAE763177}"/>
    <dgm:cxn modelId="{2DF887A0-EEEE-4573-A4F5-329CD3D26B89}" type="presOf" srcId="{A02584D7-A488-42D3-ABA8-2BDE124CE44E}" destId="{D4836331-AEB4-4DDE-BC66-C8D824D248AE}" srcOrd="0" destOrd="0" presId="urn:microsoft.com/office/officeart/2005/8/layout/list1"/>
    <dgm:cxn modelId="{419189A6-4A19-4AE8-9F58-9C3AEBEBF5CB}" srcId="{A02584D7-A488-42D3-ABA8-2BDE124CE44E}" destId="{308A00BF-21A5-4107-B269-BC8D2B079B1F}" srcOrd="1" destOrd="0" parTransId="{F291DDA0-438B-4E90-872C-EC15A09CF93E}" sibTransId="{3BA9D08B-1373-4C27-A87A-5EBAD88BB46A}"/>
    <dgm:cxn modelId="{C5DF18AC-C554-4992-B730-96D377B2FA8D}" type="presOf" srcId="{74930017-B64E-4C22-9FEC-51E31CFC4D6D}" destId="{4B4A8969-4659-4139-BFBD-191A13B72C5F}" srcOrd="1" destOrd="0" presId="urn:microsoft.com/office/officeart/2005/8/layout/list1"/>
    <dgm:cxn modelId="{8308E5AC-8998-46CA-BFB6-33722DA9B22F}" srcId="{A02584D7-A488-42D3-ABA8-2BDE124CE44E}" destId="{74930017-B64E-4C22-9FEC-51E31CFC4D6D}" srcOrd="2" destOrd="0" parTransId="{B5E0606E-83C3-4B89-8486-C5E8D8D5870E}" sibTransId="{687D2CF4-CF58-4BE3-A204-FF7F5DCC9B80}"/>
    <dgm:cxn modelId="{BE6AD7B2-107A-46A0-B262-E3B1626E07AF}" type="presOf" srcId="{A980C450-055B-4889-AE8B-E58539A29E80}" destId="{5AB88505-E6A1-4926-AAFF-B7B55D2DEEE5}" srcOrd="1" destOrd="0" presId="urn:microsoft.com/office/officeart/2005/8/layout/list1"/>
    <dgm:cxn modelId="{B98E09B4-D9C2-4000-96F6-6610AC8C536C}" type="presOf" srcId="{3F590571-C798-4C0B-A889-763E1674599F}" destId="{0ABEAEA9-F29E-471E-9816-D1CEF446244F}" srcOrd="1" destOrd="0" presId="urn:microsoft.com/office/officeart/2005/8/layout/list1"/>
    <dgm:cxn modelId="{2B2DADB7-382B-47D9-AB03-D4772C27F71E}" type="presParOf" srcId="{D4836331-AEB4-4DDE-BC66-C8D824D248AE}" destId="{53102FC5-072E-486F-88A4-4B0F6668C1C1}" srcOrd="0" destOrd="0" presId="urn:microsoft.com/office/officeart/2005/8/layout/list1"/>
    <dgm:cxn modelId="{206B00A8-B9F6-49D3-8BF4-710A767EB03B}" type="presParOf" srcId="{53102FC5-072E-486F-88A4-4B0F6668C1C1}" destId="{6B5D331D-922A-4B76-8B89-985CA4720A2C}" srcOrd="0" destOrd="0" presId="urn:microsoft.com/office/officeart/2005/8/layout/list1"/>
    <dgm:cxn modelId="{03F264D5-CF1F-4A73-A93B-4BCE7C06FEB0}" type="presParOf" srcId="{53102FC5-072E-486F-88A4-4B0F6668C1C1}" destId="{5AB88505-E6A1-4926-AAFF-B7B55D2DEEE5}" srcOrd="1" destOrd="0" presId="urn:microsoft.com/office/officeart/2005/8/layout/list1"/>
    <dgm:cxn modelId="{6D44C409-3C68-4BE5-AB37-122A29259CBA}" type="presParOf" srcId="{D4836331-AEB4-4DDE-BC66-C8D824D248AE}" destId="{0991663F-33DD-48E2-9E85-9703EA03E564}" srcOrd="1" destOrd="0" presId="urn:microsoft.com/office/officeart/2005/8/layout/list1"/>
    <dgm:cxn modelId="{24E43AFF-C6B0-4D3C-8B9F-93EB5B1428FB}" type="presParOf" srcId="{D4836331-AEB4-4DDE-BC66-C8D824D248AE}" destId="{6660800C-469B-4DEE-8DE0-CF20A75A7A73}" srcOrd="2" destOrd="0" presId="urn:microsoft.com/office/officeart/2005/8/layout/list1"/>
    <dgm:cxn modelId="{8D7AFFC9-8E78-4AC7-B38E-510BC45EEAA4}" type="presParOf" srcId="{D4836331-AEB4-4DDE-BC66-C8D824D248AE}" destId="{406C7C74-6FF4-4525-B471-BCB39C927F26}" srcOrd="3" destOrd="0" presId="urn:microsoft.com/office/officeart/2005/8/layout/list1"/>
    <dgm:cxn modelId="{1A06EE6D-029B-4006-A2AE-D559B4D2E83A}" type="presParOf" srcId="{D4836331-AEB4-4DDE-BC66-C8D824D248AE}" destId="{890BFFB8-F5F0-4668-91B9-40D60094E5A7}" srcOrd="4" destOrd="0" presId="urn:microsoft.com/office/officeart/2005/8/layout/list1"/>
    <dgm:cxn modelId="{562AE56D-EDFE-4016-A0C4-2344933ADF4F}" type="presParOf" srcId="{890BFFB8-F5F0-4668-91B9-40D60094E5A7}" destId="{0F63B864-30A1-4A3C-9C34-744F64ED5CD3}" srcOrd="0" destOrd="0" presId="urn:microsoft.com/office/officeart/2005/8/layout/list1"/>
    <dgm:cxn modelId="{FD9D291E-46BE-4277-A7D8-12E14E9071F0}" type="presParOf" srcId="{890BFFB8-F5F0-4668-91B9-40D60094E5A7}" destId="{B46928FE-CD70-467A-A7BD-E183A1326727}" srcOrd="1" destOrd="0" presId="urn:microsoft.com/office/officeart/2005/8/layout/list1"/>
    <dgm:cxn modelId="{D6404E3F-5697-4FD7-A444-162351304150}" type="presParOf" srcId="{D4836331-AEB4-4DDE-BC66-C8D824D248AE}" destId="{2F55B559-49FC-4DB6-BD39-5E0467E6C3BD}" srcOrd="5" destOrd="0" presId="urn:microsoft.com/office/officeart/2005/8/layout/list1"/>
    <dgm:cxn modelId="{FCD9F262-F48D-4D82-8895-76C74244D088}" type="presParOf" srcId="{D4836331-AEB4-4DDE-BC66-C8D824D248AE}" destId="{603BB415-A74D-47FE-A506-E5A121C0EDFC}" srcOrd="6" destOrd="0" presId="urn:microsoft.com/office/officeart/2005/8/layout/list1"/>
    <dgm:cxn modelId="{FE807B7F-DAE5-438E-AEFE-1CD9E4810E3B}" type="presParOf" srcId="{D4836331-AEB4-4DDE-BC66-C8D824D248AE}" destId="{8F9390E7-CBA8-4C3B-8D08-ED437D8E64AC}" srcOrd="7" destOrd="0" presId="urn:microsoft.com/office/officeart/2005/8/layout/list1"/>
    <dgm:cxn modelId="{8F95DD24-900A-462E-9745-BC0D29508082}" type="presParOf" srcId="{D4836331-AEB4-4DDE-BC66-C8D824D248AE}" destId="{08561EA4-7B31-4EBB-A059-7793E69CE6FC}" srcOrd="8" destOrd="0" presId="urn:microsoft.com/office/officeart/2005/8/layout/list1"/>
    <dgm:cxn modelId="{B761B22B-D011-4D78-A1EA-59E72E651453}" type="presParOf" srcId="{08561EA4-7B31-4EBB-A059-7793E69CE6FC}" destId="{6C039492-3532-4222-AF47-408D7D5F2E07}" srcOrd="0" destOrd="0" presId="urn:microsoft.com/office/officeart/2005/8/layout/list1"/>
    <dgm:cxn modelId="{0E64CD7E-FCAD-4F9D-92C8-825D1F28D4DD}" type="presParOf" srcId="{08561EA4-7B31-4EBB-A059-7793E69CE6FC}" destId="{4B4A8969-4659-4139-BFBD-191A13B72C5F}" srcOrd="1" destOrd="0" presId="urn:microsoft.com/office/officeart/2005/8/layout/list1"/>
    <dgm:cxn modelId="{AF0A47E8-3576-46CF-B732-DFAA8EF023A2}" type="presParOf" srcId="{D4836331-AEB4-4DDE-BC66-C8D824D248AE}" destId="{98799803-E325-4C67-B24F-4A80FF255C3A}" srcOrd="9" destOrd="0" presId="urn:microsoft.com/office/officeart/2005/8/layout/list1"/>
    <dgm:cxn modelId="{EC619789-CC0F-49BB-BC4E-2242DAA19E0A}" type="presParOf" srcId="{D4836331-AEB4-4DDE-BC66-C8D824D248AE}" destId="{0DFF32D2-061F-43CB-AA66-48DCE436FB3B}" srcOrd="10" destOrd="0" presId="urn:microsoft.com/office/officeart/2005/8/layout/list1"/>
    <dgm:cxn modelId="{DE14C48A-EFE7-4A18-8F42-6CBB69F6E3C9}" type="presParOf" srcId="{D4836331-AEB4-4DDE-BC66-C8D824D248AE}" destId="{0B27A58E-B141-4DF5-B854-94B65E634F31}" srcOrd="11" destOrd="0" presId="urn:microsoft.com/office/officeart/2005/8/layout/list1"/>
    <dgm:cxn modelId="{19482A3F-CF0A-4103-8404-6A45BEB2F8EF}" type="presParOf" srcId="{D4836331-AEB4-4DDE-BC66-C8D824D248AE}" destId="{C4FF65B7-F5EE-4FA6-B18B-13ED3566EDF8}" srcOrd="12" destOrd="0" presId="urn:microsoft.com/office/officeart/2005/8/layout/list1"/>
    <dgm:cxn modelId="{C561FF73-B593-4017-B222-B3E956032EC8}" type="presParOf" srcId="{C4FF65B7-F5EE-4FA6-B18B-13ED3566EDF8}" destId="{C9416CBA-605B-4C39-B9B4-E98724D2CAE2}" srcOrd="0" destOrd="0" presId="urn:microsoft.com/office/officeart/2005/8/layout/list1"/>
    <dgm:cxn modelId="{B669DE8F-1814-4EA7-8394-49C75A8F76B8}" type="presParOf" srcId="{C4FF65B7-F5EE-4FA6-B18B-13ED3566EDF8}" destId="{0ABEAEA9-F29E-471E-9816-D1CEF446244F}" srcOrd="1" destOrd="0" presId="urn:microsoft.com/office/officeart/2005/8/layout/list1"/>
    <dgm:cxn modelId="{C355A24A-ECEE-49C3-AEBD-4EEF85050CE8}" type="presParOf" srcId="{D4836331-AEB4-4DDE-BC66-C8D824D248AE}" destId="{9FD02B5C-6A5F-4C27-ABD2-C24CFF954CEA}" srcOrd="13" destOrd="0" presId="urn:microsoft.com/office/officeart/2005/8/layout/list1"/>
    <dgm:cxn modelId="{F784F010-0584-4874-AE4A-FE7500700C2D}" type="presParOf" srcId="{D4836331-AEB4-4DDE-BC66-C8D824D248AE}" destId="{BF085018-1BFF-4B5E-99CC-08D4D9768F4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31D72-D9FA-4892-BC59-6F72835B8F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256418-F0E4-451A-975D-97C1CF717076}">
      <dgm:prSet/>
      <dgm:spPr/>
      <dgm:t>
        <a:bodyPr/>
        <a:lstStyle/>
        <a:p>
          <a:r>
            <a:rPr lang="es-ES"/>
            <a:t>Privacidad y seguridad</a:t>
          </a:r>
          <a:endParaRPr lang="en-US"/>
        </a:p>
      </dgm:t>
    </dgm:pt>
    <dgm:pt modelId="{D4753E5D-B40D-4FA4-9A91-31581FA77016}" type="parTrans" cxnId="{1BA6DB29-BC39-4C2D-BB8A-FEB77247EF02}">
      <dgm:prSet/>
      <dgm:spPr/>
      <dgm:t>
        <a:bodyPr/>
        <a:lstStyle/>
        <a:p>
          <a:endParaRPr lang="en-US"/>
        </a:p>
      </dgm:t>
    </dgm:pt>
    <dgm:pt modelId="{5D412DF1-D0EA-40BE-B46E-1982C62F349D}" type="sibTrans" cxnId="{1BA6DB29-BC39-4C2D-BB8A-FEB77247EF02}">
      <dgm:prSet/>
      <dgm:spPr/>
      <dgm:t>
        <a:bodyPr/>
        <a:lstStyle/>
        <a:p>
          <a:endParaRPr lang="en-US"/>
        </a:p>
      </dgm:t>
    </dgm:pt>
    <dgm:pt modelId="{A8C9B251-F65F-4B03-B0F7-A3DE88D53B22}">
      <dgm:prSet/>
      <dgm:spPr/>
      <dgm:t>
        <a:bodyPr/>
        <a:lstStyle/>
        <a:p>
          <a:r>
            <a:rPr lang="es-ES"/>
            <a:t>Costo de Infraestructura</a:t>
          </a:r>
          <a:endParaRPr lang="en-US"/>
        </a:p>
      </dgm:t>
    </dgm:pt>
    <dgm:pt modelId="{39376229-34EE-46AA-B862-C17626217B5B}" type="parTrans" cxnId="{ACC3C7AE-5D0F-4D8C-8625-3F2DFA8A6A7C}">
      <dgm:prSet/>
      <dgm:spPr/>
      <dgm:t>
        <a:bodyPr/>
        <a:lstStyle/>
        <a:p>
          <a:endParaRPr lang="en-US"/>
        </a:p>
      </dgm:t>
    </dgm:pt>
    <dgm:pt modelId="{578F33C6-CF65-4DEA-A222-E6211BA9D0C4}" type="sibTrans" cxnId="{ACC3C7AE-5D0F-4D8C-8625-3F2DFA8A6A7C}">
      <dgm:prSet/>
      <dgm:spPr/>
      <dgm:t>
        <a:bodyPr/>
        <a:lstStyle/>
        <a:p>
          <a:endParaRPr lang="en-US"/>
        </a:p>
      </dgm:t>
    </dgm:pt>
    <dgm:pt modelId="{7372FCD8-CFE9-4991-BA2F-AE7DFC04B3FF}">
      <dgm:prSet/>
      <dgm:spPr/>
      <dgm:t>
        <a:bodyPr/>
        <a:lstStyle/>
        <a:p>
          <a:r>
            <a:rPr lang="es-ES"/>
            <a:t>Calidad de datos</a:t>
          </a:r>
          <a:endParaRPr lang="en-US"/>
        </a:p>
      </dgm:t>
    </dgm:pt>
    <dgm:pt modelId="{DBEFFC8F-73E4-4F44-8BF1-BC1C6248FF55}" type="parTrans" cxnId="{D6A4CF78-0F7E-4CDD-BB82-AF6C5313BF2C}">
      <dgm:prSet/>
      <dgm:spPr/>
      <dgm:t>
        <a:bodyPr/>
        <a:lstStyle/>
        <a:p>
          <a:endParaRPr lang="en-US"/>
        </a:p>
      </dgm:t>
    </dgm:pt>
    <dgm:pt modelId="{FE1888D4-787C-47E5-9259-60C92A2DA462}" type="sibTrans" cxnId="{D6A4CF78-0F7E-4CDD-BB82-AF6C5313BF2C}">
      <dgm:prSet/>
      <dgm:spPr/>
      <dgm:t>
        <a:bodyPr/>
        <a:lstStyle/>
        <a:p>
          <a:endParaRPr lang="en-US"/>
        </a:p>
      </dgm:t>
    </dgm:pt>
    <dgm:pt modelId="{3BB2186E-C6D1-4C8A-95FA-8495F07778C8}">
      <dgm:prSet/>
      <dgm:spPr/>
      <dgm:t>
        <a:bodyPr/>
        <a:lstStyle/>
        <a:p>
          <a:r>
            <a:rPr lang="es-ES"/>
            <a:t>Falta de talento</a:t>
          </a:r>
          <a:endParaRPr lang="en-US"/>
        </a:p>
      </dgm:t>
    </dgm:pt>
    <dgm:pt modelId="{837E1500-EA51-4471-8DB9-D738376D3F25}" type="parTrans" cxnId="{E1C25ACC-6370-49B0-8DE0-3658B5B495C0}">
      <dgm:prSet/>
      <dgm:spPr/>
      <dgm:t>
        <a:bodyPr/>
        <a:lstStyle/>
        <a:p>
          <a:endParaRPr lang="en-US"/>
        </a:p>
      </dgm:t>
    </dgm:pt>
    <dgm:pt modelId="{EF3D7D43-987F-4980-87FB-DC5B999EBF33}" type="sibTrans" cxnId="{E1C25ACC-6370-49B0-8DE0-3658B5B495C0}">
      <dgm:prSet/>
      <dgm:spPr/>
      <dgm:t>
        <a:bodyPr/>
        <a:lstStyle/>
        <a:p>
          <a:endParaRPr lang="en-US"/>
        </a:p>
      </dgm:t>
    </dgm:pt>
    <dgm:pt modelId="{0E8B9B96-6DEB-4506-9EA0-BFB5BD7B5E34}" type="pres">
      <dgm:prSet presAssocID="{30E31D72-D9FA-4892-BC59-6F72835B8F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33E245-B472-4EED-87B2-7A9B6BCC9E94}" type="pres">
      <dgm:prSet presAssocID="{80256418-F0E4-451A-975D-97C1CF717076}" presName="hierRoot1" presStyleCnt="0"/>
      <dgm:spPr/>
    </dgm:pt>
    <dgm:pt modelId="{6B937067-5D1E-4C22-9CAD-76181B893C43}" type="pres">
      <dgm:prSet presAssocID="{80256418-F0E4-451A-975D-97C1CF717076}" presName="composite" presStyleCnt="0"/>
      <dgm:spPr/>
    </dgm:pt>
    <dgm:pt modelId="{F9F7450B-B186-433F-B149-898705659CD1}" type="pres">
      <dgm:prSet presAssocID="{80256418-F0E4-451A-975D-97C1CF717076}" presName="background" presStyleLbl="node0" presStyleIdx="0" presStyleCnt="4"/>
      <dgm:spPr/>
    </dgm:pt>
    <dgm:pt modelId="{48869E62-9302-4188-BDDD-4EA8D228AC44}" type="pres">
      <dgm:prSet presAssocID="{80256418-F0E4-451A-975D-97C1CF717076}" presName="text" presStyleLbl="fgAcc0" presStyleIdx="0" presStyleCnt="4">
        <dgm:presLayoutVars>
          <dgm:chPref val="3"/>
        </dgm:presLayoutVars>
      </dgm:prSet>
      <dgm:spPr/>
    </dgm:pt>
    <dgm:pt modelId="{7D3AC6D1-5A06-4D8C-BCBB-619B9BDA6FCE}" type="pres">
      <dgm:prSet presAssocID="{80256418-F0E4-451A-975D-97C1CF717076}" presName="hierChild2" presStyleCnt="0"/>
      <dgm:spPr/>
    </dgm:pt>
    <dgm:pt modelId="{9D7BA9F1-1A67-411C-9E06-E9A8EE0E88E2}" type="pres">
      <dgm:prSet presAssocID="{A8C9B251-F65F-4B03-B0F7-A3DE88D53B22}" presName="hierRoot1" presStyleCnt="0"/>
      <dgm:spPr/>
    </dgm:pt>
    <dgm:pt modelId="{63E0CCC9-FB87-4E62-ABB6-FDAC8A5DDB3E}" type="pres">
      <dgm:prSet presAssocID="{A8C9B251-F65F-4B03-B0F7-A3DE88D53B22}" presName="composite" presStyleCnt="0"/>
      <dgm:spPr/>
    </dgm:pt>
    <dgm:pt modelId="{973CEBEF-903C-4BDA-A74D-F1F6E861BDB6}" type="pres">
      <dgm:prSet presAssocID="{A8C9B251-F65F-4B03-B0F7-A3DE88D53B22}" presName="background" presStyleLbl="node0" presStyleIdx="1" presStyleCnt="4"/>
      <dgm:spPr/>
    </dgm:pt>
    <dgm:pt modelId="{0A1CA837-65C3-4903-A016-87B9967FF6B1}" type="pres">
      <dgm:prSet presAssocID="{A8C9B251-F65F-4B03-B0F7-A3DE88D53B22}" presName="text" presStyleLbl="fgAcc0" presStyleIdx="1" presStyleCnt="4">
        <dgm:presLayoutVars>
          <dgm:chPref val="3"/>
        </dgm:presLayoutVars>
      </dgm:prSet>
      <dgm:spPr/>
    </dgm:pt>
    <dgm:pt modelId="{19EC80AB-02EF-4163-ADEB-E2CA9886E028}" type="pres">
      <dgm:prSet presAssocID="{A8C9B251-F65F-4B03-B0F7-A3DE88D53B22}" presName="hierChild2" presStyleCnt="0"/>
      <dgm:spPr/>
    </dgm:pt>
    <dgm:pt modelId="{876630D0-0C95-4E31-95B6-1069C72CFE7C}" type="pres">
      <dgm:prSet presAssocID="{7372FCD8-CFE9-4991-BA2F-AE7DFC04B3FF}" presName="hierRoot1" presStyleCnt="0"/>
      <dgm:spPr/>
    </dgm:pt>
    <dgm:pt modelId="{FC582FA4-3342-4460-B3D9-536CF8BBC5DE}" type="pres">
      <dgm:prSet presAssocID="{7372FCD8-CFE9-4991-BA2F-AE7DFC04B3FF}" presName="composite" presStyleCnt="0"/>
      <dgm:spPr/>
    </dgm:pt>
    <dgm:pt modelId="{9EAF759B-CA28-4E36-A945-51F971B8022E}" type="pres">
      <dgm:prSet presAssocID="{7372FCD8-CFE9-4991-BA2F-AE7DFC04B3FF}" presName="background" presStyleLbl="node0" presStyleIdx="2" presStyleCnt="4"/>
      <dgm:spPr/>
    </dgm:pt>
    <dgm:pt modelId="{F99375D0-6BDF-408E-BD74-162CAF31767C}" type="pres">
      <dgm:prSet presAssocID="{7372FCD8-CFE9-4991-BA2F-AE7DFC04B3FF}" presName="text" presStyleLbl="fgAcc0" presStyleIdx="2" presStyleCnt="4">
        <dgm:presLayoutVars>
          <dgm:chPref val="3"/>
        </dgm:presLayoutVars>
      </dgm:prSet>
      <dgm:spPr/>
    </dgm:pt>
    <dgm:pt modelId="{F36F8693-BE98-41B8-8186-1A4640C0D1A4}" type="pres">
      <dgm:prSet presAssocID="{7372FCD8-CFE9-4991-BA2F-AE7DFC04B3FF}" presName="hierChild2" presStyleCnt="0"/>
      <dgm:spPr/>
    </dgm:pt>
    <dgm:pt modelId="{38F54C08-62BF-4482-A807-A01B3098B0CE}" type="pres">
      <dgm:prSet presAssocID="{3BB2186E-C6D1-4C8A-95FA-8495F07778C8}" presName="hierRoot1" presStyleCnt="0"/>
      <dgm:spPr/>
    </dgm:pt>
    <dgm:pt modelId="{BFDE6D1B-987D-462B-9937-F3DDAEB1AC97}" type="pres">
      <dgm:prSet presAssocID="{3BB2186E-C6D1-4C8A-95FA-8495F07778C8}" presName="composite" presStyleCnt="0"/>
      <dgm:spPr/>
    </dgm:pt>
    <dgm:pt modelId="{851C83D1-B7E0-4097-A340-880EFF351D0E}" type="pres">
      <dgm:prSet presAssocID="{3BB2186E-C6D1-4C8A-95FA-8495F07778C8}" presName="background" presStyleLbl="node0" presStyleIdx="3" presStyleCnt="4"/>
      <dgm:spPr/>
    </dgm:pt>
    <dgm:pt modelId="{40FE38BB-AFCB-4C1F-BD9E-712DDBC924BD}" type="pres">
      <dgm:prSet presAssocID="{3BB2186E-C6D1-4C8A-95FA-8495F07778C8}" presName="text" presStyleLbl="fgAcc0" presStyleIdx="3" presStyleCnt="4">
        <dgm:presLayoutVars>
          <dgm:chPref val="3"/>
        </dgm:presLayoutVars>
      </dgm:prSet>
      <dgm:spPr/>
    </dgm:pt>
    <dgm:pt modelId="{87373FC5-10DE-4429-9958-819E0D6B9B7F}" type="pres">
      <dgm:prSet presAssocID="{3BB2186E-C6D1-4C8A-95FA-8495F07778C8}" presName="hierChild2" presStyleCnt="0"/>
      <dgm:spPr/>
    </dgm:pt>
  </dgm:ptLst>
  <dgm:cxnLst>
    <dgm:cxn modelId="{D47C1819-1DA9-4F2B-85E4-2F538A41C68C}" type="presOf" srcId="{7372FCD8-CFE9-4991-BA2F-AE7DFC04B3FF}" destId="{F99375D0-6BDF-408E-BD74-162CAF31767C}" srcOrd="0" destOrd="0" presId="urn:microsoft.com/office/officeart/2005/8/layout/hierarchy1"/>
    <dgm:cxn modelId="{1BA6DB29-BC39-4C2D-BB8A-FEB77247EF02}" srcId="{30E31D72-D9FA-4892-BC59-6F72835B8F2E}" destId="{80256418-F0E4-451A-975D-97C1CF717076}" srcOrd="0" destOrd="0" parTransId="{D4753E5D-B40D-4FA4-9A91-31581FA77016}" sibTransId="{5D412DF1-D0EA-40BE-B46E-1982C62F349D}"/>
    <dgm:cxn modelId="{D6A4CF78-0F7E-4CDD-BB82-AF6C5313BF2C}" srcId="{30E31D72-D9FA-4892-BC59-6F72835B8F2E}" destId="{7372FCD8-CFE9-4991-BA2F-AE7DFC04B3FF}" srcOrd="2" destOrd="0" parTransId="{DBEFFC8F-73E4-4F44-8BF1-BC1C6248FF55}" sibTransId="{FE1888D4-787C-47E5-9259-60C92A2DA462}"/>
    <dgm:cxn modelId="{9CF0269C-3489-4746-8C00-D9122CFBEC0E}" type="presOf" srcId="{30E31D72-D9FA-4892-BC59-6F72835B8F2E}" destId="{0E8B9B96-6DEB-4506-9EA0-BFB5BD7B5E34}" srcOrd="0" destOrd="0" presId="urn:microsoft.com/office/officeart/2005/8/layout/hierarchy1"/>
    <dgm:cxn modelId="{ACC3C7AE-5D0F-4D8C-8625-3F2DFA8A6A7C}" srcId="{30E31D72-D9FA-4892-BC59-6F72835B8F2E}" destId="{A8C9B251-F65F-4B03-B0F7-A3DE88D53B22}" srcOrd="1" destOrd="0" parTransId="{39376229-34EE-46AA-B862-C17626217B5B}" sibTransId="{578F33C6-CF65-4DEA-A222-E6211BA9D0C4}"/>
    <dgm:cxn modelId="{22F9A3B6-C69E-4DE5-87C4-B9110C09B25B}" type="presOf" srcId="{80256418-F0E4-451A-975D-97C1CF717076}" destId="{48869E62-9302-4188-BDDD-4EA8D228AC44}" srcOrd="0" destOrd="0" presId="urn:microsoft.com/office/officeart/2005/8/layout/hierarchy1"/>
    <dgm:cxn modelId="{0CE6B6BD-B499-4601-9F64-C8D88F98E373}" type="presOf" srcId="{3BB2186E-C6D1-4C8A-95FA-8495F07778C8}" destId="{40FE38BB-AFCB-4C1F-BD9E-712DDBC924BD}" srcOrd="0" destOrd="0" presId="urn:microsoft.com/office/officeart/2005/8/layout/hierarchy1"/>
    <dgm:cxn modelId="{8E04C5C6-E05F-4D4E-B4B4-CF758DA3B110}" type="presOf" srcId="{A8C9B251-F65F-4B03-B0F7-A3DE88D53B22}" destId="{0A1CA837-65C3-4903-A016-87B9967FF6B1}" srcOrd="0" destOrd="0" presId="urn:microsoft.com/office/officeart/2005/8/layout/hierarchy1"/>
    <dgm:cxn modelId="{E1C25ACC-6370-49B0-8DE0-3658B5B495C0}" srcId="{30E31D72-D9FA-4892-BC59-6F72835B8F2E}" destId="{3BB2186E-C6D1-4C8A-95FA-8495F07778C8}" srcOrd="3" destOrd="0" parTransId="{837E1500-EA51-4471-8DB9-D738376D3F25}" sibTransId="{EF3D7D43-987F-4980-87FB-DC5B999EBF33}"/>
    <dgm:cxn modelId="{53CE5F11-D14C-46B3-A717-9BA43223A32A}" type="presParOf" srcId="{0E8B9B96-6DEB-4506-9EA0-BFB5BD7B5E34}" destId="{FB33E245-B472-4EED-87B2-7A9B6BCC9E94}" srcOrd="0" destOrd="0" presId="urn:microsoft.com/office/officeart/2005/8/layout/hierarchy1"/>
    <dgm:cxn modelId="{70D90974-49BD-43E4-9231-1D07D6633991}" type="presParOf" srcId="{FB33E245-B472-4EED-87B2-7A9B6BCC9E94}" destId="{6B937067-5D1E-4C22-9CAD-76181B893C43}" srcOrd="0" destOrd="0" presId="urn:microsoft.com/office/officeart/2005/8/layout/hierarchy1"/>
    <dgm:cxn modelId="{880B97B7-CD9E-4C05-9949-03DAB9BC5877}" type="presParOf" srcId="{6B937067-5D1E-4C22-9CAD-76181B893C43}" destId="{F9F7450B-B186-433F-B149-898705659CD1}" srcOrd="0" destOrd="0" presId="urn:microsoft.com/office/officeart/2005/8/layout/hierarchy1"/>
    <dgm:cxn modelId="{D81F9710-ECEF-4875-B313-E59A2FA6F0B7}" type="presParOf" srcId="{6B937067-5D1E-4C22-9CAD-76181B893C43}" destId="{48869E62-9302-4188-BDDD-4EA8D228AC44}" srcOrd="1" destOrd="0" presId="urn:microsoft.com/office/officeart/2005/8/layout/hierarchy1"/>
    <dgm:cxn modelId="{42278453-5424-47EE-9BA1-960C53B1A804}" type="presParOf" srcId="{FB33E245-B472-4EED-87B2-7A9B6BCC9E94}" destId="{7D3AC6D1-5A06-4D8C-BCBB-619B9BDA6FCE}" srcOrd="1" destOrd="0" presId="urn:microsoft.com/office/officeart/2005/8/layout/hierarchy1"/>
    <dgm:cxn modelId="{2049229A-BDBD-4D7E-AAC8-08C9760CF112}" type="presParOf" srcId="{0E8B9B96-6DEB-4506-9EA0-BFB5BD7B5E34}" destId="{9D7BA9F1-1A67-411C-9E06-E9A8EE0E88E2}" srcOrd="1" destOrd="0" presId="urn:microsoft.com/office/officeart/2005/8/layout/hierarchy1"/>
    <dgm:cxn modelId="{458DE499-F1B9-452C-B221-7B7086A2E2C9}" type="presParOf" srcId="{9D7BA9F1-1A67-411C-9E06-E9A8EE0E88E2}" destId="{63E0CCC9-FB87-4E62-ABB6-FDAC8A5DDB3E}" srcOrd="0" destOrd="0" presId="urn:microsoft.com/office/officeart/2005/8/layout/hierarchy1"/>
    <dgm:cxn modelId="{C34E4D12-39E6-4A63-B5D4-3A33E22DD51D}" type="presParOf" srcId="{63E0CCC9-FB87-4E62-ABB6-FDAC8A5DDB3E}" destId="{973CEBEF-903C-4BDA-A74D-F1F6E861BDB6}" srcOrd="0" destOrd="0" presId="urn:microsoft.com/office/officeart/2005/8/layout/hierarchy1"/>
    <dgm:cxn modelId="{F4058579-3005-4AFE-8300-AACE48A9C53A}" type="presParOf" srcId="{63E0CCC9-FB87-4E62-ABB6-FDAC8A5DDB3E}" destId="{0A1CA837-65C3-4903-A016-87B9967FF6B1}" srcOrd="1" destOrd="0" presId="urn:microsoft.com/office/officeart/2005/8/layout/hierarchy1"/>
    <dgm:cxn modelId="{FBF5793F-B8B9-4FEA-BB53-5378675BB192}" type="presParOf" srcId="{9D7BA9F1-1A67-411C-9E06-E9A8EE0E88E2}" destId="{19EC80AB-02EF-4163-ADEB-E2CA9886E028}" srcOrd="1" destOrd="0" presId="urn:microsoft.com/office/officeart/2005/8/layout/hierarchy1"/>
    <dgm:cxn modelId="{6E7C0505-CE02-44AF-AA8C-CA1F9A20192D}" type="presParOf" srcId="{0E8B9B96-6DEB-4506-9EA0-BFB5BD7B5E34}" destId="{876630D0-0C95-4E31-95B6-1069C72CFE7C}" srcOrd="2" destOrd="0" presId="urn:microsoft.com/office/officeart/2005/8/layout/hierarchy1"/>
    <dgm:cxn modelId="{D7377001-522B-4BA4-B20A-1A91BB2EBEF9}" type="presParOf" srcId="{876630D0-0C95-4E31-95B6-1069C72CFE7C}" destId="{FC582FA4-3342-4460-B3D9-536CF8BBC5DE}" srcOrd="0" destOrd="0" presId="urn:microsoft.com/office/officeart/2005/8/layout/hierarchy1"/>
    <dgm:cxn modelId="{6F2D7A34-216C-4563-9BC5-3C3D75F21923}" type="presParOf" srcId="{FC582FA4-3342-4460-B3D9-536CF8BBC5DE}" destId="{9EAF759B-CA28-4E36-A945-51F971B8022E}" srcOrd="0" destOrd="0" presId="urn:microsoft.com/office/officeart/2005/8/layout/hierarchy1"/>
    <dgm:cxn modelId="{028F2915-1E7B-4DDE-B42F-03609BFC23A7}" type="presParOf" srcId="{FC582FA4-3342-4460-B3D9-536CF8BBC5DE}" destId="{F99375D0-6BDF-408E-BD74-162CAF31767C}" srcOrd="1" destOrd="0" presId="urn:microsoft.com/office/officeart/2005/8/layout/hierarchy1"/>
    <dgm:cxn modelId="{B69BE007-56CE-47B5-B733-40986ABB1A70}" type="presParOf" srcId="{876630D0-0C95-4E31-95B6-1069C72CFE7C}" destId="{F36F8693-BE98-41B8-8186-1A4640C0D1A4}" srcOrd="1" destOrd="0" presId="urn:microsoft.com/office/officeart/2005/8/layout/hierarchy1"/>
    <dgm:cxn modelId="{9DF8E10B-7493-4620-B4FD-607D169F0229}" type="presParOf" srcId="{0E8B9B96-6DEB-4506-9EA0-BFB5BD7B5E34}" destId="{38F54C08-62BF-4482-A807-A01B3098B0CE}" srcOrd="3" destOrd="0" presId="urn:microsoft.com/office/officeart/2005/8/layout/hierarchy1"/>
    <dgm:cxn modelId="{D842BF48-9B7D-4F9C-A502-2FBB105E0638}" type="presParOf" srcId="{38F54C08-62BF-4482-A807-A01B3098B0CE}" destId="{BFDE6D1B-987D-462B-9937-F3DDAEB1AC97}" srcOrd="0" destOrd="0" presId="urn:microsoft.com/office/officeart/2005/8/layout/hierarchy1"/>
    <dgm:cxn modelId="{035B2E38-84F7-4667-A922-DCB1C8A8A671}" type="presParOf" srcId="{BFDE6D1B-987D-462B-9937-F3DDAEB1AC97}" destId="{851C83D1-B7E0-4097-A340-880EFF351D0E}" srcOrd="0" destOrd="0" presId="urn:microsoft.com/office/officeart/2005/8/layout/hierarchy1"/>
    <dgm:cxn modelId="{B8DABAA8-C657-409D-9178-ABF7CFB41409}" type="presParOf" srcId="{BFDE6D1B-987D-462B-9937-F3DDAEB1AC97}" destId="{40FE38BB-AFCB-4C1F-BD9E-712DDBC924BD}" srcOrd="1" destOrd="0" presId="urn:microsoft.com/office/officeart/2005/8/layout/hierarchy1"/>
    <dgm:cxn modelId="{B9071E44-24E5-49E0-B7F8-30FFE96F98C6}" type="presParOf" srcId="{38F54C08-62BF-4482-A807-A01B3098B0CE}" destId="{87373FC5-10DE-4429-9958-819E0D6B9B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DD3538-EB73-41DD-A2B5-2C362E7CE5F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91BC69-B1E6-4570-AEC2-5E8A74BC5F18}">
      <dgm:prSet/>
      <dgm:spPr/>
      <dgm:t>
        <a:bodyPr/>
        <a:lstStyle/>
        <a:p>
          <a:r>
            <a:rPr lang="es-ES"/>
            <a:t>Tenemos el archivo ventas_grandes.csv, el cual contiene información sobre productos vendidos, sus precios, cantidades, las ciudades donde se vendieron y su categoría. El objetivo principal es descubrir:</a:t>
          </a:r>
          <a:endParaRPr lang="en-US"/>
        </a:p>
      </dgm:t>
    </dgm:pt>
    <dgm:pt modelId="{C59C8CAC-ACBF-4AA1-98F0-901CC3AAAAC8}" type="parTrans" cxnId="{157FEE0C-33E7-4902-931B-76369AFC71A8}">
      <dgm:prSet/>
      <dgm:spPr/>
      <dgm:t>
        <a:bodyPr/>
        <a:lstStyle/>
        <a:p>
          <a:endParaRPr lang="en-US"/>
        </a:p>
      </dgm:t>
    </dgm:pt>
    <dgm:pt modelId="{1560204C-E899-40B8-93F0-073B5AFF0CD2}" type="sibTrans" cxnId="{157FEE0C-33E7-4902-931B-76369AFC71A8}">
      <dgm:prSet/>
      <dgm:spPr/>
      <dgm:t>
        <a:bodyPr/>
        <a:lstStyle/>
        <a:p>
          <a:endParaRPr lang="en-US"/>
        </a:p>
      </dgm:t>
    </dgm:pt>
    <dgm:pt modelId="{C253B54B-057E-4975-AE6A-3D109767EAE5}">
      <dgm:prSet/>
      <dgm:spPr/>
      <dgm:t>
        <a:bodyPr/>
        <a:lstStyle/>
        <a:p>
          <a:r>
            <a:rPr lang="es-MX" b="0" i="0" baseline="0"/>
            <a:t>Qué productos generan más ingresos 💰</a:t>
          </a:r>
          <a:endParaRPr lang="en-US"/>
        </a:p>
      </dgm:t>
    </dgm:pt>
    <dgm:pt modelId="{ED835FD2-32DF-4FA9-AA36-CAE80F2A87BE}" type="parTrans" cxnId="{22497436-A218-4D45-A706-A7DDDA71B207}">
      <dgm:prSet/>
      <dgm:spPr/>
      <dgm:t>
        <a:bodyPr/>
        <a:lstStyle/>
        <a:p>
          <a:endParaRPr lang="en-US"/>
        </a:p>
      </dgm:t>
    </dgm:pt>
    <dgm:pt modelId="{4BCF2561-7AA6-423D-A41C-C44EFD4677EF}" type="sibTrans" cxnId="{22497436-A218-4D45-A706-A7DDDA71B207}">
      <dgm:prSet/>
      <dgm:spPr/>
      <dgm:t>
        <a:bodyPr/>
        <a:lstStyle/>
        <a:p>
          <a:endParaRPr lang="en-US"/>
        </a:p>
      </dgm:t>
    </dgm:pt>
    <dgm:pt modelId="{D899429C-6960-4AB0-B86C-859EF01C5AD5}">
      <dgm:prSet/>
      <dgm:spPr/>
      <dgm:t>
        <a:bodyPr/>
        <a:lstStyle/>
        <a:p>
          <a:r>
            <a:rPr lang="es-MX" b="0" i="0" baseline="0"/>
            <a:t>Qué ciudades compran más 🏙️</a:t>
          </a:r>
          <a:endParaRPr lang="en-US"/>
        </a:p>
      </dgm:t>
    </dgm:pt>
    <dgm:pt modelId="{82F76D73-A6EF-41A1-8F65-D98FDB8498CB}" type="parTrans" cxnId="{EE0C33D5-B17C-4512-A667-86C761E0BC26}">
      <dgm:prSet/>
      <dgm:spPr/>
      <dgm:t>
        <a:bodyPr/>
        <a:lstStyle/>
        <a:p>
          <a:endParaRPr lang="en-US"/>
        </a:p>
      </dgm:t>
    </dgm:pt>
    <dgm:pt modelId="{15D711EE-9EA3-48DB-899E-12FB43768380}" type="sibTrans" cxnId="{EE0C33D5-B17C-4512-A667-86C761E0BC26}">
      <dgm:prSet/>
      <dgm:spPr/>
      <dgm:t>
        <a:bodyPr/>
        <a:lstStyle/>
        <a:p>
          <a:endParaRPr lang="en-US"/>
        </a:p>
      </dgm:t>
    </dgm:pt>
    <dgm:pt modelId="{3BB7EF5E-B2BC-474E-A296-C670D89C73C5}">
      <dgm:prSet/>
      <dgm:spPr/>
      <dgm:t>
        <a:bodyPr/>
        <a:lstStyle/>
        <a:p>
          <a:r>
            <a:rPr lang="es-MX" b="0" i="0" baseline="0"/>
            <a:t>Qué categorías de productos se venden más 🛍️</a:t>
          </a:r>
          <a:endParaRPr lang="en-US"/>
        </a:p>
      </dgm:t>
    </dgm:pt>
    <dgm:pt modelId="{AFE0C178-5334-4B54-8FF0-DCFCEF051A16}" type="parTrans" cxnId="{BCF8DC35-5E78-4E15-9AA5-1537DC44AC0B}">
      <dgm:prSet/>
      <dgm:spPr/>
      <dgm:t>
        <a:bodyPr/>
        <a:lstStyle/>
        <a:p>
          <a:endParaRPr lang="en-US"/>
        </a:p>
      </dgm:t>
    </dgm:pt>
    <dgm:pt modelId="{4B9A7301-08E3-49D0-A368-A63D0A5A5196}" type="sibTrans" cxnId="{BCF8DC35-5E78-4E15-9AA5-1537DC44AC0B}">
      <dgm:prSet/>
      <dgm:spPr/>
      <dgm:t>
        <a:bodyPr/>
        <a:lstStyle/>
        <a:p>
          <a:endParaRPr lang="en-US"/>
        </a:p>
      </dgm:t>
    </dgm:pt>
    <dgm:pt modelId="{6B8E6429-6341-4DA8-8F12-63D5DFD8CB85}" type="pres">
      <dgm:prSet presAssocID="{C6DD3538-EB73-41DD-A2B5-2C362E7CE5F6}" presName="vert0" presStyleCnt="0">
        <dgm:presLayoutVars>
          <dgm:dir/>
          <dgm:animOne val="branch"/>
          <dgm:animLvl val="lvl"/>
        </dgm:presLayoutVars>
      </dgm:prSet>
      <dgm:spPr/>
    </dgm:pt>
    <dgm:pt modelId="{7B3D9C57-9136-48B0-A646-F3C259E99007}" type="pres">
      <dgm:prSet presAssocID="{6191BC69-B1E6-4570-AEC2-5E8A74BC5F18}" presName="thickLine" presStyleLbl="alignNode1" presStyleIdx="0" presStyleCnt="4"/>
      <dgm:spPr/>
    </dgm:pt>
    <dgm:pt modelId="{5BCCAF23-AC25-4B47-9764-F582F3007885}" type="pres">
      <dgm:prSet presAssocID="{6191BC69-B1E6-4570-AEC2-5E8A74BC5F18}" presName="horz1" presStyleCnt="0"/>
      <dgm:spPr/>
    </dgm:pt>
    <dgm:pt modelId="{4F2D8010-F61D-4B19-8B04-11C0E7A95E5B}" type="pres">
      <dgm:prSet presAssocID="{6191BC69-B1E6-4570-AEC2-5E8A74BC5F18}" presName="tx1" presStyleLbl="revTx" presStyleIdx="0" presStyleCnt="4"/>
      <dgm:spPr/>
    </dgm:pt>
    <dgm:pt modelId="{D797FE86-A7EC-4574-A6F1-9E2689182130}" type="pres">
      <dgm:prSet presAssocID="{6191BC69-B1E6-4570-AEC2-5E8A74BC5F18}" presName="vert1" presStyleCnt="0"/>
      <dgm:spPr/>
    </dgm:pt>
    <dgm:pt modelId="{F5C69326-C0F5-4779-92EA-44CA9DB8BAB6}" type="pres">
      <dgm:prSet presAssocID="{C253B54B-057E-4975-AE6A-3D109767EAE5}" presName="thickLine" presStyleLbl="alignNode1" presStyleIdx="1" presStyleCnt="4"/>
      <dgm:spPr/>
    </dgm:pt>
    <dgm:pt modelId="{488EC3DA-FEF0-4F2D-B10E-C56B41CFBA13}" type="pres">
      <dgm:prSet presAssocID="{C253B54B-057E-4975-AE6A-3D109767EAE5}" presName="horz1" presStyleCnt="0"/>
      <dgm:spPr/>
    </dgm:pt>
    <dgm:pt modelId="{DC1C8991-FDE4-4B6F-A3CE-DAD023A2348C}" type="pres">
      <dgm:prSet presAssocID="{C253B54B-057E-4975-AE6A-3D109767EAE5}" presName="tx1" presStyleLbl="revTx" presStyleIdx="1" presStyleCnt="4"/>
      <dgm:spPr/>
    </dgm:pt>
    <dgm:pt modelId="{4D296A55-7A68-487C-8EAB-C85B2A8D0F99}" type="pres">
      <dgm:prSet presAssocID="{C253B54B-057E-4975-AE6A-3D109767EAE5}" presName="vert1" presStyleCnt="0"/>
      <dgm:spPr/>
    </dgm:pt>
    <dgm:pt modelId="{070E665C-F88B-4C05-A306-98B3021A8A15}" type="pres">
      <dgm:prSet presAssocID="{D899429C-6960-4AB0-B86C-859EF01C5AD5}" presName="thickLine" presStyleLbl="alignNode1" presStyleIdx="2" presStyleCnt="4"/>
      <dgm:spPr/>
    </dgm:pt>
    <dgm:pt modelId="{8B2E4A8F-0C5A-49DF-A0E3-287E250FF52F}" type="pres">
      <dgm:prSet presAssocID="{D899429C-6960-4AB0-B86C-859EF01C5AD5}" presName="horz1" presStyleCnt="0"/>
      <dgm:spPr/>
    </dgm:pt>
    <dgm:pt modelId="{179CAFA0-EB24-455F-855E-F5438F57167D}" type="pres">
      <dgm:prSet presAssocID="{D899429C-6960-4AB0-B86C-859EF01C5AD5}" presName="tx1" presStyleLbl="revTx" presStyleIdx="2" presStyleCnt="4"/>
      <dgm:spPr/>
    </dgm:pt>
    <dgm:pt modelId="{4314AAEF-0F71-4427-8421-3DFF1004C782}" type="pres">
      <dgm:prSet presAssocID="{D899429C-6960-4AB0-B86C-859EF01C5AD5}" presName="vert1" presStyleCnt="0"/>
      <dgm:spPr/>
    </dgm:pt>
    <dgm:pt modelId="{7C18A06F-76C4-467D-B233-C0EB8CEB39DB}" type="pres">
      <dgm:prSet presAssocID="{3BB7EF5E-B2BC-474E-A296-C670D89C73C5}" presName="thickLine" presStyleLbl="alignNode1" presStyleIdx="3" presStyleCnt="4"/>
      <dgm:spPr/>
    </dgm:pt>
    <dgm:pt modelId="{955B6B6F-AD8C-4AE2-BA2C-D699B8D2E1AD}" type="pres">
      <dgm:prSet presAssocID="{3BB7EF5E-B2BC-474E-A296-C670D89C73C5}" presName="horz1" presStyleCnt="0"/>
      <dgm:spPr/>
    </dgm:pt>
    <dgm:pt modelId="{E6A0A463-AEDA-4EEB-B7D8-57C539502529}" type="pres">
      <dgm:prSet presAssocID="{3BB7EF5E-B2BC-474E-A296-C670D89C73C5}" presName="tx1" presStyleLbl="revTx" presStyleIdx="3" presStyleCnt="4"/>
      <dgm:spPr/>
    </dgm:pt>
    <dgm:pt modelId="{3F45F3AE-3791-4E53-8B68-6CACBACD56F3}" type="pres">
      <dgm:prSet presAssocID="{3BB7EF5E-B2BC-474E-A296-C670D89C73C5}" presName="vert1" presStyleCnt="0"/>
      <dgm:spPr/>
    </dgm:pt>
  </dgm:ptLst>
  <dgm:cxnLst>
    <dgm:cxn modelId="{BE25EC03-7CFC-45DD-A64A-CB81DDF9C05B}" type="presOf" srcId="{C6DD3538-EB73-41DD-A2B5-2C362E7CE5F6}" destId="{6B8E6429-6341-4DA8-8F12-63D5DFD8CB85}" srcOrd="0" destOrd="0" presId="urn:microsoft.com/office/officeart/2008/layout/LinedList"/>
    <dgm:cxn modelId="{157FEE0C-33E7-4902-931B-76369AFC71A8}" srcId="{C6DD3538-EB73-41DD-A2B5-2C362E7CE5F6}" destId="{6191BC69-B1E6-4570-AEC2-5E8A74BC5F18}" srcOrd="0" destOrd="0" parTransId="{C59C8CAC-ACBF-4AA1-98F0-901CC3AAAAC8}" sibTransId="{1560204C-E899-40B8-93F0-073B5AFF0CD2}"/>
    <dgm:cxn modelId="{BCF8DC35-5E78-4E15-9AA5-1537DC44AC0B}" srcId="{C6DD3538-EB73-41DD-A2B5-2C362E7CE5F6}" destId="{3BB7EF5E-B2BC-474E-A296-C670D89C73C5}" srcOrd="3" destOrd="0" parTransId="{AFE0C178-5334-4B54-8FF0-DCFCEF051A16}" sibTransId="{4B9A7301-08E3-49D0-A368-A63D0A5A5196}"/>
    <dgm:cxn modelId="{22497436-A218-4D45-A706-A7DDDA71B207}" srcId="{C6DD3538-EB73-41DD-A2B5-2C362E7CE5F6}" destId="{C253B54B-057E-4975-AE6A-3D109767EAE5}" srcOrd="1" destOrd="0" parTransId="{ED835FD2-32DF-4FA9-AA36-CAE80F2A87BE}" sibTransId="{4BCF2561-7AA6-423D-A41C-C44EFD4677EF}"/>
    <dgm:cxn modelId="{180B604D-D289-4273-B0A5-FD93728EC8A3}" type="presOf" srcId="{D899429C-6960-4AB0-B86C-859EF01C5AD5}" destId="{179CAFA0-EB24-455F-855E-F5438F57167D}" srcOrd="0" destOrd="0" presId="urn:microsoft.com/office/officeart/2008/layout/LinedList"/>
    <dgm:cxn modelId="{5D58938C-3371-4ADD-86AD-220826AAD25E}" type="presOf" srcId="{6191BC69-B1E6-4570-AEC2-5E8A74BC5F18}" destId="{4F2D8010-F61D-4B19-8B04-11C0E7A95E5B}" srcOrd="0" destOrd="0" presId="urn:microsoft.com/office/officeart/2008/layout/LinedList"/>
    <dgm:cxn modelId="{074411C1-31FA-4ECC-93E7-E68BFB80BADD}" type="presOf" srcId="{3BB7EF5E-B2BC-474E-A296-C670D89C73C5}" destId="{E6A0A463-AEDA-4EEB-B7D8-57C539502529}" srcOrd="0" destOrd="0" presId="urn:microsoft.com/office/officeart/2008/layout/LinedList"/>
    <dgm:cxn modelId="{EE0C33D5-B17C-4512-A667-86C761E0BC26}" srcId="{C6DD3538-EB73-41DD-A2B5-2C362E7CE5F6}" destId="{D899429C-6960-4AB0-B86C-859EF01C5AD5}" srcOrd="2" destOrd="0" parTransId="{82F76D73-A6EF-41A1-8F65-D98FDB8498CB}" sibTransId="{15D711EE-9EA3-48DB-899E-12FB43768380}"/>
    <dgm:cxn modelId="{202B69EC-1AC8-4712-A6F7-D0D2237ECB5F}" type="presOf" srcId="{C253B54B-057E-4975-AE6A-3D109767EAE5}" destId="{DC1C8991-FDE4-4B6F-A3CE-DAD023A2348C}" srcOrd="0" destOrd="0" presId="urn:microsoft.com/office/officeart/2008/layout/LinedList"/>
    <dgm:cxn modelId="{F168856E-0974-47C4-B731-132665862C4A}" type="presParOf" srcId="{6B8E6429-6341-4DA8-8F12-63D5DFD8CB85}" destId="{7B3D9C57-9136-48B0-A646-F3C259E99007}" srcOrd="0" destOrd="0" presId="urn:microsoft.com/office/officeart/2008/layout/LinedList"/>
    <dgm:cxn modelId="{055556B3-FF1E-4E05-A5D0-52E7DE16335D}" type="presParOf" srcId="{6B8E6429-6341-4DA8-8F12-63D5DFD8CB85}" destId="{5BCCAF23-AC25-4B47-9764-F582F3007885}" srcOrd="1" destOrd="0" presId="urn:microsoft.com/office/officeart/2008/layout/LinedList"/>
    <dgm:cxn modelId="{051F454E-FECC-4444-AEE3-53D3E85EF92C}" type="presParOf" srcId="{5BCCAF23-AC25-4B47-9764-F582F3007885}" destId="{4F2D8010-F61D-4B19-8B04-11C0E7A95E5B}" srcOrd="0" destOrd="0" presId="urn:microsoft.com/office/officeart/2008/layout/LinedList"/>
    <dgm:cxn modelId="{6B7973CF-2D6D-4FC6-9682-F91112A77D82}" type="presParOf" srcId="{5BCCAF23-AC25-4B47-9764-F582F3007885}" destId="{D797FE86-A7EC-4574-A6F1-9E2689182130}" srcOrd="1" destOrd="0" presId="urn:microsoft.com/office/officeart/2008/layout/LinedList"/>
    <dgm:cxn modelId="{2B6F441D-1558-4D3D-BEC1-06456B9B316D}" type="presParOf" srcId="{6B8E6429-6341-4DA8-8F12-63D5DFD8CB85}" destId="{F5C69326-C0F5-4779-92EA-44CA9DB8BAB6}" srcOrd="2" destOrd="0" presId="urn:microsoft.com/office/officeart/2008/layout/LinedList"/>
    <dgm:cxn modelId="{AE5FB25A-2190-47F9-A070-933215D5B747}" type="presParOf" srcId="{6B8E6429-6341-4DA8-8F12-63D5DFD8CB85}" destId="{488EC3DA-FEF0-4F2D-B10E-C56B41CFBA13}" srcOrd="3" destOrd="0" presId="urn:microsoft.com/office/officeart/2008/layout/LinedList"/>
    <dgm:cxn modelId="{9D724B06-84B1-4BB3-A879-DF631BC8A7B7}" type="presParOf" srcId="{488EC3DA-FEF0-4F2D-B10E-C56B41CFBA13}" destId="{DC1C8991-FDE4-4B6F-A3CE-DAD023A2348C}" srcOrd="0" destOrd="0" presId="urn:microsoft.com/office/officeart/2008/layout/LinedList"/>
    <dgm:cxn modelId="{84F52EB4-0FB1-48C0-ADDD-FA677FC1F08A}" type="presParOf" srcId="{488EC3DA-FEF0-4F2D-B10E-C56B41CFBA13}" destId="{4D296A55-7A68-487C-8EAB-C85B2A8D0F99}" srcOrd="1" destOrd="0" presId="urn:microsoft.com/office/officeart/2008/layout/LinedList"/>
    <dgm:cxn modelId="{3349B8EB-9233-49F4-8612-676708B4BEB2}" type="presParOf" srcId="{6B8E6429-6341-4DA8-8F12-63D5DFD8CB85}" destId="{070E665C-F88B-4C05-A306-98B3021A8A15}" srcOrd="4" destOrd="0" presId="urn:microsoft.com/office/officeart/2008/layout/LinedList"/>
    <dgm:cxn modelId="{582A0C99-9E86-4657-B28E-DF27F89BC61A}" type="presParOf" srcId="{6B8E6429-6341-4DA8-8F12-63D5DFD8CB85}" destId="{8B2E4A8F-0C5A-49DF-A0E3-287E250FF52F}" srcOrd="5" destOrd="0" presId="urn:microsoft.com/office/officeart/2008/layout/LinedList"/>
    <dgm:cxn modelId="{D32634B9-AE63-417A-B7DD-8FE5DAC85C35}" type="presParOf" srcId="{8B2E4A8F-0C5A-49DF-A0E3-287E250FF52F}" destId="{179CAFA0-EB24-455F-855E-F5438F57167D}" srcOrd="0" destOrd="0" presId="urn:microsoft.com/office/officeart/2008/layout/LinedList"/>
    <dgm:cxn modelId="{6AE137C7-07C1-4112-BCC0-4D56B34F6019}" type="presParOf" srcId="{8B2E4A8F-0C5A-49DF-A0E3-287E250FF52F}" destId="{4314AAEF-0F71-4427-8421-3DFF1004C782}" srcOrd="1" destOrd="0" presId="urn:microsoft.com/office/officeart/2008/layout/LinedList"/>
    <dgm:cxn modelId="{274419C5-1203-49B4-A10F-1712A184B079}" type="presParOf" srcId="{6B8E6429-6341-4DA8-8F12-63D5DFD8CB85}" destId="{7C18A06F-76C4-467D-B233-C0EB8CEB39DB}" srcOrd="6" destOrd="0" presId="urn:microsoft.com/office/officeart/2008/layout/LinedList"/>
    <dgm:cxn modelId="{4AD1EFCB-DD70-4186-91AB-E38FFACF3A60}" type="presParOf" srcId="{6B8E6429-6341-4DA8-8F12-63D5DFD8CB85}" destId="{955B6B6F-AD8C-4AE2-BA2C-D699B8D2E1AD}" srcOrd="7" destOrd="0" presId="urn:microsoft.com/office/officeart/2008/layout/LinedList"/>
    <dgm:cxn modelId="{FCB6B338-0688-40C1-AA2B-54967FC515B7}" type="presParOf" srcId="{955B6B6F-AD8C-4AE2-BA2C-D699B8D2E1AD}" destId="{E6A0A463-AEDA-4EEB-B7D8-57C539502529}" srcOrd="0" destOrd="0" presId="urn:microsoft.com/office/officeart/2008/layout/LinedList"/>
    <dgm:cxn modelId="{A626E3C3-9F4E-4E69-BE9C-2451CAFE018B}" type="presParOf" srcId="{955B6B6F-AD8C-4AE2-BA2C-D699B8D2E1AD}" destId="{3F45F3AE-3791-4E53-8B68-6CACBACD56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EA94DC-5564-4EEB-91E4-2061F2C86FC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AEE39E-8A6E-41D2-ABEF-C3887503AD98}">
      <dgm:prSet/>
      <dgm:spPr/>
      <dgm:t>
        <a:bodyPr/>
        <a:lstStyle/>
        <a:p>
          <a:r>
            <a:rPr lang="en-US" b="1" dirty="0" err="1"/>
            <a:t>Cargar</a:t>
          </a:r>
          <a:r>
            <a:rPr lang="en-US" b="1" dirty="0"/>
            <a:t> </a:t>
          </a:r>
          <a:r>
            <a:rPr lang="en-US" b="1" dirty="0" err="1"/>
            <a:t>el</a:t>
          </a:r>
          <a:r>
            <a:rPr lang="en-US" b="1" dirty="0"/>
            <a:t> archive, </a:t>
          </a:r>
          <a:r>
            <a:rPr lang="en-US" b="0" dirty="0"/>
            <a:t>que </a:t>
          </a:r>
          <a:r>
            <a:rPr lang="en-US" b="0" dirty="0" err="1"/>
            <a:t>tiene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 </a:t>
          </a:r>
          <a:r>
            <a:rPr lang="en-US" b="0" dirty="0" err="1"/>
            <a:t>como</a:t>
          </a:r>
          <a:r>
            <a:rPr lang="en-US" b="0" dirty="0"/>
            <a:t>: Nombre del product, </a:t>
          </a:r>
          <a:r>
            <a:rPr lang="en-US" b="0" dirty="0" err="1"/>
            <a:t>Precio</a:t>
          </a:r>
          <a:r>
            <a:rPr lang="en-US" b="0" dirty="0"/>
            <a:t>, </a:t>
          </a:r>
          <a:r>
            <a:rPr lang="en-US" b="0" dirty="0" err="1"/>
            <a:t>Cantidad</a:t>
          </a:r>
          <a:r>
            <a:rPr lang="en-US" b="0" dirty="0"/>
            <a:t> </a:t>
          </a:r>
          <a:r>
            <a:rPr lang="en-US" b="0" dirty="0" err="1"/>
            <a:t>Vendida</a:t>
          </a:r>
          <a:r>
            <a:rPr lang="en-US" b="0" dirty="0"/>
            <a:t>, Ciudad y </a:t>
          </a:r>
          <a:r>
            <a:rPr lang="en-US" b="0" dirty="0" err="1"/>
            <a:t>Categoría</a:t>
          </a:r>
          <a:r>
            <a:rPr lang="en-US" b="0" dirty="0"/>
            <a:t>.</a:t>
          </a:r>
          <a:endParaRPr lang="en-US" b="1" dirty="0"/>
        </a:p>
      </dgm:t>
    </dgm:pt>
    <dgm:pt modelId="{86C51E8B-7837-4321-A88B-36E4F0FF5ED7}" type="parTrans" cxnId="{4D38DAF6-2D2B-4764-8860-7397F476CE37}">
      <dgm:prSet/>
      <dgm:spPr/>
      <dgm:t>
        <a:bodyPr/>
        <a:lstStyle/>
        <a:p>
          <a:endParaRPr lang="en-US"/>
        </a:p>
      </dgm:t>
    </dgm:pt>
    <dgm:pt modelId="{564E0059-8A63-4017-8CAA-9DB98FE4FBA9}" type="sibTrans" cxnId="{4D38DAF6-2D2B-4764-8860-7397F476CE3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7BDBBE0-AA53-4133-A193-1A90E5669C9C}">
      <dgm:prSet/>
      <dgm:spPr/>
      <dgm:t>
        <a:bodyPr/>
        <a:lstStyle/>
        <a:p>
          <a:r>
            <a:rPr lang="en-US" b="1" dirty="0" err="1"/>
            <a:t>Calcular</a:t>
          </a:r>
          <a:r>
            <a:rPr lang="en-US" b="1" dirty="0"/>
            <a:t> </a:t>
          </a:r>
          <a:r>
            <a:rPr lang="en-US" b="1" dirty="0" err="1"/>
            <a:t>ingresos</a:t>
          </a:r>
          <a:r>
            <a:rPr lang="en-US" b="1" dirty="0"/>
            <a:t> </a:t>
          </a:r>
          <a:r>
            <a:rPr lang="en-US" b="1" dirty="0" err="1"/>
            <a:t>por</a:t>
          </a:r>
          <a:r>
            <a:rPr lang="en-US" b="1" dirty="0"/>
            <a:t> </a:t>
          </a:r>
          <a:r>
            <a:rPr lang="en-US" b="1" dirty="0" err="1"/>
            <a:t>venta</a:t>
          </a:r>
          <a:r>
            <a:rPr lang="en-US" b="1" dirty="0"/>
            <a:t>, </a:t>
          </a:r>
          <a:r>
            <a:rPr lang="en-US" b="0" dirty="0" err="1"/>
            <a:t>multiplicando</a:t>
          </a:r>
          <a:r>
            <a:rPr lang="en-US" b="0" dirty="0"/>
            <a:t> </a:t>
          </a:r>
          <a:r>
            <a:rPr lang="en-US" b="0" dirty="0" err="1"/>
            <a:t>el</a:t>
          </a:r>
          <a:r>
            <a:rPr lang="en-US" b="0" dirty="0"/>
            <a:t> </a:t>
          </a:r>
          <a:r>
            <a:rPr lang="en-US" b="0" dirty="0" err="1"/>
            <a:t>precio</a:t>
          </a:r>
          <a:r>
            <a:rPr lang="en-US" b="0" dirty="0"/>
            <a:t> </a:t>
          </a:r>
          <a:r>
            <a:rPr lang="en-US" b="0" dirty="0" err="1"/>
            <a:t>por</a:t>
          </a:r>
          <a:r>
            <a:rPr lang="en-US" b="0" dirty="0"/>
            <a:t> la </a:t>
          </a:r>
          <a:r>
            <a:rPr lang="en-US" b="0" dirty="0" err="1"/>
            <a:t>cantidad</a:t>
          </a:r>
          <a:endParaRPr lang="en-US" b="1" dirty="0"/>
        </a:p>
      </dgm:t>
    </dgm:pt>
    <dgm:pt modelId="{32866B87-F575-4826-BCBF-FB989D42C61D}" type="parTrans" cxnId="{B1895191-39C2-4DF3-ABAA-1000366F51D9}">
      <dgm:prSet/>
      <dgm:spPr/>
      <dgm:t>
        <a:bodyPr/>
        <a:lstStyle/>
        <a:p>
          <a:endParaRPr lang="en-US"/>
        </a:p>
      </dgm:t>
    </dgm:pt>
    <dgm:pt modelId="{CF52E82E-D64F-4589-80B4-F18DE9862A4C}" type="sibTrans" cxnId="{B1895191-39C2-4DF3-ABAA-1000366F51D9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A1E0209-F247-4278-9124-D09457D4330B}">
      <dgm:prSet/>
      <dgm:spPr/>
      <dgm:t>
        <a:bodyPr/>
        <a:lstStyle/>
        <a:p>
          <a:r>
            <a:rPr lang="en-US" b="1" dirty="0" err="1"/>
            <a:t>Agrupar</a:t>
          </a:r>
          <a:r>
            <a:rPr lang="en-US" b="1" dirty="0"/>
            <a:t> </a:t>
          </a:r>
          <a:r>
            <a:rPr lang="en-US" b="1" dirty="0" err="1"/>
            <a:t>los</a:t>
          </a:r>
          <a:r>
            <a:rPr lang="en-US" b="1" dirty="0"/>
            <a:t> </a:t>
          </a:r>
          <a:r>
            <a:rPr lang="en-US" b="1" dirty="0" err="1"/>
            <a:t>datos</a:t>
          </a:r>
          <a:r>
            <a:rPr lang="en-US" b="1" dirty="0"/>
            <a:t>, </a:t>
          </a:r>
          <a:r>
            <a:rPr lang="en-US" b="0" dirty="0"/>
            <a:t>para </a:t>
          </a:r>
          <a:r>
            <a:rPr lang="en-US" b="0" dirty="0" err="1"/>
            <a:t>mostrar</a:t>
          </a:r>
          <a:r>
            <a:rPr lang="en-US" b="0" dirty="0"/>
            <a:t>:</a:t>
          </a:r>
        </a:p>
        <a:p>
          <a:r>
            <a:rPr lang="es-ES" dirty="0"/>
            <a:t>Los productos que más ingresos generan.</a:t>
          </a:r>
        </a:p>
        <a:p>
          <a:pPr>
            <a:buNone/>
          </a:pPr>
          <a:r>
            <a:rPr lang="es-ES" dirty="0"/>
            <a:t>Las ciudades que más compran.</a:t>
          </a:r>
        </a:p>
        <a:p>
          <a:r>
            <a:rPr lang="es-MX" dirty="0"/>
            <a:t>Las categorías más vendidas.</a:t>
          </a:r>
          <a:endParaRPr lang="en-US" b="1" dirty="0"/>
        </a:p>
      </dgm:t>
    </dgm:pt>
    <dgm:pt modelId="{5E967A1E-B10F-40C7-9351-66FE41EC7C84}" type="parTrans" cxnId="{593345AA-480F-4DDB-A5A1-59D79C9858DA}">
      <dgm:prSet/>
      <dgm:spPr/>
      <dgm:t>
        <a:bodyPr/>
        <a:lstStyle/>
        <a:p>
          <a:endParaRPr lang="en-US"/>
        </a:p>
      </dgm:t>
    </dgm:pt>
    <dgm:pt modelId="{3246EB3E-277D-4319-A261-411EBD185B7E}" type="sibTrans" cxnId="{593345AA-480F-4DDB-A5A1-59D79C9858D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7A6A039-77F6-4628-9E3B-8D5AB8FE0521}" type="pres">
      <dgm:prSet presAssocID="{B4EA94DC-5564-4EEB-91E4-2061F2C86FC6}" presName="Name0" presStyleCnt="0">
        <dgm:presLayoutVars>
          <dgm:animLvl val="lvl"/>
          <dgm:resizeHandles val="exact"/>
        </dgm:presLayoutVars>
      </dgm:prSet>
      <dgm:spPr/>
    </dgm:pt>
    <dgm:pt modelId="{E90CBC83-B8DD-47EA-825A-EC6AF22595C2}" type="pres">
      <dgm:prSet presAssocID="{8CAEE39E-8A6E-41D2-ABEF-C3887503AD98}" presName="compositeNode" presStyleCnt="0">
        <dgm:presLayoutVars>
          <dgm:bulletEnabled val="1"/>
        </dgm:presLayoutVars>
      </dgm:prSet>
      <dgm:spPr/>
    </dgm:pt>
    <dgm:pt modelId="{E580E7D9-E8DC-4BA1-8B8B-AD67B9A98957}" type="pres">
      <dgm:prSet presAssocID="{8CAEE39E-8A6E-41D2-ABEF-C3887503AD98}" presName="bgRect" presStyleLbl="bgAccFollowNode1" presStyleIdx="0" presStyleCnt="3"/>
      <dgm:spPr/>
    </dgm:pt>
    <dgm:pt modelId="{1CCE9394-1C9A-4B8F-8A45-D5F8D663D541}" type="pres">
      <dgm:prSet presAssocID="{564E0059-8A63-4017-8CAA-9DB98FE4FBA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63421A8-8855-4382-BAF9-39A3EED8BC82}" type="pres">
      <dgm:prSet presAssocID="{8CAEE39E-8A6E-41D2-ABEF-C3887503AD98}" presName="bottomLine" presStyleLbl="alignNode1" presStyleIdx="1" presStyleCnt="6">
        <dgm:presLayoutVars/>
      </dgm:prSet>
      <dgm:spPr/>
    </dgm:pt>
    <dgm:pt modelId="{7DA7CACE-536E-4F75-B56D-9C43F6C08B6F}" type="pres">
      <dgm:prSet presAssocID="{8CAEE39E-8A6E-41D2-ABEF-C3887503AD98}" presName="nodeText" presStyleLbl="bgAccFollowNode1" presStyleIdx="0" presStyleCnt="3">
        <dgm:presLayoutVars>
          <dgm:bulletEnabled val="1"/>
        </dgm:presLayoutVars>
      </dgm:prSet>
      <dgm:spPr/>
    </dgm:pt>
    <dgm:pt modelId="{645E2D99-E740-4503-8559-F6681FDA5360}" type="pres">
      <dgm:prSet presAssocID="{564E0059-8A63-4017-8CAA-9DB98FE4FBA9}" presName="sibTrans" presStyleCnt="0"/>
      <dgm:spPr/>
    </dgm:pt>
    <dgm:pt modelId="{9C45078A-A33E-4B90-A287-8AD4B74D14F8}" type="pres">
      <dgm:prSet presAssocID="{27BDBBE0-AA53-4133-A193-1A90E5669C9C}" presName="compositeNode" presStyleCnt="0">
        <dgm:presLayoutVars>
          <dgm:bulletEnabled val="1"/>
        </dgm:presLayoutVars>
      </dgm:prSet>
      <dgm:spPr/>
    </dgm:pt>
    <dgm:pt modelId="{B4C0C9D9-65A7-495E-8FA4-607A41F6158B}" type="pres">
      <dgm:prSet presAssocID="{27BDBBE0-AA53-4133-A193-1A90E5669C9C}" presName="bgRect" presStyleLbl="bgAccFollowNode1" presStyleIdx="1" presStyleCnt="3"/>
      <dgm:spPr/>
    </dgm:pt>
    <dgm:pt modelId="{B80D134D-3163-4686-8E63-E2C9E8C6565B}" type="pres">
      <dgm:prSet presAssocID="{CF52E82E-D64F-4589-80B4-F18DE9862A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B087A96-821D-484B-A7D9-7A1C04762D1C}" type="pres">
      <dgm:prSet presAssocID="{27BDBBE0-AA53-4133-A193-1A90E5669C9C}" presName="bottomLine" presStyleLbl="alignNode1" presStyleIdx="3" presStyleCnt="6">
        <dgm:presLayoutVars/>
      </dgm:prSet>
      <dgm:spPr/>
    </dgm:pt>
    <dgm:pt modelId="{CECE92A2-3BD2-4AE5-A0E7-22FF3707E60B}" type="pres">
      <dgm:prSet presAssocID="{27BDBBE0-AA53-4133-A193-1A90E5669C9C}" presName="nodeText" presStyleLbl="bgAccFollowNode1" presStyleIdx="1" presStyleCnt="3">
        <dgm:presLayoutVars>
          <dgm:bulletEnabled val="1"/>
        </dgm:presLayoutVars>
      </dgm:prSet>
      <dgm:spPr/>
    </dgm:pt>
    <dgm:pt modelId="{514AAC5E-88E8-44E9-85C5-F85908614417}" type="pres">
      <dgm:prSet presAssocID="{CF52E82E-D64F-4589-80B4-F18DE9862A4C}" presName="sibTrans" presStyleCnt="0"/>
      <dgm:spPr/>
    </dgm:pt>
    <dgm:pt modelId="{F2E2FB7E-3D52-468A-8BAE-3028F3195E93}" type="pres">
      <dgm:prSet presAssocID="{7A1E0209-F247-4278-9124-D09457D4330B}" presName="compositeNode" presStyleCnt="0">
        <dgm:presLayoutVars>
          <dgm:bulletEnabled val="1"/>
        </dgm:presLayoutVars>
      </dgm:prSet>
      <dgm:spPr/>
    </dgm:pt>
    <dgm:pt modelId="{1F191D99-423B-473F-B1D8-6A8946961183}" type="pres">
      <dgm:prSet presAssocID="{7A1E0209-F247-4278-9124-D09457D4330B}" presName="bgRect" presStyleLbl="bgAccFollowNode1" presStyleIdx="2" presStyleCnt="3"/>
      <dgm:spPr/>
    </dgm:pt>
    <dgm:pt modelId="{C53DFA40-6C2B-4B17-9187-29E83B26BE2D}" type="pres">
      <dgm:prSet presAssocID="{3246EB3E-277D-4319-A261-411EBD185B7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1A1E03C-6679-4BB2-A70F-C50FB8D3E2C5}" type="pres">
      <dgm:prSet presAssocID="{7A1E0209-F247-4278-9124-D09457D4330B}" presName="bottomLine" presStyleLbl="alignNode1" presStyleIdx="5" presStyleCnt="6">
        <dgm:presLayoutVars/>
      </dgm:prSet>
      <dgm:spPr/>
    </dgm:pt>
    <dgm:pt modelId="{8D6FA02C-A6CA-4692-A7FC-1874B80100F1}" type="pres">
      <dgm:prSet presAssocID="{7A1E0209-F247-4278-9124-D09457D4330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782D81A-9977-443E-A357-267402A151EF}" type="presOf" srcId="{CF52E82E-D64F-4589-80B4-F18DE9862A4C}" destId="{B80D134D-3163-4686-8E63-E2C9E8C6565B}" srcOrd="0" destOrd="0" presId="urn:microsoft.com/office/officeart/2016/7/layout/BasicLinearProcessNumbered"/>
    <dgm:cxn modelId="{417F5A2F-BC34-4CA5-B3A4-C6BD8BDCEFCF}" type="presOf" srcId="{7A1E0209-F247-4278-9124-D09457D4330B}" destId="{1F191D99-423B-473F-B1D8-6A8946961183}" srcOrd="0" destOrd="0" presId="urn:microsoft.com/office/officeart/2016/7/layout/BasicLinearProcessNumbered"/>
    <dgm:cxn modelId="{B3193745-66EE-4751-B664-69FCF146AA71}" type="presOf" srcId="{8CAEE39E-8A6E-41D2-ABEF-C3887503AD98}" destId="{7DA7CACE-536E-4F75-B56D-9C43F6C08B6F}" srcOrd="1" destOrd="0" presId="urn:microsoft.com/office/officeart/2016/7/layout/BasicLinearProcessNumbered"/>
    <dgm:cxn modelId="{9514E354-1F7C-4EBF-866C-6A4AA71274C4}" type="presOf" srcId="{B4EA94DC-5564-4EEB-91E4-2061F2C86FC6}" destId="{57A6A039-77F6-4628-9E3B-8D5AB8FE0521}" srcOrd="0" destOrd="0" presId="urn:microsoft.com/office/officeart/2016/7/layout/BasicLinearProcessNumbered"/>
    <dgm:cxn modelId="{D650A38D-6CEE-4661-BD99-1E843F10B435}" type="presOf" srcId="{27BDBBE0-AA53-4133-A193-1A90E5669C9C}" destId="{B4C0C9D9-65A7-495E-8FA4-607A41F6158B}" srcOrd="0" destOrd="0" presId="urn:microsoft.com/office/officeart/2016/7/layout/BasicLinearProcessNumbered"/>
    <dgm:cxn modelId="{B1895191-39C2-4DF3-ABAA-1000366F51D9}" srcId="{B4EA94DC-5564-4EEB-91E4-2061F2C86FC6}" destId="{27BDBBE0-AA53-4133-A193-1A90E5669C9C}" srcOrd="1" destOrd="0" parTransId="{32866B87-F575-4826-BCBF-FB989D42C61D}" sibTransId="{CF52E82E-D64F-4589-80B4-F18DE9862A4C}"/>
    <dgm:cxn modelId="{593345AA-480F-4DDB-A5A1-59D79C9858DA}" srcId="{B4EA94DC-5564-4EEB-91E4-2061F2C86FC6}" destId="{7A1E0209-F247-4278-9124-D09457D4330B}" srcOrd="2" destOrd="0" parTransId="{5E967A1E-B10F-40C7-9351-66FE41EC7C84}" sibTransId="{3246EB3E-277D-4319-A261-411EBD185B7E}"/>
    <dgm:cxn modelId="{8EC925AC-24F0-4183-AAAA-A12F29CCEE5C}" type="presOf" srcId="{564E0059-8A63-4017-8CAA-9DB98FE4FBA9}" destId="{1CCE9394-1C9A-4B8F-8A45-D5F8D663D541}" srcOrd="0" destOrd="0" presId="urn:microsoft.com/office/officeart/2016/7/layout/BasicLinearProcessNumbered"/>
    <dgm:cxn modelId="{4798BAB4-E997-4F5C-9997-F6CA885FC0E0}" type="presOf" srcId="{8CAEE39E-8A6E-41D2-ABEF-C3887503AD98}" destId="{E580E7D9-E8DC-4BA1-8B8B-AD67B9A98957}" srcOrd="0" destOrd="0" presId="urn:microsoft.com/office/officeart/2016/7/layout/BasicLinearProcessNumbered"/>
    <dgm:cxn modelId="{D2D853C8-AEC9-4070-92B0-3AF993CEC3A2}" type="presOf" srcId="{27BDBBE0-AA53-4133-A193-1A90E5669C9C}" destId="{CECE92A2-3BD2-4AE5-A0E7-22FF3707E60B}" srcOrd="1" destOrd="0" presId="urn:microsoft.com/office/officeart/2016/7/layout/BasicLinearProcessNumbered"/>
    <dgm:cxn modelId="{495B20E4-75D0-42F7-A285-430A46A275E7}" type="presOf" srcId="{3246EB3E-277D-4319-A261-411EBD185B7E}" destId="{C53DFA40-6C2B-4B17-9187-29E83B26BE2D}" srcOrd="0" destOrd="0" presId="urn:microsoft.com/office/officeart/2016/7/layout/BasicLinearProcessNumbered"/>
    <dgm:cxn modelId="{49A082EA-6543-452E-B863-953110C9A1CD}" type="presOf" srcId="{7A1E0209-F247-4278-9124-D09457D4330B}" destId="{8D6FA02C-A6CA-4692-A7FC-1874B80100F1}" srcOrd="1" destOrd="0" presId="urn:microsoft.com/office/officeart/2016/7/layout/BasicLinearProcessNumbered"/>
    <dgm:cxn modelId="{4D38DAF6-2D2B-4764-8860-7397F476CE37}" srcId="{B4EA94DC-5564-4EEB-91E4-2061F2C86FC6}" destId="{8CAEE39E-8A6E-41D2-ABEF-C3887503AD98}" srcOrd="0" destOrd="0" parTransId="{86C51E8B-7837-4321-A88B-36E4F0FF5ED7}" sibTransId="{564E0059-8A63-4017-8CAA-9DB98FE4FBA9}"/>
    <dgm:cxn modelId="{00E8496C-A22E-4731-8EEB-C1E12A45AB4A}" type="presParOf" srcId="{57A6A039-77F6-4628-9E3B-8D5AB8FE0521}" destId="{E90CBC83-B8DD-47EA-825A-EC6AF22595C2}" srcOrd="0" destOrd="0" presId="urn:microsoft.com/office/officeart/2016/7/layout/BasicLinearProcessNumbered"/>
    <dgm:cxn modelId="{697165C7-8521-4A89-9682-55FE29974240}" type="presParOf" srcId="{E90CBC83-B8DD-47EA-825A-EC6AF22595C2}" destId="{E580E7D9-E8DC-4BA1-8B8B-AD67B9A98957}" srcOrd="0" destOrd="0" presId="urn:microsoft.com/office/officeart/2016/7/layout/BasicLinearProcessNumbered"/>
    <dgm:cxn modelId="{CCE02DA0-87BD-448A-8CCA-0C6895C3F89B}" type="presParOf" srcId="{E90CBC83-B8DD-47EA-825A-EC6AF22595C2}" destId="{1CCE9394-1C9A-4B8F-8A45-D5F8D663D541}" srcOrd="1" destOrd="0" presId="urn:microsoft.com/office/officeart/2016/7/layout/BasicLinearProcessNumbered"/>
    <dgm:cxn modelId="{1168ACE6-A39D-4C27-8FC5-C547DAC50281}" type="presParOf" srcId="{E90CBC83-B8DD-47EA-825A-EC6AF22595C2}" destId="{863421A8-8855-4382-BAF9-39A3EED8BC82}" srcOrd="2" destOrd="0" presId="urn:microsoft.com/office/officeart/2016/7/layout/BasicLinearProcessNumbered"/>
    <dgm:cxn modelId="{AD184BC4-6B9D-4A9D-BE74-19D0DA2112C2}" type="presParOf" srcId="{E90CBC83-B8DD-47EA-825A-EC6AF22595C2}" destId="{7DA7CACE-536E-4F75-B56D-9C43F6C08B6F}" srcOrd="3" destOrd="0" presId="urn:microsoft.com/office/officeart/2016/7/layout/BasicLinearProcessNumbered"/>
    <dgm:cxn modelId="{D6866B4D-F98B-4860-A8D8-A265FEFCB485}" type="presParOf" srcId="{57A6A039-77F6-4628-9E3B-8D5AB8FE0521}" destId="{645E2D99-E740-4503-8559-F6681FDA5360}" srcOrd="1" destOrd="0" presId="urn:microsoft.com/office/officeart/2016/7/layout/BasicLinearProcessNumbered"/>
    <dgm:cxn modelId="{A14435CC-0650-4D57-8A7D-CCCB564EEAD1}" type="presParOf" srcId="{57A6A039-77F6-4628-9E3B-8D5AB8FE0521}" destId="{9C45078A-A33E-4B90-A287-8AD4B74D14F8}" srcOrd="2" destOrd="0" presId="urn:microsoft.com/office/officeart/2016/7/layout/BasicLinearProcessNumbered"/>
    <dgm:cxn modelId="{BB3E7E68-3C5B-47F7-A737-11975350348F}" type="presParOf" srcId="{9C45078A-A33E-4B90-A287-8AD4B74D14F8}" destId="{B4C0C9D9-65A7-495E-8FA4-607A41F6158B}" srcOrd="0" destOrd="0" presId="urn:microsoft.com/office/officeart/2016/7/layout/BasicLinearProcessNumbered"/>
    <dgm:cxn modelId="{EBB8DFAD-7107-4F4E-A485-BA45D82884C9}" type="presParOf" srcId="{9C45078A-A33E-4B90-A287-8AD4B74D14F8}" destId="{B80D134D-3163-4686-8E63-E2C9E8C6565B}" srcOrd="1" destOrd="0" presId="urn:microsoft.com/office/officeart/2016/7/layout/BasicLinearProcessNumbered"/>
    <dgm:cxn modelId="{CA3C7C27-4232-4603-8642-9E4093574589}" type="presParOf" srcId="{9C45078A-A33E-4B90-A287-8AD4B74D14F8}" destId="{AB087A96-821D-484B-A7D9-7A1C04762D1C}" srcOrd="2" destOrd="0" presId="urn:microsoft.com/office/officeart/2016/7/layout/BasicLinearProcessNumbered"/>
    <dgm:cxn modelId="{C047073F-616F-4234-AAF4-C8416EFEB18A}" type="presParOf" srcId="{9C45078A-A33E-4B90-A287-8AD4B74D14F8}" destId="{CECE92A2-3BD2-4AE5-A0E7-22FF3707E60B}" srcOrd="3" destOrd="0" presId="urn:microsoft.com/office/officeart/2016/7/layout/BasicLinearProcessNumbered"/>
    <dgm:cxn modelId="{30C43A43-9AC0-44B0-B59C-F6EA8EF5FF67}" type="presParOf" srcId="{57A6A039-77F6-4628-9E3B-8D5AB8FE0521}" destId="{514AAC5E-88E8-44E9-85C5-F85908614417}" srcOrd="3" destOrd="0" presId="urn:microsoft.com/office/officeart/2016/7/layout/BasicLinearProcessNumbered"/>
    <dgm:cxn modelId="{7992F2A6-7E1D-4B6D-A029-60A871444B85}" type="presParOf" srcId="{57A6A039-77F6-4628-9E3B-8D5AB8FE0521}" destId="{F2E2FB7E-3D52-468A-8BAE-3028F3195E93}" srcOrd="4" destOrd="0" presId="urn:microsoft.com/office/officeart/2016/7/layout/BasicLinearProcessNumbered"/>
    <dgm:cxn modelId="{D045D192-68A6-48F9-BD59-00E07EFF8106}" type="presParOf" srcId="{F2E2FB7E-3D52-468A-8BAE-3028F3195E93}" destId="{1F191D99-423B-473F-B1D8-6A8946961183}" srcOrd="0" destOrd="0" presId="urn:microsoft.com/office/officeart/2016/7/layout/BasicLinearProcessNumbered"/>
    <dgm:cxn modelId="{3994405E-7F5F-4033-B460-29B369F19D2F}" type="presParOf" srcId="{F2E2FB7E-3D52-468A-8BAE-3028F3195E93}" destId="{C53DFA40-6C2B-4B17-9187-29E83B26BE2D}" srcOrd="1" destOrd="0" presId="urn:microsoft.com/office/officeart/2016/7/layout/BasicLinearProcessNumbered"/>
    <dgm:cxn modelId="{6B431BBE-5992-48DF-BC80-DF3B87024E97}" type="presParOf" srcId="{F2E2FB7E-3D52-468A-8BAE-3028F3195E93}" destId="{31A1E03C-6679-4BB2-A70F-C50FB8D3E2C5}" srcOrd="2" destOrd="0" presId="urn:microsoft.com/office/officeart/2016/7/layout/BasicLinearProcessNumbered"/>
    <dgm:cxn modelId="{B00B59C8-11FE-45D1-8E79-0D23010F1BC0}" type="presParOf" srcId="{F2E2FB7E-3D52-468A-8BAE-3028F3195E93}" destId="{8D6FA02C-A6CA-4692-A7FC-1874B8010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F4425-5738-431C-A284-6EEEC26DD31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D5DAF-4E30-49F2-8FBB-B48B29F084B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EFB7B-6FD5-4850-9EFF-FACEE2BF555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/>
            <a:t>Datos no estructurados: </a:t>
          </a:r>
          <a:r>
            <a:rPr lang="es-ES" sz="2200" b="0" kern="1200" dirty="0"/>
            <a:t>I</a:t>
          </a:r>
          <a:r>
            <a:rPr lang="es-ES" sz="2200" kern="1200" dirty="0"/>
            <a:t>ncluyen textos, imágenes y videos que no tienen un formato específico.</a:t>
          </a:r>
          <a:endParaRPr lang="en-US" sz="2200" kern="1200" dirty="0"/>
        </a:p>
      </dsp:txBody>
      <dsp:txXfrm>
        <a:off x="1507738" y="707092"/>
        <a:ext cx="9007861" cy="1305401"/>
      </dsp:txXfrm>
    </dsp:sp>
    <dsp:sp modelId="{6A3D2690-1EB6-4D13-8B25-38944E65742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B88C5-76D3-4684-A75B-04D6D6F0375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F2134-8117-4C87-A8EC-CC787205B40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kern="1200" dirty="0"/>
            <a:t>Datos Estructurados:</a:t>
          </a:r>
          <a:r>
            <a:rPr lang="es-ES" sz="2200" kern="1200" dirty="0"/>
            <a:t> Son información organizable, como bases de datos, que siguen un formato predefinido. Son fáciles de analizar gracias a su estructura uniforme</a:t>
          </a:r>
          <a:endParaRPr lang="en-US" sz="2200" kern="1200" dirty="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8BD4F-0960-4AAA-9CC4-977E5C6A1D26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4B75-AA91-4194-911A-40AADB003B25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Volumen</a:t>
          </a:r>
          <a:endParaRPr lang="en-US" sz="2400" kern="1200"/>
        </a:p>
      </dsp:txBody>
      <dsp:txXfrm>
        <a:off x="127800" y="2355670"/>
        <a:ext cx="1800000" cy="720000"/>
      </dsp:txXfrm>
    </dsp:sp>
    <dsp:sp modelId="{B6F368E3-6A9D-4397-85F5-87F71B9F33CF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7B9C7-8D21-4DB0-A992-5E5BCD724AAA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Velocidad</a:t>
          </a:r>
          <a:endParaRPr lang="en-US" sz="2400" kern="1200"/>
        </a:p>
      </dsp:txBody>
      <dsp:txXfrm>
        <a:off x="2242800" y="2355670"/>
        <a:ext cx="1800000" cy="720000"/>
      </dsp:txXfrm>
    </dsp:sp>
    <dsp:sp modelId="{AE93E9E8-2961-446D-BC2F-53A5FF834A3F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15783-4638-4F4C-8173-F589D453027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Variedad</a:t>
          </a:r>
          <a:endParaRPr lang="en-US" sz="2400" kern="1200"/>
        </a:p>
      </dsp:txBody>
      <dsp:txXfrm>
        <a:off x="4357800" y="2355670"/>
        <a:ext cx="1800000" cy="720000"/>
      </dsp:txXfrm>
    </dsp:sp>
    <dsp:sp modelId="{C4588C06-3753-4D7A-9A8D-698849EC2F7C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99F4E-E87B-4B02-8FA5-7942FB8CC032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Veracidad</a:t>
          </a:r>
          <a:endParaRPr lang="en-US" sz="2400" kern="1200"/>
        </a:p>
      </dsp:txBody>
      <dsp:txXfrm>
        <a:off x="6472800" y="2355670"/>
        <a:ext cx="1800000" cy="720000"/>
      </dsp:txXfrm>
    </dsp:sp>
    <dsp:sp modelId="{684FE690-7043-4EAC-BA3F-2DF29E8DA8D3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4D680-9B89-49AB-84D3-D671814EF81D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Valor </a:t>
          </a:r>
          <a:endParaRPr lang="en-US" sz="2400" kern="1200"/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23D09-7B38-4145-980F-B2B829EF5633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C2998-9A47-48B1-8EAA-554C8C4B1112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B90C-7717-48A0-BE40-E8FD8659E88D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Adquisición de Datos</a:t>
          </a:r>
          <a:endParaRPr lang="en-US" sz="2100" kern="1200"/>
        </a:p>
      </dsp:txBody>
      <dsp:txXfrm>
        <a:off x="1357965" y="2319"/>
        <a:ext cx="4887299" cy="1175727"/>
      </dsp:txXfrm>
    </dsp:sp>
    <dsp:sp modelId="{90B1C846-D3BC-4B65-9C01-F4F432851B64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BBE08-1CD6-4638-846A-32EADB00CDA8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751AC-6DAC-4619-97D5-54142DA805C3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Almacenamiento (HDFS, NoSQL)</a:t>
          </a:r>
          <a:endParaRPr lang="en-US" sz="2100" kern="1200"/>
        </a:p>
      </dsp:txBody>
      <dsp:txXfrm>
        <a:off x="1357965" y="1471979"/>
        <a:ext cx="4887299" cy="1175727"/>
      </dsp:txXfrm>
    </dsp:sp>
    <dsp:sp modelId="{78BC9B81-7017-4581-9FD8-5376507BC95A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1A536-ACF1-47F2-907B-1C8EEC39EC09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18116-709C-4B9D-95A2-9BBF1EE916D8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Procesamiento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(Batch Processing, Stream Processing)</a:t>
          </a:r>
          <a:endParaRPr lang="en-US" sz="2100" kern="1200"/>
        </a:p>
      </dsp:txBody>
      <dsp:txXfrm>
        <a:off x="1357965" y="2941639"/>
        <a:ext cx="4887299" cy="1175727"/>
      </dsp:txXfrm>
    </dsp:sp>
    <dsp:sp modelId="{1705A052-98C1-40C2-9BE8-797715545477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A8D9D-A342-45EE-AEF8-4FCDC776643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D522-9140-45D3-A0CF-CB22A89193C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Análisis y Visualización (Marchine Learning, Visualización)</a:t>
          </a:r>
          <a:endParaRPr lang="en-US" sz="2100" kern="120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0800C-469B-4DEE-8DE0-CF20A75A7A73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88505-E6A1-4926-AAFF-B7B55D2DEEE5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Fremeworks</a:t>
          </a:r>
          <a:r>
            <a:rPr lang="es-ES" sz="2400" kern="1200" dirty="0"/>
            <a:t> de Procesamiento</a:t>
          </a:r>
          <a:endParaRPr lang="en-US" sz="2400" kern="1200" dirty="0"/>
        </a:p>
      </dsp:txBody>
      <dsp:txXfrm>
        <a:off x="560365" y="97774"/>
        <a:ext cx="7291750" cy="639310"/>
      </dsp:txXfrm>
    </dsp:sp>
    <dsp:sp modelId="{603BB415-A74D-47FE-A506-E5A121C0EDFC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928FE-CD70-467A-A7BD-E183A1326727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Base de Datos NoSQL</a:t>
          </a:r>
          <a:endParaRPr lang="en-US" sz="2400" kern="1200"/>
        </a:p>
      </dsp:txBody>
      <dsp:txXfrm>
        <a:off x="560365" y="1186414"/>
        <a:ext cx="7291750" cy="639310"/>
      </dsp:txXfrm>
    </dsp:sp>
    <dsp:sp modelId="{0DFF32D2-061F-43CB-AA66-48DCE436FB3B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A8969-4659-4139-BFBD-191A13B72C5F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Análisis de Datos</a:t>
          </a:r>
          <a:endParaRPr lang="en-US" sz="2400" kern="1200"/>
        </a:p>
      </dsp:txBody>
      <dsp:txXfrm>
        <a:off x="560365" y="2275054"/>
        <a:ext cx="7291750" cy="639310"/>
      </dsp:txXfrm>
    </dsp:sp>
    <dsp:sp modelId="{BF085018-1BFF-4B5E-99CC-08D4D9768F43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AEA9-F29E-471E-9816-D1CEF446244F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Marchine Learning y AI </a:t>
          </a:r>
          <a:endParaRPr lang="en-US" sz="2400" kern="1200"/>
        </a:p>
      </dsp:txBody>
      <dsp:txXfrm>
        <a:off x="560365" y="3363694"/>
        <a:ext cx="72917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7450B-B186-433F-B149-898705659CD1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69E62-9302-4188-BDDD-4EA8D228AC44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Privacidad y seguridad</a:t>
          </a:r>
          <a:endParaRPr lang="en-US" sz="2300" kern="1200"/>
        </a:p>
      </dsp:txBody>
      <dsp:txXfrm>
        <a:off x="288396" y="1634282"/>
        <a:ext cx="2117829" cy="1314957"/>
      </dsp:txXfrm>
    </dsp:sp>
    <dsp:sp modelId="{973CEBEF-903C-4BDA-A74D-F1F6E861BDB6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CA837-65C3-4903-A016-87B9967FF6B1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Costo de Infraestructura</a:t>
          </a:r>
          <a:endParaRPr lang="en-US" sz="2300" kern="1200"/>
        </a:p>
      </dsp:txBody>
      <dsp:txXfrm>
        <a:off x="2976857" y="1634282"/>
        <a:ext cx="2117829" cy="1314957"/>
      </dsp:txXfrm>
    </dsp:sp>
    <dsp:sp modelId="{9EAF759B-CA28-4E36-A945-51F971B8022E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375D0-6BDF-408E-BD74-162CAF31767C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Calidad de datos</a:t>
          </a:r>
          <a:endParaRPr lang="en-US" sz="2300" kern="1200"/>
        </a:p>
      </dsp:txBody>
      <dsp:txXfrm>
        <a:off x="5665318" y="1634282"/>
        <a:ext cx="2117829" cy="1314957"/>
      </dsp:txXfrm>
    </dsp:sp>
    <dsp:sp modelId="{851C83D1-B7E0-4097-A340-880EFF351D0E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E38BB-AFCB-4C1F-BD9E-712DDBC924BD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Falta de talento</a:t>
          </a:r>
          <a:endParaRPr lang="en-US" sz="2300" kern="1200"/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D9C57-9136-48B0-A646-F3C259E99007}">
      <dsp:nvSpPr>
        <dsp:cNvPr id="0" name=""/>
        <dsp:cNvSpPr/>
      </dsp:nvSpPr>
      <dsp:spPr>
        <a:xfrm>
          <a:off x="0" y="0"/>
          <a:ext cx="6084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D8010-F61D-4B19-8B04-11C0E7A95E5B}">
      <dsp:nvSpPr>
        <dsp:cNvPr id="0" name=""/>
        <dsp:cNvSpPr/>
      </dsp:nvSpPr>
      <dsp:spPr>
        <a:xfrm>
          <a:off x="0" y="0"/>
          <a:ext cx="6084136" cy="13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Tenemos el archivo ventas_grandes.csv, el cual contiene información sobre productos vendidos, sus precios, cantidades, las ciudades donde se vendieron y su categoría. El objetivo principal es descubrir:</a:t>
          </a:r>
          <a:endParaRPr lang="en-US" sz="2000" kern="1200"/>
        </a:p>
      </dsp:txBody>
      <dsp:txXfrm>
        <a:off x="0" y="0"/>
        <a:ext cx="6084136" cy="1313489"/>
      </dsp:txXfrm>
    </dsp:sp>
    <dsp:sp modelId="{F5C69326-C0F5-4779-92EA-44CA9DB8BAB6}">
      <dsp:nvSpPr>
        <dsp:cNvPr id="0" name=""/>
        <dsp:cNvSpPr/>
      </dsp:nvSpPr>
      <dsp:spPr>
        <a:xfrm>
          <a:off x="0" y="1313489"/>
          <a:ext cx="6084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C8991-FDE4-4B6F-A3CE-DAD023A2348C}">
      <dsp:nvSpPr>
        <dsp:cNvPr id="0" name=""/>
        <dsp:cNvSpPr/>
      </dsp:nvSpPr>
      <dsp:spPr>
        <a:xfrm>
          <a:off x="0" y="1313489"/>
          <a:ext cx="6084136" cy="13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kern="1200" baseline="0"/>
            <a:t>Qué productos generan más ingresos 💰</a:t>
          </a:r>
          <a:endParaRPr lang="en-US" sz="2000" kern="1200"/>
        </a:p>
      </dsp:txBody>
      <dsp:txXfrm>
        <a:off x="0" y="1313489"/>
        <a:ext cx="6084136" cy="1313489"/>
      </dsp:txXfrm>
    </dsp:sp>
    <dsp:sp modelId="{070E665C-F88B-4C05-A306-98B3021A8A15}">
      <dsp:nvSpPr>
        <dsp:cNvPr id="0" name=""/>
        <dsp:cNvSpPr/>
      </dsp:nvSpPr>
      <dsp:spPr>
        <a:xfrm>
          <a:off x="0" y="2626979"/>
          <a:ext cx="6084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CAFA0-EB24-455F-855E-F5438F57167D}">
      <dsp:nvSpPr>
        <dsp:cNvPr id="0" name=""/>
        <dsp:cNvSpPr/>
      </dsp:nvSpPr>
      <dsp:spPr>
        <a:xfrm>
          <a:off x="0" y="2626979"/>
          <a:ext cx="6084136" cy="13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kern="1200" baseline="0"/>
            <a:t>Qué ciudades compran más 🏙️</a:t>
          </a:r>
          <a:endParaRPr lang="en-US" sz="2000" kern="1200"/>
        </a:p>
      </dsp:txBody>
      <dsp:txXfrm>
        <a:off x="0" y="2626979"/>
        <a:ext cx="6084136" cy="1313489"/>
      </dsp:txXfrm>
    </dsp:sp>
    <dsp:sp modelId="{7C18A06F-76C4-467D-B233-C0EB8CEB39DB}">
      <dsp:nvSpPr>
        <dsp:cNvPr id="0" name=""/>
        <dsp:cNvSpPr/>
      </dsp:nvSpPr>
      <dsp:spPr>
        <a:xfrm>
          <a:off x="0" y="3940468"/>
          <a:ext cx="6084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0A463-AEDA-4EEB-B7D8-57C539502529}">
      <dsp:nvSpPr>
        <dsp:cNvPr id="0" name=""/>
        <dsp:cNvSpPr/>
      </dsp:nvSpPr>
      <dsp:spPr>
        <a:xfrm>
          <a:off x="0" y="3940468"/>
          <a:ext cx="6084136" cy="131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i="0" kern="1200" baseline="0"/>
            <a:t>Qué categorías de productos se venden más 🛍️</a:t>
          </a:r>
          <a:endParaRPr lang="en-US" sz="2000" kern="1200"/>
        </a:p>
      </dsp:txBody>
      <dsp:txXfrm>
        <a:off x="0" y="3940468"/>
        <a:ext cx="6084136" cy="1313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0E7D9-E8DC-4BA1-8B8B-AD67B9A98957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Cargar</a:t>
          </a:r>
          <a:r>
            <a:rPr lang="en-US" sz="1600" b="1" kern="1200" dirty="0"/>
            <a:t> </a:t>
          </a:r>
          <a:r>
            <a:rPr lang="en-US" sz="1600" b="1" kern="1200" dirty="0" err="1"/>
            <a:t>el</a:t>
          </a:r>
          <a:r>
            <a:rPr lang="en-US" sz="1600" b="1" kern="1200" dirty="0"/>
            <a:t> archive, </a:t>
          </a:r>
          <a:r>
            <a:rPr lang="en-US" sz="1600" b="0" kern="1200" dirty="0"/>
            <a:t>que </a:t>
          </a:r>
          <a:r>
            <a:rPr lang="en-US" sz="1600" b="0" kern="1200" dirty="0" err="1"/>
            <a:t>tiene</a:t>
          </a:r>
          <a:r>
            <a:rPr lang="en-US" sz="1600" b="0" kern="1200" dirty="0"/>
            <a:t> </a:t>
          </a:r>
          <a:r>
            <a:rPr lang="en-US" sz="1600" b="0" kern="1200" dirty="0" err="1"/>
            <a:t>datos</a:t>
          </a:r>
          <a:r>
            <a:rPr lang="en-US" sz="1600" b="0" kern="1200" dirty="0"/>
            <a:t> </a:t>
          </a:r>
          <a:r>
            <a:rPr lang="en-US" sz="1600" b="0" kern="1200" dirty="0" err="1"/>
            <a:t>como</a:t>
          </a:r>
          <a:r>
            <a:rPr lang="en-US" sz="1600" b="0" kern="1200" dirty="0"/>
            <a:t>: Nombre del product, </a:t>
          </a:r>
          <a:r>
            <a:rPr lang="en-US" sz="1600" b="0" kern="1200" dirty="0" err="1"/>
            <a:t>Precio</a:t>
          </a:r>
          <a:r>
            <a:rPr lang="en-US" sz="1600" b="0" kern="1200" dirty="0"/>
            <a:t>, </a:t>
          </a:r>
          <a:r>
            <a:rPr lang="en-US" sz="1600" b="0" kern="1200" dirty="0" err="1"/>
            <a:t>Cantidad</a:t>
          </a:r>
          <a:r>
            <a:rPr lang="en-US" sz="1600" b="0" kern="1200" dirty="0"/>
            <a:t> </a:t>
          </a:r>
          <a:r>
            <a:rPr lang="en-US" sz="1600" b="0" kern="1200" dirty="0" err="1"/>
            <a:t>Vendida</a:t>
          </a:r>
          <a:r>
            <a:rPr lang="en-US" sz="1600" b="0" kern="1200" dirty="0"/>
            <a:t>, Ciudad y </a:t>
          </a:r>
          <a:r>
            <a:rPr lang="en-US" sz="1600" b="0" kern="1200" dirty="0" err="1"/>
            <a:t>Categoría</a:t>
          </a:r>
          <a:r>
            <a:rPr lang="en-US" sz="1600" b="0" kern="1200" dirty="0"/>
            <a:t>.</a:t>
          </a:r>
          <a:endParaRPr lang="en-US" sz="1600" b="1" kern="1200" dirty="0"/>
        </a:p>
      </dsp:txBody>
      <dsp:txXfrm>
        <a:off x="0" y="1593265"/>
        <a:ext cx="3414946" cy="2515683"/>
      </dsp:txXfrm>
    </dsp:sp>
    <dsp:sp modelId="{1CCE9394-1C9A-4B8F-8A45-D5F8D663D54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863421A8-8855-4382-BAF9-39A3EED8BC8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0C9D9-65A7-495E-8FA4-607A41F6158B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Calcular</a:t>
          </a:r>
          <a:r>
            <a:rPr lang="en-US" sz="1600" b="1" kern="1200" dirty="0"/>
            <a:t> </a:t>
          </a:r>
          <a:r>
            <a:rPr lang="en-US" sz="1600" b="1" kern="1200" dirty="0" err="1"/>
            <a:t>ingresos</a:t>
          </a:r>
          <a:r>
            <a:rPr lang="en-US" sz="1600" b="1" kern="1200" dirty="0"/>
            <a:t> </a:t>
          </a:r>
          <a:r>
            <a:rPr lang="en-US" sz="1600" b="1" kern="1200" dirty="0" err="1"/>
            <a:t>por</a:t>
          </a:r>
          <a:r>
            <a:rPr lang="en-US" sz="1600" b="1" kern="1200" dirty="0"/>
            <a:t> </a:t>
          </a:r>
          <a:r>
            <a:rPr lang="en-US" sz="1600" b="1" kern="1200" dirty="0" err="1"/>
            <a:t>venta</a:t>
          </a:r>
          <a:r>
            <a:rPr lang="en-US" sz="1600" b="1" kern="1200" dirty="0"/>
            <a:t>, </a:t>
          </a:r>
          <a:r>
            <a:rPr lang="en-US" sz="1600" b="0" kern="1200" dirty="0" err="1"/>
            <a:t>multiplicando</a:t>
          </a:r>
          <a:r>
            <a:rPr lang="en-US" sz="1600" b="0" kern="1200" dirty="0"/>
            <a:t> </a:t>
          </a:r>
          <a:r>
            <a:rPr lang="en-US" sz="1600" b="0" kern="1200" dirty="0" err="1"/>
            <a:t>el</a:t>
          </a:r>
          <a:r>
            <a:rPr lang="en-US" sz="1600" b="0" kern="1200" dirty="0"/>
            <a:t> </a:t>
          </a:r>
          <a:r>
            <a:rPr lang="en-US" sz="1600" b="0" kern="1200" dirty="0" err="1"/>
            <a:t>precio</a:t>
          </a:r>
          <a:r>
            <a:rPr lang="en-US" sz="1600" b="0" kern="1200" dirty="0"/>
            <a:t> </a:t>
          </a:r>
          <a:r>
            <a:rPr lang="en-US" sz="1600" b="0" kern="1200" dirty="0" err="1"/>
            <a:t>por</a:t>
          </a:r>
          <a:r>
            <a:rPr lang="en-US" sz="1600" b="0" kern="1200" dirty="0"/>
            <a:t> la </a:t>
          </a:r>
          <a:r>
            <a:rPr lang="en-US" sz="1600" b="0" kern="1200" dirty="0" err="1"/>
            <a:t>cantidad</a:t>
          </a:r>
          <a:endParaRPr lang="en-US" sz="1600" b="1" kern="1200" dirty="0"/>
        </a:p>
      </dsp:txBody>
      <dsp:txXfrm>
        <a:off x="3756441" y="1593265"/>
        <a:ext cx="3414946" cy="2515683"/>
      </dsp:txXfrm>
    </dsp:sp>
    <dsp:sp modelId="{B80D134D-3163-4686-8E63-E2C9E8C6565B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AB087A96-821D-484B-A7D9-7A1C04762D1C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1D99-423B-473F-B1D8-6A894696118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Agrupar</a:t>
          </a:r>
          <a:r>
            <a:rPr lang="en-US" sz="1600" b="1" kern="1200" dirty="0"/>
            <a:t> </a:t>
          </a:r>
          <a:r>
            <a:rPr lang="en-US" sz="1600" b="1" kern="1200" dirty="0" err="1"/>
            <a:t>los</a:t>
          </a:r>
          <a:r>
            <a:rPr lang="en-US" sz="1600" b="1" kern="1200" dirty="0"/>
            <a:t> </a:t>
          </a:r>
          <a:r>
            <a:rPr lang="en-US" sz="1600" b="1" kern="1200" dirty="0" err="1"/>
            <a:t>datos</a:t>
          </a:r>
          <a:r>
            <a:rPr lang="en-US" sz="1600" b="1" kern="1200" dirty="0"/>
            <a:t>, </a:t>
          </a:r>
          <a:r>
            <a:rPr lang="en-US" sz="1600" b="0" kern="1200" dirty="0"/>
            <a:t>para </a:t>
          </a:r>
          <a:r>
            <a:rPr lang="en-US" sz="1600" b="0" kern="1200" dirty="0" err="1"/>
            <a:t>mostrar</a:t>
          </a:r>
          <a:r>
            <a:rPr lang="en-US" sz="1600" b="0" kern="1200" dirty="0"/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Los productos que más ingresos generan.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Las ciudades que más compran.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Las categorías más vendidas.</a:t>
          </a:r>
          <a:endParaRPr lang="en-US" sz="1600" b="1" kern="1200" dirty="0"/>
        </a:p>
      </dsp:txBody>
      <dsp:txXfrm>
        <a:off x="7512882" y="1593265"/>
        <a:ext cx="3414946" cy="2515683"/>
      </dsp:txXfrm>
    </dsp:sp>
    <dsp:sp modelId="{C53DFA40-6C2B-4B17-9187-29E83B26BE2D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31A1E03C-6679-4BB2-A70F-C50FB8D3E2C5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F6F25-3FCC-4F18-D072-FC662692D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FF72E-5DD6-2086-4022-C0604F0BD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F1170-6255-E486-BA50-7853428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6F44C-E35E-15F1-5B75-07B87C16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07CD7-980E-5DCD-0E7F-33BB1190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2853-7D07-177C-2452-3EB1914B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5EDE1-FE35-FB84-9741-3693319CF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79EC1-2518-BBB0-AF37-C410C8E9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87C36-BFD3-F0EA-C264-7C934A02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1E5BC-BDC1-21DD-8CF1-A774E08B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9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10D8B-2550-03A7-0706-1C141DCC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11958-B822-A538-2589-A19B5B912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ECFCA-6284-FC62-259F-B25E37C1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FE9EF4-20B0-08B0-FA82-0E8685D3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2DFFC-963F-4E61-B81F-078CC6EF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C649D-1487-D604-F2AC-078EE191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7F856-3146-62C5-6D61-6E6FE8F8F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0B6ED-E41B-3988-0B56-D09963C6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2B605-1F76-79CE-73AC-39AC2380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91890-AE86-757E-D129-C31AA0D3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33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83A00-9C0E-FDFE-B196-4EAAD497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3E1DB8-221E-BE8B-E59D-196DEC05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B9F60-5B69-D229-FA06-694A2459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7A47A-8D81-B5FA-A1F9-025C1C1B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0D7A2-30F2-49B9-8BCE-71C82ACD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6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99BD7-F437-35B6-BB30-74E3D97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23C80-F04C-DA94-680D-429C86F08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25DE3-8975-4437-31AE-87077629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BF702-4635-5B56-8E26-564F56C0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11D56-C2B7-07B0-3BDD-115CE53B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DEBE9C-5E4E-19BF-AF05-F8D4816A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0FF9-3BDB-CF1E-8013-D336F77D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E881AC-D94C-43F5-1AA5-A898A6EE6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4F0FD6-F8D6-AD65-48E7-3C80AE027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DFF301-6070-699F-D019-8B15C6BB6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769DE0-97BB-8FAC-5C61-D1E98E05C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83D9EA-84EC-9F8E-FDCB-3AB50775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F04721-2657-674E-378F-5BEEB29B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21EF12-36A2-933C-3CC6-C5CB065F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48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8C611-49AC-1E9D-1BDD-9FFDBA1F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A1B34-8938-06FD-6D96-5CCF99C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35E5C6-C30E-B1D7-74DC-2353FC9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F24C1-A42D-F79C-E605-DAF9AD39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19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F34A21-DD31-4228-4E62-78321351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5EB4B5-03DC-D7E9-67F9-3817D609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8F4975-1E57-2C0B-B5F3-EC1EDC3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2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EC9E-BD20-5477-F05F-542CC9FB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B11AA-32E4-EBEF-5F92-C0987FC5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D94400-CD47-7F8F-EAA5-3556E907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8FCED-1A27-7707-B331-9256AB40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1AB7E1-CBB0-91BD-A48F-9FDC0781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B077A-2F8B-F4D2-3375-A01433AC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CAC6-5C32-5459-0904-95D1F0F5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D1A71F-E083-2BA5-C047-C570E7D2E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0DE4B-0BE2-9DE2-E603-DB999B0A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6A714-A551-5E71-486E-CAA8ABFF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1C0EF1-2772-2EED-41F5-C935F3CF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E3158-9442-C975-BF0D-D52ECB5A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1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CD49E8-FA56-333D-CD68-62546556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E653D3-4E33-408F-B576-68C2D5D1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24BCE-6487-B810-2BD1-FE9FC7AE8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B1AB9-1E5C-4BD4-9FB2-AEAC6494F75F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2D5DD-4A0B-606D-05EC-3FF19BF0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91554-00B6-04A9-D47E-4346A16A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D65D2-8C14-44B0-BEB8-2BE78C276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69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 importancia del contexto | Leon Hunter">
            <a:extLst>
              <a:ext uri="{FF2B5EF4-FFF2-40B4-BE49-F238E27FC236}">
                <a16:creationId xmlns:a16="http://schemas.microsoft.com/office/drawing/2014/main" id="{E9326846-64D4-25B2-1B4D-7730A4EC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5" b="244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858A9-19DF-28AB-6DA2-11EED614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s-ES" sz="7200" dirty="0"/>
              <a:t>BIG DATA</a:t>
            </a:r>
            <a:endParaRPr lang="es-MX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8917B-786C-9131-BF5E-A24647B7E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s-ES" sz="1800" dirty="0"/>
              <a:t>Por: Gómez Arzola María Guadalupe</a:t>
            </a:r>
          </a:p>
          <a:p>
            <a:r>
              <a:rPr lang="es-ES" sz="1800" dirty="0"/>
              <a:t>Programación de Aplicaciones Web Orientada a Objetos</a:t>
            </a:r>
            <a:endParaRPr lang="es-MX" sz="1300" dirty="0"/>
          </a:p>
        </p:txBody>
      </p:sp>
    </p:spTree>
    <p:extLst>
      <p:ext uri="{BB962C8B-B14F-4D97-AF65-F5344CB8AC3E}">
        <p14:creationId xmlns:p14="http://schemas.microsoft.com/office/powerpoint/2010/main" val="8735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64E543-B40F-5B77-A7F9-B3ACF2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Aplicación en Python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65E4A8E6-EA15-9D79-E597-0045E0611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25147"/>
            <a:ext cx="7225748" cy="4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D983F5-25EB-B5A5-90CB-0138080AF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F951B-B1B6-E955-F06A-41780D0DF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20351102-70B2-8CB2-0256-6050CBCA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3615"/>
            <a:ext cx="11277600" cy="3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8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B7EAE0-3D4B-24A2-4559-42628E25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9DF2DB7-95B0-62A9-5C72-F766EC55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E38237-AB10-BF3B-1297-B6FE442A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BD5729-3D09-BFCA-6A13-0381E3580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BD9DB0-1C48-9C92-D7F1-5847F06A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FA0F31-A6BC-5BD5-71DE-34D93E70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2152472"/>
            <a:ext cx="1066948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Group Brainstorm">
            <a:extLst>
              <a:ext uri="{FF2B5EF4-FFF2-40B4-BE49-F238E27FC236}">
                <a16:creationId xmlns:a16="http://schemas.microsoft.com/office/drawing/2014/main" id="{B01BA14D-DF75-726B-BAF4-A960454E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001BC-A200-B548-4B6D-5EBEF191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uso de Big Data ha transformado radicalmente la forma en que las empresas, gobiernos y organizaciones manejan, analizan y utilizan los datos. Gracias a su capacidad para procesar y analizar grandes volúmenes de información en tiempo real, Big Data permite tomar decisiones más informadas y precisas.</a:t>
            </a:r>
            <a:endParaRPr lang="es-MX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3DAEB29-A50F-B0C3-6049-E324AFD7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ES" sz="4800"/>
              <a:t>¿QÚE ES LA BIG DATA?</a:t>
            </a:r>
            <a:endParaRPr lang="es-MX" sz="48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450CCDE-E6CF-F95F-884D-C41B744D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/>
              <a:t>Se refiere al manejo de enormes cantidades de datos que son demasiado grandes o complejos para ser procesados ​​mediante métodos tradicionales de bases de datos. </a:t>
            </a:r>
          </a:p>
        </p:txBody>
      </p:sp>
      <p:pic>
        <p:nvPicPr>
          <p:cNvPr id="1026" name="Picture 2" descr="Qué es Big Data? | NETEC Noticias y blog">
            <a:extLst>
              <a:ext uri="{FF2B5EF4-FFF2-40B4-BE49-F238E27FC236}">
                <a16:creationId xmlns:a16="http://schemas.microsoft.com/office/drawing/2014/main" id="{0AE648F6-D522-1BE2-8A37-D0BFD769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519467"/>
            <a:ext cx="5150277" cy="36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C9E6D-BC47-3004-20BE-4F166067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 dirty="0"/>
              <a:t>TIPOS DE BIG DATA</a:t>
            </a:r>
            <a:endParaRPr lang="es-MX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Marcador de contenido 3">
            <a:extLst>
              <a:ext uri="{FF2B5EF4-FFF2-40B4-BE49-F238E27FC236}">
                <a16:creationId xmlns:a16="http://schemas.microsoft.com/office/drawing/2014/main" id="{CF988F20-5858-795E-1AE9-4CDE462D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877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0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76A65-4C9A-6F90-0DA3-B1B8FCE3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Las 5 Vs de la Big Data</a:t>
            </a:r>
            <a:endParaRPr lang="es-MX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Marcador de contenido 3">
            <a:extLst>
              <a:ext uri="{FF2B5EF4-FFF2-40B4-BE49-F238E27FC236}">
                <a16:creationId xmlns:a16="http://schemas.microsoft.com/office/drawing/2014/main" id="{4759C712-B9E6-942D-73BF-59A300E02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73985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81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41FCB-9DBC-755D-D3EE-B0160E08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ES" sz="5600" dirty="0"/>
              <a:t>Arquitectura de la Big Data</a:t>
            </a:r>
            <a:endParaRPr lang="es-MX" sz="5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E79ECB-BEE3-BB63-98C7-91F2BD283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985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23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885E3-0C96-CD65-A51F-5CFBEB65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Herramientas y Tecnologías en Big Data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DB896F5-EE95-6247-F460-7751E09A5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2655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33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CDA6-81B7-4B12-F6EF-2E8E865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</a:t>
            </a:r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48D32235-5B38-D33E-FE4B-D43A8516B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0326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0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46FB3-C53D-C03C-2567-A8F05D4A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s-ES" sz="4000" dirty="0"/>
              <a:t>Ejemplo</a:t>
            </a:r>
            <a:endParaRPr lang="es-MX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184B7F-A0A5-B5E7-603E-D994193A5E2B}"/>
              </a:ext>
            </a:extLst>
          </p:cNvPr>
          <p:cNvSpPr/>
          <p:nvPr/>
        </p:nvSpPr>
        <p:spPr>
          <a:xfrm>
            <a:off x="7297751" y="2106062"/>
            <a:ext cx="1974668" cy="2433951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graphicFrame>
        <p:nvGraphicFramePr>
          <p:cNvPr id="32" name="Marcador de contenido 7">
            <a:extLst>
              <a:ext uri="{FF2B5EF4-FFF2-40B4-BE49-F238E27FC236}">
                <a16:creationId xmlns:a16="http://schemas.microsoft.com/office/drawing/2014/main" id="{05876A2F-9892-56F8-DE74-2B4292D9C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599446"/>
              </p:ext>
            </p:extLst>
          </p:nvPr>
        </p:nvGraphicFramePr>
        <p:xfrm>
          <a:off x="375976" y="2106062"/>
          <a:ext cx="6084136" cy="525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0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27470-ACEA-4C24-EF2F-52013D14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¿Cómo lo haremos?</a:t>
            </a:r>
            <a:endParaRPr lang="es-MX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9804B0C-E997-D555-F11D-AA5FDFC77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718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941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a74615-4484-4994-b30d-8711584d97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96E3D4834E6347AFB1A7C972945832" ma:contentTypeVersion="7" ma:contentTypeDescription="Crear nuevo documento." ma:contentTypeScope="" ma:versionID="cc0d5110cf6b912d6ed6b0ae75e34cbf">
  <xsd:schema xmlns:xsd="http://www.w3.org/2001/XMLSchema" xmlns:xs="http://www.w3.org/2001/XMLSchema" xmlns:p="http://schemas.microsoft.com/office/2006/metadata/properties" xmlns:ns3="5aa74615-4484-4994-b30d-8711584d97fa" targetNamespace="http://schemas.microsoft.com/office/2006/metadata/properties" ma:root="true" ma:fieldsID="7ea1e3bc92fce1c007443446f395b541" ns3:_="">
    <xsd:import namespace="5aa74615-4484-4994-b30d-8711584d97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74615-4484-4994-b30d-8711584d9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23326-78E2-4923-B3DE-36D06A4A2D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4DF2E2-4CCC-4DB5-AA22-B9C468550917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5aa74615-4484-4994-b30d-8711584d97fa"/>
  </ds:schemaRefs>
</ds:datastoreItem>
</file>

<file path=customXml/itemProps3.xml><?xml version="1.0" encoding="utf-8"?>
<ds:datastoreItem xmlns:ds="http://schemas.openxmlformats.org/officeDocument/2006/customXml" ds:itemID="{F0809DDA-6E2C-4C72-A280-B779F71AB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74615-4484-4994-b30d-8711584d9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351</Words>
  <Application>Microsoft Office PowerPoint</Application>
  <PresentationFormat>Panorámica</PresentationFormat>
  <Paragraphs>47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BIG DATA</vt:lpstr>
      <vt:lpstr>¿QÚE ES LA BIG DATA?</vt:lpstr>
      <vt:lpstr>TIPOS DE BIG DATA</vt:lpstr>
      <vt:lpstr>Las 5 Vs de la Big Data</vt:lpstr>
      <vt:lpstr>Arquitectura de la Big Data</vt:lpstr>
      <vt:lpstr>Herramientas y Tecnologías en Big Data</vt:lpstr>
      <vt:lpstr>Desafíos</vt:lpstr>
      <vt:lpstr>Ejemplo</vt:lpstr>
      <vt:lpstr>¿Cómo lo haremos?</vt:lpstr>
      <vt:lpstr>Aplicación en Python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Guadalupe  Gómez</dc:creator>
  <cp:lastModifiedBy>Guadalupe  Gómez</cp:lastModifiedBy>
  <cp:revision>3</cp:revision>
  <dcterms:created xsi:type="dcterms:W3CDTF">2025-03-07T03:46:19Z</dcterms:created>
  <dcterms:modified xsi:type="dcterms:W3CDTF">2025-04-11T06:36:08Z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0x0101006196E3D4834E6347AFB1A7C972945832</vt:lpwstr>
  </property>
</Properties>
</file>