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3" r:id="rId9"/>
    <p:sldId id="274" r:id="rId10"/>
    <p:sldId id="269" r:id="rId11"/>
    <p:sldId id="263" r:id="rId12"/>
    <p:sldId id="270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4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3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07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66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16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9948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83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9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853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1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008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5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88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0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6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F650-9986-4BC3-AEDF-90324653042D}" type="datetimeFigureOut">
              <a:rPr lang="he-IL" smtClean="0"/>
              <a:t>כ"ו/אב/תשע"ט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EB41-CBB3-4FA0-A23D-8781A9AEB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42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0D9DA6-BF7E-4736-A7E8-EAF7BBD7FD2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5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B2B0C8F0-CB91-436D-B185-6368928D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995531-8AD6-4405-AFA3-2C6712A8EC09}"/>
                </a:ext>
              </a:extLst>
            </p:cNvPr>
            <p:cNvSpPr/>
            <p:nvPr/>
          </p:nvSpPr>
          <p:spPr>
            <a:xfrm>
              <a:off x="854225" y="1838348"/>
              <a:ext cx="3183202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RTS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BC2A6F-194F-469C-897C-792B941C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031" y="423132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he-IL" sz="4800" b="1" dirty="0">
                <a:solidFill>
                  <a:srgbClr val="00B0F0"/>
                </a:solidFill>
                <a:cs typeface="+mn-cs"/>
              </a:rPr>
              <a:t>מגישים: אסף אנטר ואריאל אלקין</a:t>
            </a:r>
            <a:br>
              <a:rPr lang="en-US" sz="4800" b="1" dirty="0">
                <a:solidFill>
                  <a:srgbClr val="00B0F0"/>
                </a:solidFill>
                <a:cs typeface="+mn-cs"/>
              </a:rPr>
            </a:br>
            <a:r>
              <a:rPr lang="he-IL" sz="4800" b="1" dirty="0">
                <a:solidFill>
                  <a:srgbClr val="00B0F0"/>
                </a:solidFill>
                <a:cs typeface="+mn-cs"/>
              </a:rPr>
              <a:t>מדריך: קובי</a:t>
            </a:r>
          </a:p>
        </p:txBody>
      </p:sp>
    </p:spTree>
    <p:extLst>
      <p:ext uri="{BB962C8B-B14F-4D97-AF65-F5344CB8AC3E}">
        <p14:creationId xmlns:p14="http://schemas.microsoft.com/office/powerpoint/2010/main" val="363935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F234-00EB-4E11-B369-B2A2BF1C0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מודול עיקרי: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DD1D-1E3C-43E5-9737-D0ABAAF8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מכונת המצבים</a:t>
            </a:r>
          </a:p>
        </p:txBody>
      </p:sp>
    </p:spTree>
    <p:extLst>
      <p:ext uri="{BB962C8B-B14F-4D97-AF65-F5344CB8AC3E}">
        <p14:creationId xmlns:p14="http://schemas.microsoft.com/office/powerpoint/2010/main" val="42385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76A32-2A15-4AA4-B6CE-566DBD169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981371"/>
          </a:xfrm>
        </p:spPr>
      </p:pic>
    </p:spTree>
    <p:extLst>
      <p:ext uri="{BB962C8B-B14F-4D97-AF65-F5344CB8AC3E}">
        <p14:creationId xmlns:p14="http://schemas.microsoft.com/office/powerpoint/2010/main" val="322853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F234-00EB-4E11-B369-B2A2BF1C0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מודול עיקרי: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6DD1D-1E3C-43E5-9737-D0ABAAF8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תנועת הכדור</a:t>
            </a:r>
          </a:p>
        </p:txBody>
      </p:sp>
    </p:spTree>
    <p:extLst>
      <p:ext uri="{BB962C8B-B14F-4D97-AF65-F5344CB8AC3E}">
        <p14:creationId xmlns:p14="http://schemas.microsoft.com/office/powerpoint/2010/main" val="163662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indoor, table, sky&#10;&#10;Description automatically generated">
            <a:extLst>
              <a:ext uri="{FF2B5EF4-FFF2-40B4-BE49-F238E27FC236}">
                <a16:creationId xmlns:a16="http://schemas.microsoft.com/office/drawing/2014/main" id="{459513D6-FD01-4771-9EC9-254BB51E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"/>
            <a:ext cx="12192000" cy="6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2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8732-0456-4475-8551-FF23E5FE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000" dirty="0">
                <a:cs typeface="+mn-cs"/>
              </a:rPr>
              <a:t>בעיות עיקריות ופתרונן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6E44-DB22-42BE-9B58-273AF8A3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3200" dirty="0"/>
              <a:t>בעיה: הכדור נתקע בין לבנים ונכנס ללולאה</a:t>
            </a:r>
          </a:p>
          <a:p>
            <a:r>
              <a:rPr lang="he-IL" sz="3200" dirty="0"/>
              <a:t>פיתרון: האצת הכדור תוך כדי ההתנגשויות בלבנים</a:t>
            </a:r>
          </a:p>
          <a:p>
            <a:r>
              <a:rPr lang="he-IL" sz="3200" dirty="0"/>
              <a:t>בעיה: לבנים לא נעלמות לאחר התנגשות</a:t>
            </a:r>
          </a:p>
          <a:p>
            <a:r>
              <a:rPr lang="he-IL" sz="3200" dirty="0"/>
              <a:t>פתרון: ניהול ההיעלמות בעזרת מכונת המצבים </a:t>
            </a:r>
          </a:p>
          <a:p>
            <a:r>
              <a:rPr lang="he-IL" sz="3200" dirty="0"/>
              <a:t>בעיה: הכדור לא משנה את כיוונו לאחר התנגשות בלבנה</a:t>
            </a:r>
          </a:p>
          <a:p>
            <a:r>
              <a:rPr lang="he-IL" sz="3200" dirty="0"/>
              <a:t>פתרון: הרחבת מרחב ההתנגשות בלבנה </a:t>
            </a:r>
          </a:p>
        </p:txBody>
      </p:sp>
    </p:spTree>
    <p:extLst>
      <p:ext uri="{BB962C8B-B14F-4D97-AF65-F5344CB8AC3E}">
        <p14:creationId xmlns:p14="http://schemas.microsoft.com/office/powerpoint/2010/main" val="22630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071-29B5-4DB8-87A5-51EE1DA8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cs typeface="+mn-cs"/>
              </a:rPr>
              <a:t>סיכום ומסקנות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7E98-A6F0-4D22-B1F4-A9E38E50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e-IL" sz="3600" dirty="0"/>
          </a:p>
          <a:p>
            <a:r>
              <a:rPr lang="he-IL" sz="3600" dirty="0"/>
              <a:t>מודול יחיד המנהל את המשחק – מכונת המצבים</a:t>
            </a:r>
          </a:p>
          <a:p>
            <a:r>
              <a:rPr lang="he-IL" sz="3600" dirty="0"/>
              <a:t>תכנון מפורט ויעיל חוסך זמן</a:t>
            </a:r>
          </a:p>
          <a:p>
            <a:r>
              <a:rPr lang="he-IL" sz="3600" dirty="0"/>
              <a:t>השקעת מחשבה במשחקיות ובאתגר</a:t>
            </a:r>
          </a:p>
          <a:p>
            <a:r>
              <a:rPr lang="he-IL" sz="3600" dirty="0"/>
              <a:t>עמידה בדרישות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84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thank you no background">
            <a:extLst>
              <a:ext uri="{FF2B5EF4-FFF2-40B4-BE49-F238E27FC236}">
                <a16:creationId xmlns:a16="http://schemas.microsoft.com/office/drawing/2014/main" id="{B4BDCE5E-D7C5-4585-8D38-C72FFCC6C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748064"/>
            <a:ext cx="8314871" cy="40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D7018-B75B-460E-9CB2-7BA8311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המטרה: להשמיד את כל הלבנים לפי הסדר המוצג תוך כדי שימוש חכם ביכולת להחליף צבעים וניצול הפסילות לפני שהזמן נגמר</a:t>
            </a:r>
            <a:br>
              <a:rPr lang="he-IL" dirty="0"/>
            </a:br>
            <a:endParaRPr lang="he-IL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32843B2-4444-4D3A-8807-1CE7FED2F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1519309"/>
            <a:ext cx="10353761" cy="5182277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7656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E214-BBB1-4967-B7FC-9CA652EC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cs typeface="+mn-cs"/>
              </a:rPr>
              <a:t>דרישות בסיסיות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15C7-C1AC-4816-B01B-E0E57A54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600" dirty="0"/>
              <a:t>מחבט נע בציר </a:t>
            </a:r>
            <a:r>
              <a:rPr lang="en-US" sz="3600" dirty="0"/>
              <a:t>X</a:t>
            </a:r>
            <a:r>
              <a:rPr lang="he-IL" sz="3600" dirty="0"/>
              <a:t> ומחזיר את הכדור</a:t>
            </a:r>
          </a:p>
          <a:p>
            <a:r>
              <a:rPr lang="he-IL" sz="3600" dirty="0"/>
              <a:t>לבנים מוגרלות בצבעים שונים ומשקל שונה</a:t>
            </a:r>
          </a:p>
          <a:p>
            <a:r>
              <a:rPr lang="he-IL" sz="3600" dirty="0"/>
              <a:t>כדור נע וחוזר מפאות שונות של הקוביות בצורה תקינה </a:t>
            </a:r>
          </a:p>
          <a:p>
            <a:r>
              <a:rPr lang="he-IL" sz="3600" dirty="0"/>
              <a:t>צלילים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24864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CE3F-9E5E-4AF5-8F64-7F4A8A33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cs typeface="+mn-cs"/>
              </a:rPr>
              <a:t>יצירתיות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76D9-2025-476A-BF68-EC03732E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3600" dirty="0"/>
              <a:t>הדגשת הלבנה הספציפית אותה צריך להרוס</a:t>
            </a:r>
          </a:p>
          <a:p>
            <a:r>
              <a:rPr lang="he-IL" sz="3600" dirty="0"/>
              <a:t>שינוי צבעים תוך כדי המשחק ככלי אסטרטגי לניצחון</a:t>
            </a:r>
          </a:p>
          <a:p>
            <a:r>
              <a:rPr lang="he-IL" sz="3600" dirty="0"/>
              <a:t>שינוי זווית הכדור בהתאם לאזור הפגיעה במחבט</a:t>
            </a:r>
          </a:p>
          <a:p>
            <a:r>
              <a:rPr lang="he-IL" sz="3600" dirty="0"/>
              <a:t>הצגת ניקוד, זמן וכמות פסילות על המסך</a:t>
            </a:r>
          </a:p>
          <a:p>
            <a:r>
              <a:rPr lang="he-IL" sz="3600" dirty="0"/>
              <a:t>שחקן אוטומטי שמשנה את כיוון הכדור לסירוגין</a:t>
            </a:r>
          </a:p>
          <a:p>
            <a:endParaRPr lang="he-IL" sz="3600" dirty="0"/>
          </a:p>
          <a:p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84805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FA5D-1EFC-480F-8C44-7A9CED3D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cs typeface="+mn-cs"/>
              </a:rPr>
              <a:t>ממשק המקלדת</a:t>
            </a:r>
          </a:p>
        </p:txBody>
      </p:sp>
      <p:pic>
        <p:nvPicPr>
          <p:cNvPr id="1032" name="Picture 8" descr="Image result for keyboard transparent background">
            <a:extLst>
              <a:ext uri="{FF2B5EF4-FFF2-40B4-BE49-F238E27FC236}">
                <a16:creationId xmlns:a16="http://schemas.microsoft.com/office/drawing/2014/main" id="{F59FEEAD-B133-4F03-9648-CB89415C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675" y="85812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8F9CBC-ED6B-4B1B-9E4C-568971B636AF}"/>
              </a:ext>
            </a:extLst>
          </p:cNvPr>
          <p:cNvSpPr/>
          <p:nvPr/>
        </p:nvSpPr>
        <p:spPr>
          <a:xfrm>
            <a:off x="4093698" y="4287129"/>
            <a:ext cx="1716259" cy="3130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7A76F-518A-4E10-AC84-CCA7EBA79E5B}"/>
              </a:ext>
            </a:extLst>
          </p:cNvPr>
          <p:cNvSpPr txBox="1"/>
          <p:nvPr/>
        </p:nvSpPr>
        <p:spPr>
          <a:xfrm>
            <a:off x="3368040" y="4832984"/>
            <a:ext cx="294132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START / CHANGE COLOR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8F56-C957-48B6-A4BF-747B0F30263D}"/>
              </a:ext>
            </a:extLst>
          </p:cNvPr>
          <p:cNvSpPr txBox="1"/>
          <p:nvPr/>
        </p:nvSpPr>
        <p:spPr>
          <a:xfrm>
            <a:off x="6785610" y="4857748"/>
            <a:ext cx="197358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RELEASE BALL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BF6D4-6262-4605-AF3F-DCE2E8299421}"/>
              </a:ext>
            </a:extLst>
          </p:cNvPr>
          <p:cNvSpPr txBox="1"/>
          <p:nvPr/>
        </p:nvSpPr>
        <p:spPr>
          <a:xfrm>
            <a:off x="6785610" y="5440680"/>
            <a:ext cx="88519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LEFT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B4383-D2AE-4D25-A2D2-3D4C53A8B521}"/>
              </a:ext>
            </a:extLst>
          </p:cNvPr>
          <p:cNvSpPr txBox="1"/>
          <p:nvPr/>
        </p:nvSpPr>
        <p:spPr>
          <a:xfrm>
            <a:off x="7772400" y="5434492"/>
            <a:ext cx="88519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RIGHT</a:t>
            </a:r>
            <a:endParaRPr lang="he-IL" dirty="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CB8F1743-769B-49B2-8A3D-E880A79500C5}"/>
              </a:ext>
            </a:extLst>
          </p:cNvPr>
          <p:cNvSpPr/>
          <p:nvPr/>
        </p:nvSpPr>
        <p:spPr>
          <a:xfrm flipH="1">
            <a:off x="7131889" y="4363813"/>
            <a:ext cx="341253" cy="225557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7C586234-2443-45BA-B6D3-88A2B2F2A61D}"/>
              </a:ext>
            </a:extLst>
          </p:cNvPr>
          <p:cNvSpPr/>
          <p:nvPr/>
        </p:nvSpPr>
        <p:spPr>
          <a:xfrm flipH="1">
            <a:off x="7730623" y="4363813"/>
            <a:ext cx="341253" cy="225557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3C5F8C20-738E-458B-BF12-CD441D84912A}"/>
              </a:ext>
            </a:extLst>
          </p:cNvPr>
          <p:cNvSpPr/>
          <p:nvPr/>
        </p:nvSpPr>
        <p:spPr>
          <a:xfrm flipH="1">
            <a:off x="7380103" y="4116846"/>
            <a:ext cx="341253" cy="225557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6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5" grpId="0" animBg="1"/>
      <p:bldP spid="9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34FC-46B7-41FE-B54C-DDB3F797E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סכמת מלבנים</a:t>
            </a:r>
          </a:p>
        </p:txBody>
      </p:sp>
    </p:spTree>
    <p:extLst>
      <p:ext uri="{BB962C8B-B14F-4D97-AF65-F5344CB8AC3E}">
        <p14:creationId xmlns:p14="http://schemas.microsoft.com/office/powerpoint/2010/main" val="29954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E9DCAA-17F8-4B6E-B163-2DE3D66A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566"/>
          </a:xfrm>
        </p:spPr>
      </p:pic>
    </p:spTree>
    <p:extLst>
      <p:ext uri="{BB962C8B-B14F-4D97-AF65-F5344CB8AC3E}">
        <p14:creationId xmlns:p14="http://schemas.microsoft.com/office/powerpoint/2010/main" val="358073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5A99-D9B9-4798-8169-16AE550CD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הירארכיה עליונה</a:t>
            </a:r>
          </a:p>
        </p:txBody>
      </p:sp>
    </p:spTree>
    <p:extLst>
      <p:ext uri="{BB962C8B-B14F-4D97-AF65-F5344CB8AC3E}">
        <p14:creationId xmlns:p14="http://schemas.microsoft.com/office/powerpoint/2010/main" val="16677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C51151-D09F-4334-A336-C038F27C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2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408</TotalTime>
  <Words>185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Bookman Old Style</vt:lpstr>
      <vt:lpstr>Rockwell</vt:lpstr>
      <vt:lpstr>Damask</vt:lpstr>
      <vt:lpstr>מגישים: אסף אנטר ואריאל אלקין מדריך: קובי</vt:lpstr>
      <vt:lpstr>המטרה: להשמיד את כל הלבנים לפי הסדר המוצג תוך כדי שימוש חכם ביכולת להחליף צבעים וניצול הפסילות לפני שהזמן נגמר </vt:lpstr>
      <vt:lpstr>דרישות בסיסיות</vt:lpstr>
      <vt:lpstr>יצירתיות</vt:lpstr>
      <vt:lpstr>ממשק המקלדת</vt:lpstr>
      <vt:lpstr>סכמת מלבנים</vt:lpstr>
      <vt:lpstr>PowerPoint Presentation</vt:lpstr>
      <vt:lpstr>הירארכיה עליונה</vt:lpstr>
      <vt:lpstr>PowerPoint Presentation</vt:lpstr>
      <vt:lpstr>מודול עיקרי:</vt:lpstr>
      <vt:lpstr>PowerPoint Presentation</vt:lpstr>
      <vt:lpstr>מודול עיקרי:</vt:lpstr>
      <vt:lpstr>PowerPoint Presentation</vt:lpstr>
      <vt:lpstr>בעיות עיקריות ופתרונן</vt:lpstr>
      <vt:lpstr>סיכום ומסקנות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כותרת מגישים מדריך</dc:title>
  <dc:creator>Ariel Elkin</dc:creator>
  <cp:lastModifiedBy>Ariel Elkin</cp:lastModifiedBy>
  <cp:revision>30</cp:revision>
  <dcterms:created xsi:type="dcterms:W3CDTF">2019-08-27T08:19:11Z</dcterms:created>
  <dcterms:modified xsi:type="dcterms:W3CDTF">2019-08-27T19:53:47Z</dcterms:modified>
</cp:coreProperties>
</file>