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751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4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8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65923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310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74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3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5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9222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013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2773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6858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r" defTabSz="6858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r" defTabSz="6858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r" defTabSz="6858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r" defTabSz="6858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r" defTabSz="6858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r" defTabSz="6858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r" defTabSz="6858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r" defTabSz="685800" rtl="1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1412" y="914400"/>
            <a:ext cx="624401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/>
            </a:pPr>
            <a:r>
              <a:rPr lang="en-US" sz="4000" dirty="0"/>
              <a:t>Desing Pattern -</a:t>
            </a:r>
            <a:r>
              <a:rPr lang="he-IL" sz="4000" dirty="0"/>
              <a:t> פרויקט סיום </a:t>
            </a:r>
            <a:endParaRPr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221993" y="2286000"/>
            <a:ext cx="36566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600"/>
            </a:pPr>
            <a:r>
              <a:rPr lang="he-IL" sz="1600" dirty="0"/>
              <a:t>מגיש : אסף אלגלי </a:t>
            </a:r>
            <a:br>
              <a:rPr lang="en-US" sz="1600" dirty="0"/>
            </a:br>
            <a:r>
              <a:rPr lang="he-IL" sz="1600" dirty="0"/>
              <a:t>ת"ז : 207608902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מחלקות עיקריות 📂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/>
              <a:t>- </a:t>
            </a:r>
            <a:r>
              <a:rPr dirty="0" err="1"/>
              <a:t>ParkingLotManager</a:t>
            </a:r>
            <a:br>
              <a:rPr dirty="0"/>
            </a:br>
            <a:r>
              <a:rPr dirty="0"/>
              <a:t>- Vehicle</a:t>
            </a:r>
            <a:br>
              <a:rPr dirty="0"/>
            </a:br>
            <a:r>
              <a:rPr dirty="0"/>
              <a:t>- </a:t>
            </a:r>
            <a:r>
              <a:rPr dirty="0" err="1"/>
              <a:t>ParkingLog</a:t>
            </a:r>
            <a:br>
              <a:rPr dirty="0"/>
            </a:br>
            <a:r>
              <a:rPr dirty="0"/>
              <a:t>- Report</a:t>
            </a:r>
            <a:br>
              <a:rPr dirty="0"/>
            </a:br>
            <a:r>
              <a:rPr dirty="0"/>
              <a:t>- Statistics</a:t>
            </a:r>
            <a:br>
              <a:rPr dirty="0"/>
            </a:br>
            <a:r>
              <a:rPr dirty="0"/>
              <a:t>- UI</a:t>
            </a:r>
            <a:br>
              <a:rPr dirty="0"/>
            </a:br>
            <a:r>
              <a:rPr dirty="0"/>
              <a:t>- Main</a:t>
            </a:r>
            <a:br>
              <a:rPr dirty="0"/>
            </a:br>
            <a:r>
              <a:rPr dirty="0" err="1"/>
              <a:t>כל</a:t>
            </a:r>
            <a:r>
              <a:rPr dirty="0"/>
              <a:t> </a:t>
            </a:r>
            <a:r>
              <a:rPr dirty="0" err="1"/>
              <a:t>אחת</a:t>
            </a:r>
            <a:r>
              <a:rPr dirty="0"/>
              <a:t> </a:t>
            </a:r>
            <a:r>
              <a:rPr dirty="0" err="1"/>
              <a:t>עם</a:t>
            </a:r>
            <a:r>
              <a:rPr dirty="0"/>
              <a:t> </a:t>
            </a:r>
            <a:r>
              <a:rPr dirty="0" err="1"/>
              <a:t>תפקיד</a:t>
            </a:r>
            <a:r>
              <a:rPr dirty="0"/>
              <a:t> </a:t>
            </a:r>
            <a:r>
              <a:rPr dirty="0" err="1"/>
              <a:t>ברור</a:t>
            </a:r>
            <a:r>
              <a:rPr dirty="0"/>
              <a:t> </a:t>
            </a:r>
            <a:r>
              <a:rPr dirty="0" err="1"/>
              <a:t>ואחריות</a:t>
            </a:r>
            <a:r>
              <a:rPr dirty="0"/>
              <a:t> </a:t>
            </a:r>
            <a:r>
              <a:rPr dirty="0" err="1"/>
              <a:t>ברורה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סיכום ✅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/>
              <a:t>🎉 </a:t>
            </a:r>
            <a:r>
              <a:rPr dirty="0" err="1"/>
              <a:t>מערכת</a:t>
            </a:r>
            <a:r>
              <a:rPr dirty="0"/>
              <a:t> </a:t>
            </a:r>
            <a:r>
              <a:rPr dirty="0" err="1"/>
              <a:t>מודולרית</a:t>
            </a:r>
            <a:r>
              <a:rPr dirty="0"/>
              <a:t>, </a:t>
            </a:r>
            <a:r>
              <a:rPr dirty="0" err="1"/>
              <a:t>חכמה</a:t>
            </a:r>
            <a:r>
              <a:rPr dirty="0"/>
              <a:t>, </a:t>
            </a:r>
            <a:r>
              <a:rPr dirty="0" err="1"/>
              <a:t>עם</a:t>
            </a:r>
            <a:r>
              <a:rPr dirty="0"/>
              <a:t> </a:t>
            </a:r>
            <a:r>
              <a:rPr dirty="0" err="1"/>
              <a:t>עיצוב</a:t>
            </a:r>
            <a:r>
              <a:rPr dirty="0"/>
              <a:t> </a:t>
            </a:r>
            <a:r>
              <a:rPr dirty="0" err="1"/>
              <a:t>תוכנה</a:t>
            </a:r>
            <a:r>
              <a:rPr dirty="0"/>
              <a:t> </a:t>
            </a:r>
            <a:r>
              <a:rPr dirty="0" err="1"/>
              <a:t>מתקדם</a:t>
            </a:r>
            <a:r>
              <a:rPr dirty="0"/>
              <a:t>, </a:t>
            </a:r>
            <a:r>
              <a:rPr dirty="0" err="1"/>
              <a:t>דוחות</a:t>
            </a:r>
            <a:r>
              <a:rPr dirty="0"/>
              <a:t> </a:t>
            </a:r>
            <a:r>
              <a:rPr dirty="0" err="1"/>
              <a:t>מפורטים</a:t>
            </a:r>
            <a:r>
              <a:rPr dirty="0"/>
              <a:t>, </a:t>
            </a:r>
            <a:r>
              <a:rPr dirty="0" err="1"/>
              <a:t>ואפשרות</a:t>
            </a:r>
            <a:r>
              <a:rPr dirty="0"/>
              <a:t> </a:t>
            </a:r>
            <a:r>
              <a:rPr dirty="0" err="1"/>
              <a:t>חיפוש</a:t>
            </a:r>
            <a:r>
              <a:rPr dirty="0"/>
              <a:t> </a:t>
            </a:r>
            <a:r>
              <a:rPr dirty="0" err="1"/>
              <a:t>חכם</a:t>
            </a:r>
            <a:r>
              <a:rPr dirty="0"/>
              <a:t>.</a:t>
            </a:r>
            <a:br>
              <a:rPr dirty="0"/>
            </a:br>
            <a:r>
              <a:rPr dirty="0" err="1"/>
              <a:t>מוכנה</a:t>
            </a:r>
            <a:r>
              <a:rPr dirty="0"/>
              <a:t> </a:t>
            </a:r>
            <a:r>
              <a:rPr dirty="0" err="1"/>
              <a:t>לפריסה</a:t>
            </a:r>
            <a:r>
              <a:rPr dirty="0"/>
              <a:t> </a:t>
            </a:r>
            <a:r>
              <a:rPr dirty="0" err="1"/>
              <a:t>בסביבה</a:t>
            </a:r>
            <a:r>
              <a:rPr dirty="0"/>
              <a:t> </a:t>
            </a:r>
            <a:r>
              <a:rPr dirty="0" err="1"/>
              <a:t>אמיתית</a:t>
            </a:r>
            <a:r>
              <a:rPr dirty="0"/>
              <a:t>. 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D2C6137-F728-B988-290B-C7A464749378}"/>
              </a:ext>
            </a:extLst>
          </p:cNvPr>
          <p:cNvSpPr txBox="1"/>
          <p:nvPr/>
        </p:nvSpPr>
        <p:spPr>
          <a:xfrm>
            <a:off x="2682240" y="682752"/>
            <a:ext cx="285292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/>
              <a:t> UML -</a:t>
            </a:r>
            <a:r>
              <a:rPr lang="he-IL" sz="3200" dirty="0"/>
              <a:t>תרשים 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2D187818-478B-8BDE-7105-B4F2ECBEE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663" y="1237912"/>
            <a:ext cx="2470505" cy="562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9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הקדמה למערכת📘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926591"/>
          </a:xfrm>
        </p:spPr>
        <p:txBody>
          <a:bodyPr/>
          <a:lstStyle/>
          <a:p>
            <a:pPr>
              <a:defRPr sz="2000"/>
            </a:pPr>
            <a:r>
              <a:rPr dirty="0" err="1"/>
              <a:t>מערכת</a:t>
            </a:r>
            <a:r>
              <a:rPr dirty="0"/>
              <a:t> </a:t>
            </a:r>
            <a:r>
              <a:rPr dirty="0" err="1"/>
              <a:t>מתקדמת</a:t>
            </a:r>
            <a:r>
              <a:rPr dirty="0"/>
              <a:t> </a:t>
            </a:r>
            <a:r>
              <a:rPr dirty="0" err="1"/>
              <a:t>לניהול</a:t>
            </a:r>
            <a:r>
              <a:rPr dirty="0"/>
              <a:t> </a:t>
            </a:r>
            <a:r>
              <a:rPr dirty="0" err="1"/>
              <a:t>חניון</a:t>
            </a:r>
            <a:r>
              <a:rPr dirty="0"/>
              <a:t> </a:t>
            </a:r>
            <a:r>
              <a:rPr dirty="0" err="1"/>
              <a:t>עם</a:t>
            </a:r>
            <a:r>
              <a:rPr dirty="0"/>
              <a:t> 10 </a:t>
            </a:r>
            <a:r>
              <a:rPr dirty="0" err="1"/>
              <a:t>מקומות</a:t>
            </a:r>
            <a:r>
              <a:rPr dirty="0"/>
              <a:t>, </a:t>
            </a:r>
            <a:r>
              <a:rPr dirty="0" err="1"/>
              <a:t>רישום</a:t>
            </a:r>
            <a:r>
              <a:rPr dirty="0"/>
              <a:t> </a:t>
            </a:r>
            <a:r>
              <a:rPr dirty="0" err="1"/>
              <a:t>רכבים</a:t>
            </a:r>
            <a:r>
              <a:rPr dirty="0"/>
              <a:t>, </a:t>
            </a:r>
            <a:r>
              <a:rPr dirty="0" err="1"/>
              <a:t>חישוב</a:t>
            </a:r>
            <a:r>
              <a:rPr dirty="0"/>
              <a:t> </a:t>
            </a:r>
            <a:r>
              <a:rPr dirty="0" err="1"/>
              <a:t>תשלום</a:t>
            </a:r>
            <a:r>
              <a:rPr dirty="0"/>
              <a:t> </a:t>
            </a:r>
            <a:r>
              <a:rPr dirty="0" err="1"/>
              <a:t>וסטטיסטיקות</a:t>
            </a:r>
            <a:r>
              <a:rPr dirty="0"/>
              <a:t> </a:t>
            </a:r>
            <a:r>
              <a:rPr dirty="0" err="1"/>
              <a:t>בזמן</a:t>
            </a:r>
            <a:r>
              <a:rPr dirty="0"/>
              <a:t> </a:t>
            </a:r>
            <a:r>
              <a:rPr dirty="0" err="1"/>
              <a:t>אמת</a:t>
            </a:r>
            <a:r>
              <a:rPr dirty="0"/>
              <a:t>. 🎯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1ED1C1E-92BD-34E1-BA19-C35B1722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26" y="2892871"/>
            <a:ext cx="5619010" cy="37564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איך זה עובד?🔄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1325563"/>
          </a:xfrm>
        </p:spPr>
        <p:txBody>
          <a:bodyPr>
            <a:normAutofit lnSpcReduction="10000"/>
          </a:bodyPr>
          <a:lstStyle/>
          <a:p>
            <a:pPr>
              <a:defRPr sz="2000"/>
            </a:pPr>
            <a:r>
              <a:rPr dirty="0"/>
              <a:t>1️⃣</a:t>
            </a:r>
            <a:r>
              <a:rPr lang="he-IL" dirty="0"/>
              <a:t> - </a:t>
            </a:r>
            <a:r>
              <a:rPr dirty="0"/>
              <a:t> </a:t>
            </a:r>
            <a:r>
              <a:rPr dirty="0" err="1"/>
              <a:t>המשתמש</a:t>
            </a:r>
            <a:r>
              <a:rPr dirty="0"/>
              <a:t> </a:t>
            </a:r>
            <a:r>
              <a:rPr dirty="0" err="1"/>
              <a:t>בוחר</a:t>
            </a:r>
            <a:r>
              <a:rPr dirty="0"/>
              <a:t> </a:t>
            </a:r>
            <a:r>
              <a:rPr dirty="0" err="1"/>
              <a:t>פעולה</a:t>
            </a:r>
            <a:r>
              <a:rPr dirty="0"/>
              <a:t> </a:t>
            </a:r>
            <a:r>
              <a:rPr dirty="0" err="1"/>
              <a:t>מהתפריט</a:t>
            </a:r>
            <a:r>
              <a:rPr dirty="0"/>
              <a:t>.</a:t>
            </a:r>
            <a:br>
              <a:rPr dirty="0"/>
            </a:br>
            <a:r>
              <a:rPr dirty="0"/>
              <a:t>2️⃣</a:t>
            </a:r>
            <a:r>
              <a:rPr lang="he-IL" dirty="0"/>
              <a:t> - </a:t>
            </a:r>
            <a:r>
              <a:rPr dirty="0"/>
              <a:t> </a:t>
            </a:r>
            <a:r>
              <a:rPr dirty="0" err="1"/>
              <a:t>המערכת</a:t>
            </a:r>
            <a:r>
              <a:rPr dirty="0"/>
              <a:t> </a:t>
            </a:r>
            <a:r>
              <a:rPr dirty="0" err="1"/>
              <a:t>מקבלת</a:t>
            </a:r>
            <a:r>
              <a:rPr dirty="0"/>
              <a:t> </a:t>
            </a:r>
            <a:r>
              <a:rPr dirty="0" err="1"/>
              <a:t>לוחית</a:t>
            </a:r>
            <a:r>
              <a:rPr dirty="0"/>
              <a:t> </a:t>
            </a:r>
            <a:r>
              <a:rPr dirty="0" err="1"/>
              <a:t>רישוי</a:t>
            </a:r>
            <a:r>
              <a:rPr dirty="0"/>
              <a:t> + </a:t>
            </a:r>
            <a:r>
              <a:rPr dirty="0" err="1"/>
              <a:t>שם</a:t>
            </a:r>
            <a:r>
              <a:rPr dirty="0"/>
              <a:t> </a:t>
            </a:r>
            <a:r>
              <a:rPr dirty="0" err="1"/>
              <a:t>בעלים</a:t>
            </a:r>
            <a:r>
              <a:rPr dirty="0"/>
              <a:t>.</a:t>
            </a:r>
            <a:br>
              <a:rPr dirty="0"/>
            </a:br>
            <a:r>
              <a:rPr dirty="0"/>
              <a:t>3️⃣</a:t>
            </a:r>
            <a:r>
              <a:rPr lang="he-IL" dirty="0"/>
              <a:t> - </a:t>
            </a:r>
            <a:r>
              <a:rPr dirty="0"/>
              <a:t> </a:t>
            </a:r>
            <a:r>
              <a:rPr dirty="0" err="1"/>
              <a:t>אימות</a:t>
            </a:r>
            <a:r>
              <a:rPr dirty="0"/>
              <a:t> </a:t>
            </a:r>
            <a:r>
              <a:rPr dirty="0" err="1"/>
              <a:t>נתונים</a:t>
            </a:r>
            <a:r>
              <a:rPr dirty="0"/>
              <a:t> ➡️ </a:t>
            </a:r>
            <a:r>
              <a:rPr dirty="0" err="1"/>
              <a:t>שמירה</a:t>
            </a:r>
            <a:r>
              <a:rPr dirty="0"/>
              <a:t> ➡️ </a:t>
            </a:r>
            <a:r>
              <a:rPr dirty="0" err="1"/>
              <a:t>עדכון</a:t>
            </a:r>
            <a:r>
              <a:rPr dirty="0"/>
              <a:t> </a:t>
            </a:r>
            <a:r>
              <a:rPr dirty="0" err="1"/>
              <a:t>יומן</a:t>
            </a:r>
            <a:r>
              <a:rPr dirty="0"/>
              <a:t>.</a:t>
            </a:r>
            <a:br>
              <a:rPr dirty="0"/>
            </a:br>
            <a:r>
              <a:rPr dirty="0"/>
              <a:t>4️⃣</a:t>
            </a:r>
            <a:r>
              <a:rPr lang="he-IL" dirty="0"/>
              <a:t> - </a:t>
            </a:r>
            <a:r>
              <a:rPr dirty="0"/>
              <a:t> </a:t>
            </a:r>
            <a:r>
              <a:rPr dirty="0" err="1"/>
              <a:t>מציגה</a:t>
            </a:r>
            <a:r>
              <a:rPr dirty="0"/>
              <a:t> </a:t>
            </a:r>
            <a:r>
              <a:rPr dirty="0" err="1"/>
              <a:t>הצלחה</a:t>
            </a:r>
            <a:r>
              <a:rPr dirty="0"/>
              <a:t> </a:t>
            </a:r>
            <a:r>
              <a:rPr dirty="0" err="1"/>
              <a:t>או</a:t>
            </a:r>
            <a:r>
              <a:rPr dirty="0"/>
              <a:t> </a:t>
            </a:r>
            <a:r>
              <a:rPr dirty="0" err="1"/>
              <a:t>שגיאה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מה אפשר לעשות במערכת? 🛠️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✅ הוספת רכב</a:t>
            </a:r>
            <a:br/>
            <a:r>
              <a:t>✅ הוצאת רכב וחישוב תשלום</a:t>
            </a:r>
            <a:br/>
            <a:r>
              <a:t>✅ דוחות חניה מלאים</a:t>
            </a:r>
            <a:br/>
            <a:r>
              <a:t>✅ סטטיסטיקות והיסטוריה</a:t>
            </a:r>
            <a:br/>
            <a:r>
              <a:t>✅ יציאה מהמערכת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🧠 </a:t>
            </a:r>
            <a:r>
              <a:rPr lang="he-IL" dirty="0"/>
              <a:t>תבנית - </a:t>
            </a:r>
            <a:r>
              <a:rPr dirty="0"/>
              <a:t> 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1036319"/>
          </a:xfrm>
        </p:spPr>
        <p:txBody>
          <a:bodyPr/>
          <a:lstStyle/>
          <a:p>
            <a:pPr>
              <a:defRPr sz="2000"/>
            </a:pPr>
            <a:r>
              <a:rPr dirty="0">
                <a:cs typeface="+mj-cs"/>
              </a:rPr>
              <a:t>🔒 </a:t>
            </a:r>
            <a:r>
              <a:rPr lang="he-IL" dirty="0">
                <a:cs typeface="+mj-cs"/>
              </a:rPr>
              <a:t>מאפשרת</a:t>
            </a:r>
            <a:r>
              <a:rPr dirty="0">
                <a:cs typeface="+mj-cs"/>
              </a:rPr>
              <a:t> </a:t>
            </a:r>
            <a:r>
              <a:rPr lang="he-IL" dirty="0">
                <a:cs typeface="+mj-cs"/>
              </a:rPr>
              <a:t>שליטה</a:t>
            </a:r>
            <a:r>
              <a:rPr dirty="0">
                <a:cs typeface="+mj-cs"/>
              </a:rPr>
              <a:t> </a:t>
            </a:r>
            <a:r>
              <a:rPr lang="he-IL" dirty="0">
                <a:cs typeface="+mj-cs"/>
              </a:rPr>
              <a:t>מלאה</a:t>
            </a:r>
            <a:r>
              <a:rPr dirty="0">
                <a:cs typeface="+mj-cs"/>
              </a:rPr>
              <a:t> </a:t>
            </a:r>
            <a:r>
              <a:rPr lang="he-IL" dirty="0">
                <a:cs typeface="+mj-cs"/>
              </a:rPr>
              <a:t>ממקום</a:t>
            </a:r>
            <a:r>
              <a:rPr dirty="0">
                <a:cs typeface="+mj-cs"/>
              </a:rPr>
              <a:t> </a:t>
            </a:r>
            <a:r>
              <a:rPr lang="he-IL" dirty="0">
                <a:cs typeface="+mj-cs"/>
              </a:rPr>
              <a:t>אחד</a:t>
            </a:r>
            <a:r>
              <a:rPr dirty="0">
                <a:cs typeface="+mj-cs"/>
              </a:rPr>
              <a:t> – </a:t>
            </a:r>
            <a:r>
              <a:rPr lang="he-IL" dirty="0">
                <a:cs typeface="+mj-cs"/>
              </a:rPr>
              <a:t>מנהל</a:t>
            </a:r>
            <a:r>
              <a:rPr dirty="0">
                <a:cs typeface="+mj-cs"/>
              </a:rPr>
              <a:t> </a:t>
            </a:r>
            <a:r>
              <a:rPr lang="he-IL" dirty="0">
                <a:cs typeface="+mj-cs"/>
              </a:rPr>
              <a:t>חניון</a:t>
            </a:r>
            <a:r>
              <a:rPr dirty="0">
                <a:cs typeface="+mj-cs"/>
              </a:rPr>
              <a:t> </a:t>
            </a:r>
            <a:r>
              <a:rPr lang="he-IL" dirty="0">
                <a:cs typeface="+mj-cs"/>
              </a:rPr>
              <a:t>יחיד</a:t>
            </a:r>
            <a:r>
              <a:rPr dirty="0">
                <a:cs typeface="+mj-cs"/>
              </a:rPr>
              <a:t>. </a:t>
            </a:r>
            <a:r>
              <a:rPr lang="he-IL" dirty="0">
                <a:cs typeface="+mj-cs"/>
              </a:rPr>
              <a:t>חיסכון</a:t>
            </a:r>
            <a:r>
              <a:rPr dirty="0">
                <a:cs typeface="+mj-cs"/>
              </a:rPr>
              <a:t> </a:t>
            </a:r>
            <a:r>
              <a:rPr lang="he-IL" dirty="0">
                <a:cs typeface="+mj-cs"/>
              </a:rPr>
              <a:t>בזיכרון</a:t>
            </a:r>
            <a:r>
              <a:rPr dirty="0">
                <a:cs typeface="+mj-cs"/>
              </a:rPr>
              <a:t> </a:t>
            </a:r>
            <a:r>
              <a:rPr lang="he-IL" dirty="0">
                <a:cs typeface="+mj-cs"/>
              </a:rPr>
              <a:t>ואמינות</a:t>
            </a:r>
            <a:r>
              <a:rPr dirty="0">
                <a:cs typeface="+mj-cs"/>
              </a:rPr>
              <a:t> </a:t>
            </a:r>
            <a:r>
              <a:rPr lang="he-IL" dirty="0">
                <a:cs typeface="+mj-cs"/>
              </a:rPr>
              <a:t>גבוהה</a:t>
            </a:r>
            <a:r>
              <a:rPr dirty="0">
                <a:cs typeface="+mj-cs"/>
              </a:rPr>
              <a:t>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5613BFC-C27D-02E4-2B6B-8B81F0B82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31" y="2755453"/>
            <a:ext cx="5277066" cy="35552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👀 </a:t>
            </a:r>
            <a:r>
              <a:rPr lang="he-IL" dirty="0"/>
              <a:t>תבנית - </a:t>
            </a:r>
            <a:r>
              <a:rPr dirty="0"/>
              <a:t> Observer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963167"/>
          </a:xfrm>
        </p:spPr>
        <p:txBody>
          <a:bodyPr/>
          <a:lstStyle/>
          <a:p>
            <a:pPr>
              <a:defRPr sz="2000"/>
            </a:pPr>
            <a:r>
              <a:rPr dirty="0"/>
              <a:t>📡 </a:t>
            </a:r>
            <a:r>
              <a:rPr dirty="0" err="1"/>
              <a:t>עדכון</a:t>
            </a:r>
            <a:r>
              <a:rPr dirty="0"/>
              <a:t> </a:t>
            </a:r>
            <a:r>
              <a:rPr dirty="0" err="1"/>
              <a:t>אוטומטי</a:t>
            </a:r>
            <a:r>
              <a:rPr dirty="0"/>
              <a:t> </a:t>
            </a:r>
            <a:r>
              <a:rPr dirty="0" err="1"/>
              <a:t>של</a:t>
            </a:r>
            <a:r>
              <a:rPr dirty="0"/>
              <a:t> </a:t>
            </a:r>
            <a:r>
              <a:rPr dirty="0" err="1"/>
              <a:t>יומן</a:t>
            </a:r>
            <a:r>
              <a:rPr dirty="0"/>
              <a:t> </a:t>
            </a:r>
            <a:r>
              <a:rPr dirty="0" err="1"/>
              <a:t>החניה</a:t>
            </a:r>
            <a:r>
              <a:rPr dirty="0"/>
              <a:t> </a:t>
            </a:r>
            <a:r>
              <a:rPr dirty="0" err="1"/>
              <a:t>בכל</a:t>
            </a:r>
            <a:r>
              <a:rPr dirty="0"/>
              <a:t> </a:t>
            </a:r>
            <a:r>
              <a:rPr dirty="0" err="1"/>
              <a:t>שינוי</a:t>
            </a:r>
            <a:r>
              <a:rPr dirty="0"/>
              <a:t>. </a:t>
            </a:r>
            <a:r>
              <a:rPr dirty="0" err="1"/>
              <a:t>נפרד</a:t>
            </a:r>
            <a:r>
              <a:rPr dirty="0"/>
              <a:t> </a:t>
            </a:r>
            <a:r>
              <a:rPr dirty="0" err="1"/>
              <a:t>מהלוגיקה</a:t>
            </a:r>
            <a:r>
              <a:rPr dirty="0"/>
              <a:t> </a:t>
            </a:r>
            <a:r>
              <a:rPr dirty="0" err="1"/>
              <a:t>הראשית</a:t>
            </a:r>
            <a:r>
              <a:rPr dirty="0"/>
              <a:t>. </a:t>
            </a:r>
            <a:r>
              <a:rPr dirty="0" err="1"/>
              <a:t>מושלם</a:t>
            </a:r>
            <a:r>
              <a:rPr dirty="0"/>
              <a:t> </a:t>
            </a:r>
            <a:r>
              <a:rPr dirty="0" err="1"/>
              <a:t>ליומן</a:t>
            </a:r>
            <a:r>
              <a:rPr dirty="0"/>
              <a:t> </a:t>
            </a:r>
            <a:r>
              <a:rPr dirty="0" err="1"/>
              <a:t>ולגיבוי</a:t>
            </a:r>
            <a:r>
              <a:rPr dirty="0"/>
              <a:t>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D989691-6652-4F19-9167-50652EBA2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59" y="2682983"/>
            <a:ext cx="5650609" cy="38092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🧮 </a:t>
            </a:r>
            <a:r>
              <a:rPr lang="he-IL" dirty="0"/>
              <a:t>תבנית - </a:t>
            </a:r>
            <a:r>
              <a:rPr dirty="0"/>
              <a:t>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829055"/>
          </a:xfrm>
        </p:spPr>
        <p:txBody>
          <a:bodyPr/>
          <a:lstStyle/>
          <a:p>
            <a:pPr>
              <a:defRPr sz="2000"/>
            </a:pPr>
            <a:r>
              <a:rPr dirty="0"/>
              <a:t>💳 </a:t>
            </a:r>
            <a:r>
              <a:rPr dirty="0" err="1"/>
              <a:t>מחשבת</a:t>
            </a:r>
            <a:r>
              <a:rPr dirty="0"/>
              <a:t> </a:t>
            </a:r>
            <a:r>
              <a:rPr dirty="0" err="1"/>
              <a:t>תשלום</a:t>
            </a:r>
            <a:r>
              <a:rPr dirty="0"/>
              <a:t> </a:t>
            </a:r>
            <a:r>
              <a:rPr dirty="0" err="1"/>
              <a:t>לפי</a:t>
            </a:r>
            <a:r>
              <a:rPr dirty="0"/>
              <a:t> </a:t>
            </a:r>
            <a:r>
              <a:rPr dirty="0" err="1"/>
              <a:t>אלגוריתם</a:t>
            </a:r>
            <a:r>
              <a:rPr dirty="0"/>
              <a:t> </a:t>
            </a:r>
            <a:r>
              <a:rPr dirty="0" err="1"/>
              <a:t>משתנה</a:t>
            </a:r>
            <a:r>
              <a:rPr dirty="0"/>
              <a:t> (</a:t>
            </a:r>
            <a:r>
              <a:rPr dirty="0" err="1"/>
              <a:t>רגיל</a:t>
            </a:r>
            <a:r>
              <a:rPr dirty="0"/>
              <a:t>, VIP). </a:t>
            </a:r>
            <a:r>
              <a:rPr dirty="0" err="1"/>
              <a:t>גמישה</a:t>
            </a:r>
            <a:r>
              <a:rPr dirty="0"/>
              <a:t> </a:t>
            </a:r>
            <a:r>
              <a:rPr dirty="0" err="1"/>
              <a:t>וניתנת</a:t>
            </a:r>
            <a:r>
              <a:rPr dirty="0"/>
              <a:t> </a:t>
            </a:r>
            <a:r>
              <a:rPr dirty="0" err="1"/>
              <a:t>להרחבה</a:t>
            </a:r>
            <a:r>
              <a:rPr dirty="0"/>
              <a:t>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A820812-374D-5B61-23DB-F691624ED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94" y="2795335"/>
            <a:ext cx="5680539" cy="38509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🎛️ </a:t>
            </a:r>
            <a:r>
              <a:rPr lang="he-IL" dirty="0"/>
              <a:t>תבנית - </a:t>
            </a:r>
            <a:r>
              <a:rPr dirty="0"/>
              <a:t> Facade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731519"/>
          </a:xfrm>
        </p:spPr>
        <p:txBody>
          <a:bodyPr>
            <a:normAutofit lnSpcReduction="10000"/>
          </a:bodyPr>
          <a:lstStyle/>
          <a:p>
            <a:pPr>
              <a:defRPr sz="2000"/>
            </a:pPr>
            <a:r>
              <a:rPr dirty="0"/>
              <a:t>📋 </a:t>
            </a:r>
            <a:r>
              <a:rPr dirty="0" err="1"/>
              <a:t>ממשק</a:t>
            </a:r>
            <a:r>
              <a:rPr dirty="0"/>
              <a:t> </a:t>
            </a:r>
            <a:r>
              <a:rPr dirty="0" err="1"/>
              <a:t>אחד</a:t>
            </a:r>
            <a:r>
              <a:rPr dirty="0"/>
              <a:t> </a:t>
            </a:r>
            <a:r>
              <a:rPr dirty="0" err="1"/>
              <a:t>פשוט</a:t>
            </a:r>
            <a:r>
              <a:rPr dirty="0"/>
              <a:t> </a:t>
            </a:r>
            <a:r>
              <a:rPr dirty="0" err="1"/>
              <a:t>שמפעיל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/>
              <a:t>כל</a:t>
            </a:r>
            <a:r>
              <a:rPr dirty="0"/>
              <a:t> </a:t>
            </a:r>
            <a:r>
              <a:rPr dirty="0" err="1"/>
              <a:t>המערכת</a:t>
            </a:r>
            <a:r>
              <a:rPr dirty="0"/>
              <a:t> </a:t>
            </a:r>
            <a:r>
              <a:rPr dirty="0" err="1"/>
              <a:t>מאחורי</a:t>
            </a:r>
            <a:r>
              <a:rPr dirty="0"/>
              <a:t> </a:t>
            </a:r>
            <a:r>
              <a:rPr dirty="0" err="1"/>
              <a:t>הקלעים</a:t>
            </a:r>
            <a:r>
              <a:rPr dirty="0"/>
              <a:t>. </a:t>
            </a:r>
            <a:r>
              <a:rPr dirty="0" err="1"/>
              <a:t>נוח</a:t>
            </a:r>
            <a:r>
              <a:rPr dirty="0"/>
              <a:t>, </a:t>
            </a:r>
            <a:r>
              <a:rPr dirty="0" err="1"/>
              <a:t>יציב</a:t>
            </a:r>
            <a:r>
              <a:rPr dirty="0"/>
              <a:t>, </a:t>
            </a:r>
            <a:r>
              <a:rPr dirty="0" err="1"/>
              <a:t>ומדויק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תג">
  <a:themeElements>
    <a:clrScheme name="תג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תג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תג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TM10001106[[fn=תג]]</Template>
  <TotalTime>87</TotalTime>
  <Words>248</Words>
  <Application>Microsoft Office PowerPoint</Application>
  <PresentationFormat>‫הצגה על המסך (4:3)</PresentationFormat>
  <Paragraphs>21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תג</vt:lpstr>
      <vt:lpstr>מצגת של PowerPoint‏</vt:lpstr>
      <vt:lpstr>מצגת של PowerPoint‏</vt:lpstr>
      <vt:lpstr>הקדמה למערכת📘</vt:lpstr>
      <vt:lpstr>איך זה עובד?🔄</vt:lpstr>
      <vt:lpstr>מה אפשר לעשות במערכת? 🛠️</vt:lpstr>
      <vt:lpstr>🧠 תבנית -  Singleton</vt:lpstr>
      <vt:lpstr>👀 תבנית -  Observer</vt:lpstr>
      <vt:lpstr>🧮 תבנית -  Strategy</vt:lpstr>
      <vt:lpstr>🎛️ תבנית -  Facade</vt:lpstr>
      <vt:lpstr>מחלקות עיקריות 📂</vt:lpstr>
      <vt:lpstr>סיכום ✅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אסף אלגלי</cp:lastModifiedBy>
  <cp:revision>3</cp:revision>
  <dcterms:created xsi:type="dcterms:W3CDTF">2013-01-27T09:14:16Z</dcterms:created>
  <dcterms:modified xsi:type="dcterms:W3CDTF">2025-07-17T07:39:57Z</dcterms:modified>
  <cp:category/>
</cp:coreProperties>
</file>