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1"/>
    <p:restoredTop sz="94672"/>
  </p:normalViewPr>
  <p:slideViewPr>
    <p:cSldViewPr snapToGrid="0" snapToObjects="1">
      <p:cViewPr>
        <p:scale>
          <a:sx n="40" d="100"/>
          <a:sy n="40" d="100"/>
        </p:scale>
        <p:origin x="1808" y="-4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842" y="789061"/>
            <a:ext cx="20924016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00" dirty="0" err="1" smtClean="0">
                <a:solidFill>
                  <a:schemeClr val="accent5">
                    <a:lumMod val="50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rPr>
              <a:t>AirDrums</a:t>
            </a:r>
            <a:endParaRPr lang="en-US" sz="13900" dirty="0" smtClean="0">
              <a:solidFill>
                <a:schemeClr val="accent5">
                  <a:lumMod val="50000"/>
                </a:schemeClr>
              </a:solidFill>
              <a:latin typeface="Marker Felt Thin" charset="0"/>
              <a:ea typeface="Marker Felt Thin" charset="0"/>
              <a:cs typeface="Marker Felt Thin" charset="0"/>
            </a:endParaRPr>
          </a:p>
          <a:p>
            <a:pPr algn="ctr"/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 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Virtual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drum kit using stereo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imaging</a:t>
            </a:r>
          </a:p>
          <a:p>
            <a:pPr algn="ctr"/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 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Roi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Hirsch, Ori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Chayoot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Gal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Lifshitz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Asaf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Manor</a:t>
            </a:r>
            <a:endParaRPr lang="he-IL" sz="5400" dirty="0" smtClean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Advisor: Dr. Tammy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Riklin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Raviv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83682"/>
            <a:ext cx="15849600" cy="896982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0" rIns="360000" numCol="1" spcCol="3600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BACKGROUND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AirDrums is our concluding project in the Digital Image Processing (DIP) course in the Dept. of Electrical and Computer Engineering at Ben Gurion University. We have created a virtual drum kit, in which a player uses a pair of sticks with colored tips to hit virtual drums, while matching drum kit sounds are played. We use a pair of cameras located above the player facing downwards</a:t>
            </a:r>
            <a:r>
              <a:rPr lang="en-US" sz="4000" dirty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,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capturing stereo images which are used for estimating the sticks’ spatial location and motion.</a:t>
            </a:r>
            <a:endParaRPr lang="en-US" sz="48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49600" y="6583681"/>
            <a:ext cx="16549688" cy="896982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rIns="360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REQUIREMENTS</a:t>
            </a:r>
            <a:endParaRPr lang="en-US" sz="5400" b="1" dirty="0">
              <a:solidFill>
                <a:schemeClr val="accent5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Detecting the spatial location of a tips of drum-sticks requires three complementary procedures: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Detecting and Tracking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locations of the tips in the image plane (multiple object tracking).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Calculating the distance to the tip from the cameras using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passive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Stereo Vision.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Estimating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the sticks’ motion and deciding if, and which, a hit was made.</a:t>
            </a:r>
          </a:p>
          <a:p>
            <a:pPr algn="just">
              <a:lnSpc>
                <a:spcPct val="150000"/>
              </a:lnSpc>
            </a:pPr>
            <a:endParaRPr lang="en-US" sz="54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5553510"/>
            <a:ext cx="15849600" cy="1251111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0" r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TECHNICAL CHALLANGES</a:t>
            </a:r>
            <a:endParaRPr lang="en-US" sz="5400" b="1" dirty="0">
              <a:solidFill>
                <a:schemeClr val="accent5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>
              <a:lnSpc>
                <a:spcPct val="150000"/>
              </a:lnSpc>
            </a:pPr>
            <a:r>
              <a:rPr lang="en-US" sz="4400" i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Maximizing Frames per Second to allow Live </a:t>
            </a:r>
            <a:r>
              <a:rPr lang="en-US" sz="4400" i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play.</a:t>
            </a:r>
            <a:endParaRPr lang="en-US" sz="4400" i="1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Frames per Second ratio (FPS) is bounded by three major constraints: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Rectification of the image pair </a:t>
            </a:r>
            <a:r>
              <a:rPr lang="mr-IN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the process of projecting the images into a common image plane so that the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shift can be </a:t>
            </a:r>
            <a:r>
              <a:rPr lang="en-US" sz="4000" dirty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easured.</a:t>
            </a: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Conversion of the RGB acquired image pairs to a chosen color-space in which the sticks tip are easily detected.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Hardware constraints </a:t>
            </a:r>
            <a:r>
              <a:rPr lang="mr-IN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Image acquisition rate constrained by the cameras, and image processing rate constrained by the computer and chosen implementation.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49600" y="15553510"/>
            <a:ext cx="16549688" cy="1251111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rIns="360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SOLUTIONS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We chose to tackle some of the challenges by the following optimizations: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Taking use of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Epipolar Geometry</a:t>
            </a:r>
            <a:r>
              <a:rPr lang="en-US" sz="4000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,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detection of a tip of the stick in a matching stereo image can be restricted to an horizontal line corresponding to the height of the tip located in the first image.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choice of color space used for detection takes into account the computational complexity of the conversion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.</a:t>
            </a: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algn="just">
              <a:lnSpc>
                <a:spcPct val="150000"/>
              </a:lnSpc>
            </a:pP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* YC</a:t>
            </a:r>
            <a:r>
              <a:rPr lang="en-US" sz="4000" baseline="-25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B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</a:t>
            </a:r>
            <a:r>
              <a:rPr lang="en-US" sz="4000" baseline="-25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R</a:t>
            </a:r>
            <a:endParaRPr lang="en-US" sz="40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0220" y="28486365"/>
            <a:ext cx="209240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dirty="0" smtClean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The System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510" y="0"/>
            <a:ext cx="11872777" cy="23077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37" y="30363802"/>
            <a:ext cx="30773426" cy="76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324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Calibri Light</vt:lpstr>
      <vt:lpstr>Marker Felt Thin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2018-02-27T17:20:38Z</dcterms:created>
  <dcterms:modified xsi:type="dcterms:W3CDTF">2018-03-04T13:26:21Z</dcterms:modified>
</cp:coreProperties>
</file>