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22" r:id="rId6"/>
    <p:sldId id="323" r:id="rId7"/>
    <p:sldId id="304" r:id="rId8"/>
    <p:sldId id="306" r:id="rId9"/>
    <p:sldId id="307" r:id="rId10"/>
    <p:sldId id="315" r:id="rId11"/>
    <p:sldId id="325" r:id="rId12"/>
    <p:sldId id="281" r:id="rId13"/>
    <p:sldId id="326" r:id="rId14"/>
    <p:sldId id="312" r:id="rId15"/>
    <p:sldId id="328" r:id="rId16"/>
    <p:sldId id="317" r:id="rId17"/>
    <p:sldId id="316" r:id="rId18"/>
    <p:sldId id="318" r:id="rId19"/>
    <p:sldId id="327" r:id="rId20"/>
    <p:sldId id="329" r:id="rId21"/>
    <p:sldId id="3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B1"/>
    <a:srgbClr val="2C1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8" autoAdjust="0"/>
  </p:normalViewPr>
  <p:slideViewPr>
    <p:cSldViewPr snapToGrid="0">
      <p:cViewPr varScale="1">
        <p:scale>
          <a:sx n="38" d="100"/>
          <a:sy n="38" d="100"/>
        </p:scale>
        <p:origin x="110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Overall Accuracy Comparison of Different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1D-CNN</c:v>
                </c:pt>
                <c:pt idx="1">
                  <c:v>Extra Trees Classifier</c:v>
                </c:pt>
                <c:pt idx="2">
                  <c:v>MLP Classifier</c:v>
                </c:pt>
                <c:pt idx="3">
                  <c:v>Light Gradient Boosting Machine</c:v>
                </c:pt>
                <c:pt idx="4">
                  <c:v>Random Forest Classifier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0.7</c:v>
                </c:pt>
                <c:pt idx="1">
                  <c:v>0.64</c:v>
                </c:pt>
                <c:pt idx="2">
                  <c:v>0.64</c:v>
                </c:pt>
                <c:pt idx="3">
                  <c:v>0.62</c:v>
                </c:pt>
                <c:pt idx="4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A-4DD0-AF3C-F9C85B07233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37867704"/>
        <c:axId val="437864824"/>
      </c:barChart>
      <c:catAx>
        <c:axId val="437867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64824"/>
        <c:crossesAt val="0"/>
        <c:auto val="1"/>
        <c:lblAlgn val="ctr"/>
        <c:lblOffset val="100"/>
        <c:noMultiLvlLbl val="0"/>
      </c:catAx>
      <c:valAx>
        <c:axId val="43786482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37867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AB827-C875-4AED-951A-E70AB48DC91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1D60F-A95C-47B4-AA9D-573E6F0DAA14}">
      <dgm:prSet phldrT="[Text]"/>
      <dgm:spPr>
        <a:solidFill>
          <a:srgbClr val="7575B1"/>
        </a:solidFill>
      </dgm:spPr>
      <dgm:t>
        <a:bodyPr/>
        <a:lstStyle/>
        <a:p>
          <a:r>
            <a:rPr lang="en-US" dirty="0"/>
            <a:t>2) Data understanding</a:t>
          </a:r>
        </a:p>
      </dgm:t>
    </dgm:pt>
    <dgm:pt modelId="{B4D2064C-73E9-42F4-8662-26B3392C2A23}" type="parTrans" cxnId="{C2D4521B-056B-461C-9CDC-3C1FCF4253B4}">
      <dgm:prSet/>
      <dgm:spPr/>
      <dgm:t>
        <a:bodyPr/>
        <a:lstStyle/>
        <a:p>
          <a:endParaRPr lang="en-US"/>
        </a:p>
      </dgm:t>
    </dgm:pt>
    <dgm:pt modelId="{C9934D69-6E27-4BF8-A1AF-DE8C261E54E1}" type="sibTrans" cxnId="{C2D4521B-056B-461C-9CDC-3C1FCF4253B4}">
      <dgm:prSet/>
      <dgm:spPr/>
      <dgm:t>
        <a:bodyPr/>
        <a:lstStyle/>
        <a:p>
          <a:endParaRPr lang="en-US"/>
        </a:p>
      </dgm:t>
    </dgm:pt>
    <dgm:pt modelId="{79E025EA-2B4F-42F7-85D0-74C4E794B28C}">
      <dgm:prSet phldrT="[Text]"/>
      <dgm:spPr/>
      <dgm:t>
        <a:bodyPr/>
        <a:lstStyle/>
        <a:p>
          <a:r>
            <a:rPr lang="en-US" dirty="0"/>
            <a:t>Describing data.</a:t>
          </a:r>
        </a:p>
      </dgm:t>
    </dgm:pt>
    <dgm:pt modelId="{CC7899DD-6D6E-4627-935E-0DDE564FF6EA}" type="parTrans" cxnId="{37037070-81A3-4607-8397-8CAA19B42729}">
      <dgm:prSet/>
      <dgm:spPr/>
      <dgm:t>
        <a:bodyPr/>
        <a:lstStyle/>
        <a:p>
          <a:endParaRPr lang="en-US"/>
        </a:p>
      </dgm:t>
    </dgm:pt>
    <dgm:pt modelId="{8BDAC773-F642-44FC-8F78-B5F43D0205D1}" type="sibTrans" cxnId="{37037070-81A3-4607-8397-8CAA19B42729}">
      <dgm:prSet/>
      <dgm:spPr/>
      <dgm:t>
        <a:bodyPr/>
        <a:lstStyle/>
        <a:p>
          <a:endParaRPr lang="en-US"/>
        </a:p>
      </dgm:t>
    </dgm:pt>
    <dgm:pt modelId="{4A5DB52B-C3E5-4FAA-89DB-E033E4FB322F}">
      <dgm:prSet phldrT="[Text]"/>
      <dgm:spPr>
        <a:solidFill>
          <a:srgbClr val="7575B1"/>
        </a:solidFill>
      </dgm:spPr>
      <dgm:t>
        <a:bodyPr/>
        <a:lstStyle/>
        <a:p>
          <a:r>
            <a:rPr lang="en-US" dirty="0"/>
            <a:t>3) Data preparation</a:t>
          </a:r>
        </a:p>
      </dgm:t>
    </dgm:pt>
    <dgm:pt modelId="{B8DB6F3E-09B7-43DF-9FB0-6640820256DD}" type="parTrans" cxnId="{2F0EDAD0-DC16-47A4-87F3-A176038F2EA9}">
      <dgm:prSet/>
      <dgm:spPr/>
      <dgm:t>
        <a:bodyPr/>
        <a:lstStyle/>
        <a:p>
          <a:endParaRPr lang="en-US"/>
        </a:p>
      </dgm:t>
    </dgm:pt>
    <dgm:pt modelId="{49F134E5-E813-49A9-80EF-58642AC15F86}" type="sibTrans" cxnId="{2F0EDAD0-DC16-47A4-87F3-A176038F2EA9}">
      <dgm:prSet/>
      <dgm:spPr/>
      <dgm:t>
        <a:bodyPr/>
        <a:lstStyle/>
        <a:p>
          <a:endParaRPr lang="en-US"/>
        </a:p>
      </dgm:t>
    </dgm:pt>
    <dgm:pt modelId="{F7B7F920-2089-4FB4-8C28-CEBDD463FEB6}">
      <dgm:prSet phldrT="[Text]"/>
      <dgm:spPr/>
      <dgm:t>
        <a:bodyPr/>
        <a:lstStyle/>
        <a:p>
          <a:r>
            <a:rPr lang="en-US" dirty="0"/>
            <a:t>Encoding.</a:t>
          </a:r>
        </a:p>
      </dgm:t>
    </dgm:pt>
    <dgm:pt modelId="{038C91EE-8974-4063-AB29-359301A3A349}" type="parTrans" cxnId="{0A8095F5-006B-40E8-8047-E91806703553}">
      <dgm:prSet/>
      <dgm:spPr/>
      <dgm:t>
        <a:bodyPr/>
        <a:lstStyle/>
        <a:p>
          <a:endParaRPr lang="en-US"/>
        </a:p>
      </dgm:t>
    </dgm:pt>
    <dgm:pt modelId="{CD95B4E4-6A53-456B-826A-3FAB1B6791A2}" type="sibTrans" cxnId="{0A8095F5-006B-40E8-8047-E91806703553}">
      <dgm:prSet/>
      <dgm:spPr/>
      <dgm:t>
        <a:bodyPr/>
        <a:lstStyle/>
        <a:p>
          <a:endParaRPr lang="en-US"/>
        </a:p>
      </dgm:t>
    </dgm:pt>
    <dgm:pt modelId="{E64EA38E-CE0B-4492-8B90-01E5796BBF32}">
      <dgm:prSet/>
      <dgm:spPr/>
      <dgm:t>
        <a:bodyPr/>
        <a:lstStyle/>
        <a:p>
          <a:r>
            <a:rPr lang="en-US" dirty="0"/>
            <a:t>Exploring data.</a:t>
          </a:r>
        </a:p>
      </dgm:t>
    </dgm:pt>
    <dgm:pt modelId="{3BA6AD21-07DC-402B-9BF9-21A007B6628D}" type="sibTrans" cxnId="{8CC7CEC1-AA28-40D4-9060-EEC07455577B}">
      <dgm:prSet/>
      <dgm:spPr/>
      <dgm:t>
        <a:bodyPr/>
        <a:lstStyle/>
        <a:p>
          <a:endParaRPr lang="en-US"/>
        </a:p>
      </dgm:t>
    </dgm:pt>
    <dgm:pt modelId="{C287D5A8-76DF-42F1-840B-F28FCFFEFE8D}" type="parTrans" cxnId="{8CC7CEC1-AA28-40D4-9060-EEC07455577B}">
      <dgm:prSet/>
      <dgm:spPr/>
      <dgm:t>
        <a:bodyPr/>
        <a:lstStyle/>
        <a:p>
          <a:endParaRPr lang="en-US"/>
        </a:p>
      </dgm:t>
    </dgm:pt>
    <dgm:pt modelId="{B2F82A5C-4119-4675-AE38-AFEC97CA8F69}">
      <dgm:prSet phldrT="[Text]"/>
      <dgm:spPr>
        <a:solidFill>
          <a:srgbClr val="7575B1"/>
        </a:solidFill>
      </dgm:spPr>
      <dgm:t>
        <a:bodyPr/>
        <a:lstStyle/>
        <a:p>
          <a:r>
            <a:rPr lang="en-US" dirty="0"/>
            <a:t>1) Problem understanding</a:t>
          </a:r>
        </a:p>
      </dgm:t>
    </dgm:pt>
    <dgm:pt modelId="{00110414-EDA3-4E6E-8BD6-058195FF2CAD}" type="sibTrans" cxnId="{B251F61B-B77D-4FD8-9A06-75353F1E2375}">
      <dgm:prSet/>
      <dgm:spPr/>
      <dgm:t>
        <a:bodyPr/>
        <a:lstStyle/>
        <a:p>
          <a:endParaRPr lang="en-US"/>
        </a:p>
      </dgm:t>
    </dgm:pt>
    <dgm:pt modelId="{4903EA62-015E-493E-AC63-8C92A8EF6D6D}" type="parTrans" cxnId="{B251F61B-B77D-4FD8-9A06-75353F1E2375}">
      <dgm:prSet/>
      <dgm:spPr/>
      <dgm:t>
        <a:bodyPr/>
        <a:lstStyle/>
        <a:p>
          <a:endParaRPr lang="en-US"/>
        </a:p>
      </dgm:t>
    </dgm:pt>
    <dgm:pt modelId="{415FC99B-62E6-4DA8-A089-E6B5C3E31488}">
      <dgm:prSet/>
      <dgm:spPr/>
      <dgm:t>
        <a:bodyPr/>
        <a:lstStyle/>
        <a:p>
          <a:r>
            <a:rPr lang="en-US" dirty="0"/>
            <a:t>Normalization.</a:t>
          </a:r>
        </a:p>
      </dgm:t>
    </dgm:pt>
    <dgm:pt modelId="{1F905E86-A226-4A36-B415-B68C29451690}" type="parTrans" cxnId="{7D8D32BA-9B5F-4E7C-9106-E38D6EF53584}">
      <dgm:prSet/>
      <dgm:spPr/>
      <dgm:t>
        <a:bodyPr/>
        <a:lstStyle/>
        <a:p>
          <a:endParaRPr lang="en-US"/>
        </a:p>
      </dgm:t>
    </dgm:pt>
    <dgm:pt modelId="{78ADEDC2-0B86-4078-8899-08E4A5647DE5}" type="sibTrans" cxnId="{7D8D32BA-9B5F-4E7C-9106-E38D6EF53584}">
      <dgm:prSet/>
      <dgm:spPr/>
      <dgm:t>
        <a:bodyPr/>
        <a:lstStyle/>
        <a:p>
          <a:endParaRPr lang="en-US"/>
        </a:p>
      </dgm:t>
    </dgm:pt>
    <dgm:pt modelId="{3AE45A6A-EF7C-4622-B9DE-B02A17640E48}">
      <dgm:prSet/>
      <dgm:spPr/>
      <dgm:t>
        <a:bodyPr/>
        <a:lstStyle/>
        <a:p>
          <a:r>
            <a:rPr lang="en-US" dirty="0"/>
            <a:t>Feature extraction.</a:t>
          </a:r>
        </a:p>
      </dgm:t>
    </dgm:pt>
    <dgm:pt modelId="{7527000B-6399-4D8F-9A76-C559EB074CB1}" type="parTrans" cxnId="{48D7098D-2D39-42FB-B266-AE3EC9CAF938}">
      <dgm:prSet/>
      <dgm:spPr/>
      <dgm:t>
        <a:bodyPr/>
        <a:lstStyle/>
        <a:p>
          <a:endParaRPr lang="en-US"/>
        </a:p>
      </dgm:t>
    </dgm:pt>
    <dgm:pt modelId="{631F8082-0A86-4BD6-ADB9-FAA17326DE12}" type="sibTrans" cxnId="{48D7098D-2D39-42FB-B266-AE3EC9CAF938}">
      <dgm:prSet/>
      <dgm:spPr/>
      <dgm:t>
        <a:bodyPr/>
        <a:lstStyle/>
        <a:p>
          <a:endParaRPr lang="en-US"/>
        </a:p>
      </dgm:t>
    </dgm:pt>
    <dgm:pt modelId="{AA50CE57-0FF9-4263-908B-F9307C128BEC}" type="pres">
      <dgm:prSet presAssocID="{129AB827-C875-4AED-951A-E70AB48DC915}" presName="Name0" presStyleCnt="0">
        <dgm:presLayoutVars>
          <dgm:dir/>
          <dgm:animLvl val="lvl"/>
          <dgm:resizeHandles val="exact"/>
        </dgm:presLayoutVars>
      </dgm:prSet>
      <dgm:spPr/>
    </dgm:pt>
    <dgm:pt modelId="{7E9120D0-8200-4F72-AC66-C1D596BF3E59}" type="pres">
      <dgm:prSet presAssocID="{B2F82A5C-4119-4675-AE38-AFEC97CA8F69}" presName="composite" presStyleCnt="0"/>
      <dgm:spPr/>
    </dgm:pt>
    <dgm:pt modelId="{B8038067-B50A-4F23-8AF0-F3A4776AFC22}" type="pres">
      <dgm:prSet presAssocID="{B2F82A5C-4119-4675-AE38-AFEC97CA8F6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4F71DF3-1A09-44D0-A992-D3757A65CF75}" type="pres">
      <dgm:prSet presAssocID="{B2F82A5C-4119-4675-AE38-AFEC97CA8F69}" presName="desTx" presStyleLbl="alignAccFollowNode1" presStyleIdx="0" presStyleCnt="3" custScaleX="99062" custScaleY="103928" custLinFactNeighborX="-9842" custLinFactNeighborY="46620">
        <dgm:presLayoutVars>
          <dgm:bulletEnabled val="1"/>
        </dgm:presLayoutVars>
      </dgm:prSet>
      <dgm:spPr>
        <a:noFill/>
        <a:ln>
          <a:noFill/>
        </a:ln>
      </dgm:spPr>
    </dgm:pt>
    <dgm:pt modelId="{26E444DC-9FC9-4978-9832-7A32895101D5}" type="pres">
      <dgm:prSet presAssocID="{00110414-EDA3-4E6E-8BD6-058195FF2CAD}" presName="space" presStyleCnt="0"/>
      <dgm:spPr/>
    </dgm:pt>
    <dgm:pt modelId="{C5E4E7C3-41DE-44E4-9071-811BC0B49C43}" type="pres">
      <dgm:prSet presAssocID="{C8E1D60F-A95C-47B4-AA9D-573E6F0DAA14}" presName="composite" presStyleCnt="0"/>
      <dgm:spPr/>
    </dgm:pt>
    <dgm:pt modelId="{575698A8-E392-419D-AC93-A7D09807CE11}" type="pres">
      <dgm:prSet presAssocID="{C8E1D60F-A95C-47B4-AA9D-573E6F0DAA14}" presName="parTx" presStyleLbl="alignNode1" presStyleIdx="1" presStyleCnt="3" custLinFactNeighborX="-3858">
        <dgm:presLayoutVars>
          <dgm:chMax val="0"/>
          <dgm:chPref val="0"/>
          <dgm:bulletEnabled val="1"/>
        </dgm:presLayoutVars>
      </dgm:prSet>
      <dgm:spPr/>
    </dgm:pt>
    <dgm:pt modelId="{20B61D07-8626-4B1A-AB63-B20D6EE8AB35}" type="pres">
      <dgm:prSet presAssocID="{C8E1D60F-A95C-47B4-AA9D-573E6F0DAA14}" presName="desTx" presStyleLbl="alignAccFollowNode1" presStyleIdx="1" presStyleCnt="3" custLinFactNeighborX="-2361" custLinFactNeighborY="1047">
        <dgm:presLayoutVars>
          <dgm:bulletEnabled val="1"/>
        </dgm:presLayoutVars>
      </dgm:prSet>
      <dgm:spPr/>
    </dgm:pt>
    <dgm:pt modelId="{709C13A2-D76A-44A7-AF89-2D0D3608EE8F}" type="pres">
      <dgm:prSet presAssocID="{C9934D69-6E27-4BF8-A1AF-DE8C261E54E1}" presName="space" presStyleCnt="0"/>
      <dgm:spPr/>
    </dgm:pt>
    <dgm:pt modelId="{59B09A49-036A-42CC-915E-F26CE6F6F0BB}" type="pres">
      <dgm:prSet presAssocID="{4A5DB52B-C3E5-4FAA-89DB-E033E4FB322F}" presName="composite" presStyleCnt="0"/>
      <dgm:spPr/>
    </dgm:pt>
    <dgm:pt modelId="{3B3BB352-096E-4266-985F-1EF88C5E2263}" type="pres">
      <dgm:prSet presAssocID="{4A5DB52B-C3E5-4FAA-89DB-E033E4FB322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4F6A8B6-C4E5-462D-AE45-C15D7AEE18AA}" type="pres">
      <dgm:prSet presAssocID="{4A5DB52B-C3E5-4FAA-89DB-E033E4FB322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86BB0A-0926-4401-9ACB-2E8B4D272CAC}" type="presOf" srcId="{B2F82A5C-4119-4675-AE38-AFEC97CA8F69}" destId="{B8038067-B50A-4F23-8AF0-F3A4776AFC22}" srcOrd="0" destOrd="0" presId="urn:microsoft.com/office/officeart/2005/8/layout/hList1"/>
    <dgm:cxn modelId="{4C99480E-5D16-4756-9D6C-93980F8820DD}" type="presOf" srcId="{F7B7F920-2089-4FB4-8C28-CEBDD463FEB6}" destId="{84F6A8B6-C4E5-462D-AE45-C15D7AEE18AA}" srcOrd="0" destOrd="0" presId="urn:microsoft.com/office/officeart/2005/8/layout/hList1"/>
    <dgm:cxn modelId="{C2D4521B-056B-461C-9CDC-3C1FCF4253B4}" srcId="{129AB827-C875-4AED-951A-E70AB48DC915}" destId="{C8E1D60F-A95C-47B4-AA9D-573E6F0DAA14}" srcOrd="1" destOrd="0" parTransId="{B4D2064C-73E9-42F4-8662-26B3392C2A23}" sibTransId="{C9934D69-6E27-4BF8-A1AF-DE8C261E54E1}"/>
    <dgm:cxn modelId="{B251F61B-B77D-4FD8-9A06-75353F1E2375}" srcId="{129AB827-C875-4AED-951A-E70AB48DC915}" destId="{B2F82A5C-4119-4675-AE38-AFEC97CA8F69}" srcOrd="0" destOrd="0" parTransId="{4903EA62-015E-493E-AC63-8C92A8EF6D6D}" sibTransId="{00110414-EDA3-4E6E-8BD6-058195FF2CAD}"/>
    <dgm:cxn modelId="{A2A66F26-14E8-404A-880E-F3661E9154C8}" type="presOf" srcId="{129AB827-C875-4AED-951A-E70AB48DC915}" destId="{AA50CE57-0FF9-4263-908B-F9307C128BEC}" srcOrd="0" destOrd="0" presId="urn:microsoft.com/office/officeart/2005/8/layout/hList1"/>
    <dgm:cxn modelId="{8B4A7E3F-F829-4F64-90C1-8F7DD40E1D2D}" type="presOf" srcId="{3AE45A6A-EF7C-4622-B9DE-B02A17640E48}" destId="{84F6A8B6-C4E5-462D-AE45-C15D7AEE18AA}" srcOrd="0" destOrd="2" presId="urn:microsoft.com/office/officeart/2005/8/layout/hList1"/>
    <dgm:cxn modelId="{37037070-81A3-4607-8397-8CAA19B42729}" srcId="{C8E1D60F-A95C-47B4-AA9D-573E6F0DAA14}" destId="{79E025EA-2B4F-42F7-85D0-74C4E794B28C}" srcOrd="0" destOrd="0" parTransId="{CC7899DD-6D6E-4627-935E-0DDE564FF6EA}" sibTransId="{8BDAC773-F642-44FC-8F78-B5F43D0205D1}"/>
    <dgm:cxn modelId="{5B9B9D54-EB6C-48F2-A98A-F1FCF0E3396E}" type="presOf" srcId="{415FC99B-62E6-4DA8-A089-E6B5C3E31488}" destId="{84F6A8B6-C4E5-462D-AE45-C15D7AEE18AA}" srcOrd="0" destOrd="1" presId="urn:microsoft.com/office/officeart/2005/8/layout/hList1"/>
    <dgm:cxn modelId="{48D7098D-2D39-42FB-B266-AE3EC9CAF938}" srcId="{4A5DB52B-C3E5-4FAA-89DB-E033E4FB322F}" destId="{3AE45A6A-EF7C-4622-B9DE-B02A17640E48}" srcOrd="2" destOrd="0" parTransId="{7527000B-6399-4D8F-9A76-C559EB074CB1}" sibTransId="{631F8082-0A86-4BD6-ADB9-FAA17326DE12}"/>
    <dgm:cxn modelId="{65757AB5-7838-45A0-9E84-FF85EDF0B8F8}" type="presOf" srcId="{E64EA38E-CE0B-4492-8B90-01E5796BBF32}" destId="{20B61D07-8626-4B1A-AB63-B20D6EE8AB35}" srcOrd="0" destOrd="1" presId="urn:microsoft.com/office/officeart/2005/8/layout/hList1"/>
    <dgm:cxn modelId="{7D8D32BA-9B5F-4E7C-9106-E38D6EF53584}" srcId="{4A5DB52B-C3E5-4FAA-89DB-E033E4FB322F}" destId="{415FC99B-62E6-4DA8-A089-E6B5C3E31488}" srcOrd="1" destOrd="0" parTransId="{1F905E86-A226-4A36-B415-B68C29451690}" sibTransId="{78ADEDC2-0B86-4078-8899-08E4A5647DE5}"/>
    <dgm:cxn modelId="{8CC7CEC1-AA28-40D4-9060-EEC07455577B}" srcId="{C8E1D60F-A95C-47B4-AA9D-573E6F0DAA14}" destId="{E64EA38E-CE0B-4492-8B90-01E5796BBF32}" srcOrd="1" destOrd="0" parTransId="{C287D5A8-76DF-42F1-840B-F28FCFFEFE8D}" sibTransId="{3BA6AD21-07DC-402B-9BF9-21A007B6628D}"/>
    <dgm:cxn modelId="{8174D1C2-DE0D-4A0A-8097-37B3C94143AC}" type="presOf" srcId="{79E025EA-2B4F-42F7-85D0-74C4E794B28C}" destId="{20B61D07-8626-4B1A-AB63-B20D6EE8AB35}" srcOrd="0" destOrd="0" presId="urn:microsoft.com/office/officeart/2005/8/layout/hList1"/>
    <dgm:cxn modelId="{0D654FC4-8D7D-450C-B7B3-F69A3CD64B5C}" type="presOf" srcId="{4A5DB52B-C3E5-4FAA-89DB-E033E4FB322F}" destId="{3B3BB352-096E-4266-985F-1EF88C5E2263}" srcOrd="0" destOrd="0" presId="urn:microsoft.com/office/officeart/2005/8/layout/hList1"/>
    <dgm:cxn modelId="{2F0EDAD0-DC16-47A4-87F3-A176038F2EA9}" srcId="{129AB827-C875-4AED-951A-E70AB48DC915}" destId="{4A5DB52B-C3E5-4FAA-89DB-E033E4FB322F}" srcOrd="2" destOrd="0" parTransId="{B8DB6F3E-09B7-43DF-9FB0-6640820256DD}" sibTransId="{49F134E5-E813-49A9-80EF-58642AC15F86}"/>
    <dgm:cxn modelId="{A4D984F3-33EF-4363-B05E-EB5C63A4A1CF}" type="presOf" srcId="{C8E1D60F-A95C-47B4-AA9D-573E6F0DAA14}" destId="{575698A8-E392-419D-AC93-A7D09807CE11}" srcOrd="0" destOrd="0" presId="urn:microsoft.com/office/officeart/2005/8/layout/hList1"/>
    <dgm:cxn modelId="{0A8095F5-006B-40E8-8047-E91806703553}" srcId="{4A5DB52B-C3E5-4FAA-89DB-E033E4FB322F}" destId="{F7B7F920-2089-4FB4-8C28-CEBDD463FEB6}" srcOrd="0" destOrd="0" parTransId="{038C91EE-8974-4063-AB29-359301A3A349}" sibTransId="{CD95B4E4-6A53-456B-826A-3FAB1B6791A2}"/>
    <dgm:cxn modelId="{53268710-A007-440F-9793-797AB11919CA}" type="presParOf" srcId="{AA50CE57-0FF9-4263-908B-F9307C128BEC}" destId="{7E9120D0-8200-4F72-AC66-C1D596BF3E59}" srcOrd="0" destOrd="0" presId="urn:microsoft.com/office/officeart/2005/8/layout/hList1"/>
    <dgm:cxn modelId="{2A616399-33FB-445E-8CB0-9A28EEB55BA4}" type="presParOf" srcId="{7E9120D0-8200-4F72-AC66-C1D596BF3E59}" destId="{B8038067-B50A-4F23-8AF0-F3A4776AFC22}" srcOrd="0" destOrd="0" presId="urn:microsoft.com/office/officeart/2005/8/layout/hList1"/>
    <dgm:cxn modelId="{7ED75AA0-AEA9-4E83-8E79-3E76BCF2445F}" type="presParOf" srcId="{7E9120D0-8200-4F72-AC66-C1D596BF3E59}" destId="{34F71DF3-1A09-44D0-A992-D3757A65CF75}" srcOrd="1" destOrd="0" presId="urn:microsoft.com/office/officeart/2005/8/layout/hList1"/>
    <dgm:cxn modelId="{71D12ABC-05E8-41D8-9398-FA7F3E7883C3}" type="presParOf" srcId="{AA50CE57-0FF9-4263-908B-F9307C128BEC}" destId="{26E444DC-9FC9-4978-9832-7A32895101D5}" srcOrd="1" destOrd="0" presId="urn:microsoft.com/office/officeart/2005/8/layout/hList1"/>
    <dgm:cxn modelId="{64159BFE-F33C-4F2A-8AA4-435D6034CF8B}" type="presParOf" srcId="{AA50CE57-0FF9-4263-908B-F9307C128BEC}" destId="{C5E4E7C3-41DE-44E4-9071-811BC0B49C43}" srcOrd="2" destOrd="0" presId="urn:microsoft.com/office/officeart/2005/8/layout/hList1"/>
    <dgm:cxn modelId="{D733D6FA-849C-4746-91F7-037D089C437D}" type="presParOf" srcId="{C5E4E7C3-41DE-44E4-9071-811BC0B49C43}" destId="{575698A8-E392-419D-AC93-A7D09807CE11}" srcOrd="0" destOrd="0" presId="urn:microsoft.com/office/officeart/2005/8/layout/hList1"/>
    <dgm:cxn modelId="{BB09FD73-4018-4FCA-885F-E644BB7193DC}" type="presParOf" srcId="{C5E4E7C3-41DE-44E4-9071-811BC0B49C43}" destId="{20B61D07-8626-4B1A-AB63-B20D6EE8AB35}" srcOrd="1" destOrd="0" presId="urn:microsoft.com/office/officeart/2005/8/layout/hList1"/>
    <dgm:cxn modelId="{90A83365-1C30-427E-80E5-36FB4B6AF823}" type="presParOf" srcId="{AA50CE57-0FF9-4263-908B-F9307C128BEC}" destId="{709C13A2-D76A-44A7-AF89-2D0D3608EE8F}" srcOrd="3" destOrd="0" presId="urn:microsoft.com/office/officeart/2005/8/layout/hList1"/>
    <dgm:cxn modelId="{98A529F1-3186-4B42-8F0B-EC5655834657}" type="presParOf" srcId="{AA50CE57-0FF9-4263-908B-F9307C128BEC}" destId="{59B09A49-036A-42CC-915E-F26CE6F6F0BB}" srcOrd="4" destOrd="0" presId="urn:microsoft.com/office/officeart/2005/8/layout/hList1"/>
    <dgm:cxn modelId="{31D8AADC-E21C-4128-A250-7D58900BE9A4}" type="presParOf" srcId="{59B09A49-036A-42CC-915E-F26CE6F6F0BB}" destId="{3B3BB352-096E-4266-985F-1EF88C5E2263}" srcOrd="0" destOrd="0" presId="urn:microsoft.com/office/officeart/2005/8/layout/hList1"/>
    <dgm:cxn modelId="{C6835535-95BC-45E1-94BA-05F08829AC3B}" type="presParOf" srcId="{59B09A49-036A-42CC-915E-F26CE6F6F0BB}" destId="{84F6A8B6-C4E5-462D-AE45-C15D7AEE18A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9AB827-C875-4AED-951A-E70AB48DC91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F82A5C-4119-4675-AE38-AFEC97CA8F69}">
      <dgm:prSet phldrT="[Text]" custT="1"/>
      <dgm:spPr>
        <a:solidFill>
          <a:srgbClr val="7575B1"/>
        </a:solidFill>
      </dgm:spPr>
      <dgm:t>
        <a:bodyPr/>
        <a:lstStyle/>
        <a:p>
          <a:r>
            <a:rPr lang="en-US" sz="1600" dirty="0"/>
            <a:t>4) Modeling</a:t>
          </a:r>
        </a:p>
      </dgm:t>
    </dgm:pt>
    <dgm:pt modelId="{4903EA62-015E-493E-AC63-8C92A8EF6D6D}" type="parTrans" cxnId="{B251F61B-B77D-4FD8-9A06-75353F1E2375}">
      <dgm:prSet/>
      <dgm:spPr/>
      <dgm:t>
        <a:bodyPr/>
        <a:lstStyle/>
        <a:p>
          <a:endParaRPr lang="en-US"/>
        </a:p>
      </dgm:t>
    </dgm:pt>
    <dgm:pt modelId="{00110414-EDA3-4E6E-8BD6-058195FF2CAD}" type="sibTrans" cxnId="{B251F61B-B77D-4FD8-9A06-75353F1E2375}">
      <dgm:prSet/>
      <dgm:spPr/>
      <dgm:t>
        <a:bodyPr/>
        <a:lstStyle/>
        <a:p>
          <a:endParaRPr lang="en-US"/>
        </a:p>
      </dgm:t>
    </dgm:pt>
    <dgm:pt modelId="{C8E1D60F-A95C-47B4-AA9D-573E6F0DAA14}">
      <dgm:prSet phldrT="[Text]" custT="1"/>
      <dgm:spPr>
        <a:solidFill>
          <a:srgbClr val="7575B1"/>
        </a:solidFill>
      </dgm:spPr>
      <dgm:t>
        <a:bodyPr/>
        <a:lstStyle/>
        <a:p>
          <a:r>
            <a:rPr lang="en-US" sz="1900" dirty="0"/>
            <a:t>5</a:t>
          </a:r>
          <a:r>
            <a:rPr lang="en-US" sz="1600" dirty="0"/>
            <a:t>) Model evaluation</a:t>
          </a:r>
        </a:p>
      </dgm:t>
    </dgm:pt>
    <dgm:pt modelId="{B4D2064C-73E9-42F4-8662-26B3392C2A23}" type="parTrans" cxnId="{C2D4521B-056B-461C-9CDC-3C1FCF4253B4}">
      <dgm:prSet/>
      <dgm:spPr/>
      <dgm:t>
        <a:bodyPr/>
        <a:lstStyle/>
        <a:p>
          <a:endParaRPr lang="en-US"/>
        </a:p>
      </dgm:t>
    </dgm:pt>
    <dgm:pt modelId="{C9934D69-6E27-4BF8-A1AF-DE8C261E54E1}" type="sibTrans" cxnId="{C2D4521B-056B-461C-9CDC-3C1FCF4253B4}">
      <dgm:prSet/>
      <dgm:spPr/>
      <dgm:t>
        <a:bodyPr/>
        <a:lstStyle/>
        <a:p>
          <a:endParaRPr lang="en-US"/>
        </a:p>
      </dgm:t>
    </dgm:pt>
    <dgm:pt modelId="{79E025EA-2B4F-42F7-85D0-74C4E794B28C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CC7899DD-6D6E-4627-935E-0DDE564FF6EA}" type="parTrans" cxnId="{37037070-81A3-4607-8397-8CAA19B42729}">
      <dgm:prSet/>
      <dgm:spPr/>
      <dgm:t>
        <a:bodyPr/>
        <a:lstStyle/>
        <a:p>
          <a:endParaRPr lang="en-US"/>
        </a:p>
      </dgm:t>
    </dgm:pt>
    <dgm:pt modelId="{8BDAC773-F642-44FC-8F78-B5F43D0205D1}" type="sibTrans" cxnId="{37037070-81A3-4607-8397-8CAA19B42729}">
      <dgm:prSet/>
      <dgm:spPr/>
      <dgm:t>
        <a:bodyPr/>
        <a:lstStyle/>
        <a:p>
          <a:endParaRPr lang="en-US"/>
        </a:p>
      </dgm:t>
    </dgm:pt>
    <dgm:pt modelId="{AA50CE57-0FF9-4263-908B-F9307C128BEC}" type="pres">
      <dgm:prSet presAssocID="{129AB827-C875-4AED-951A-E70AB48DC915}" presName="Name0" presStyleCnt="0">
        <dgm:presLayoutVars>
          <dgm:dir/>
          <dgm:animLvl val="lvl"/>
          <dgm:resizeHandles val="exact"/>
        </dgm:presLayoutVars>
      </dgm:prSet>
      <dgm:spPr/>
    </dgm:pt>
    <dgm:pt modelId="{7E9120D0-8200-4F72-AC66-C1D596BF3E59}" type="pres">
      <dgm:prSet presAssocID="{B2F82A5C-4119-4675-AE38-AFEC97CA8F69}" presName="composite" presStyleCnt="0"/>
      <dgm:spPr/>
    </dgm:pt>
    <dgm:pt modelId="{B8038067-B50A-4F23-8AF0-F3A4776AFC22}" type="pres">
      <dgm:prSet presAssocID="{B2F82A5C-4119-4675-AE38-AFEC97CA8F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4F71DF3-1A09-44D0-A992-D3757A65CF75}" type="pres">
      <dgm:prSet presAssocID="{B2F82A5C-4119-4675-AE38-AFEC97CA8F69}" presName="desTx" presStyleLbl="alignAccFollowNode1" presStyleIdx="0" presStyleCnt="2">
        <dgm:presLayoutVars>
          <dgm:bulletEnabled val="1"/>
        </dgm:presLayoutVars>
      </dgm:prSet>
      <dgm:spPr>
        <a:noFill/>
        <a:ln>
          <a:noFill/>
        </a:ln>
      </dgm:spPr>
    </dgm:pt>
    <dgm:pt modelId="{26E444DC-9FC9-4978-9832-7A32895101D5}" type="pres">
      <dgm:prSet presAssocID="{00110414-EDA3-4E6E-8BD6-058195FF2CAD}" presName="space" presStyleCnt="0"/>
      <dgm:spPr/>
    </dgm:pt>
    <dgm:pt modelId="{C5E4E7C3-41DE-44E4-9071-811BC0B49C43}" type="pres">
      <dgm:prSet presAssocID="{C8E1D60F-A95C-47B4-AA9D-573E6F0DAA14}" presName="composite" presStyleCnt="0"/>
      <dgm:spPr/>
    </dgm:pt>
    <dgm:pt modelId="{575698A8-E392-419D-AC93-A7D09807CE11}" type="pres">
      <dgm:prSet presAssocID="{C8E1D60F-A95C-47B4-AA9D-573E6F0DAA14}" presName="parTx" presStyleLbl="alignNode1" presStyleIdx="1" presStyleCnt="2" custLinFactNeighborX="1372" custLinFactNeighborY="-1968">
        <dgm:presLayoutVars>
          <dgm:chMax val="0"/>
          <dgm:chPref val="0"/>
          <dgm:bulletEnabled val="1"/>
        </dgm:presLayoutVars>
      </dgm:prSet>
      <dgm:spPr/>
    </dgm:pt>
    <dgm:pt modelId="{20B61D07-8626-4B1A-AB63-B20D6EE8AB35}" type="pres">
      <dgm:prSet presAssocID="{C8E1D60F-A95C-47B4-AA9D-573E6F0DAA1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A86BB0A-0926-4401-9ACB-2E8B4D272CAC}" type="presOf" srcId="{B2F82A5C-4119-4675-AE38-AFEC97CA8F69}" destId="{B8038067-B50A-4F23-8AF0-F3A4776AFC22}" srcOrd="0" destOrd="0" presId="urn:microsoft.com/office/officeart/2005/8/layout/hList1"/>
    <dgm:cxn modelId="{C2D4521B-056B-461C-9CDC-3C1FCF4253B4}" srcId="{129AB827-C875-4AED-951A-E70AB48DC915}" destId="{C8E1D60F-A95C-47B4-AA9D-573E6F0DAA14}" srcOrd="1" destOrd="0" parTransId="{B4D2064C-73E9-42F4-8662-26B3392C2A23}" sibTransId="{C9934D69-6E27-4BF8-A1AF-DE8C261E54E1}"/>
    <dgm:cxn modelId="{B251F61B-B77D-4FD8-9A06-75353F1E2375}" srcId="{129AB827-C875-4AED-951A-E70AB48DC915}" destId="{B2F82A5C-4119-4675-AE38-AFEC97CA8F69}" srcOrd="0" destOrd="0" parTransId="{4903EA62-015E-493E-AC63-8C92A8EF6D6D}" sibTransId="{00110414-EDA3-4E6E-8BD6-058195FF2CAD}"/>
    <dgm:cxn modelId="{A2A66F26-14E8-404A-880E-F3661E9154C8}" type="presOf" srcId="{129AB827-C875-4AED-951A-E70AB48DC915}" destId="{AA50CE57-0FF9-4263-908B-F9307C128BEC}" srcOrd="0" destOrd="0" presId="urn:microsoft.com/office/officeart/2005/8/layout/hList1"/>
    <dgm:cxn modelId="{37037070-81A3-4607-8397-8CAA19B42729}" srcId="{C8E1D60F-A95C-47B4-AA9D-573E6F0DAA14}" destId="{79E025EA-2B4F-42F7-85D0-74C4E794B28C}" srcOrd="0" destOrd="0" parTransId="{CC7899DD-6D6E-4627-935E-0DDE564FF6EA}" sibTransId="{8BDAC773-F642-44FC-8F78-B5F43D0205D1}"/>
    <dgm:cxn modelId="{8174D1C2-DE0D-4A0A-8097-37B3C94143AC}" type="presOf" srcId="{79E025EA-2B4F-42F7-85D0-74C4E794B28C}" destId="{20B61D07-8626-4B1A-AB63-B20D6EE8AB35}" srcOrd="0" destOrd="0" presId="urn:microsoft.com/office/officeart/2005/8/layout/hList1"/>
    <dgm:cxn modelId="{A4D984F3-33EF-4363-B05E-EB5C63A4A1CF}" type="presOf" srcId="{C8E1D60F-A95C-47B4-AA9D-573E6F0DAA14}" destId="{575698A8-E392-419D-AC93-A7D09807CE11}" srcOrd="0" destOrd="0" presId="urn:microsoft.com/office/officeart/2005/8/layout/hList1"/>
    <dgm:cxn modelId="{53268710-A007-440F-9793-797AB11919CA}" type="presParOf" srcId="{AA50CE57-0FF9-4263-908B-F9307C128BEC}" destId="{7E9120D0-8200-4F72-AC66-C1D596BF3E59}" srcOrd="0" destOrd="0" presId="urn:microsoft.com/office/officeart/2005/8/layout/hList1"/>
    <dgm:cxn modelId="{2A616399-33FB-445E-8CB0-9A28EEB55BA4}" type="presParOf" srcId="{7E9120D0-8200-4F72-AC66-C1D596BF3E59}" destId="{B8038067-B50A-4F23-8AF0-F3A4776AFC22}" srcOrd="0" destOrd="0" presId="urn:microsoft.com/office/officeart/2005/8/layout/hList1"/>
    <dgm:cxn modelId="{7ED75AA0-AEA9-4E83-8E79-3E76BCF2445F}" type="presParOf" srcId="{7E9120D0-8200-4F72-AC66-C1D596BF3E59}" destId="{34F71DF3-1A09-44D0-A992-D3757A65CF75}" srcOrd="1" destOrd="0" presId="urn:microsoft.com/office/officeart/2005/8/layout/hList1"/>
    <dgm:cxn modelId="{71D12ABC-05E8-41D8-9398-FA7F3E7883C3}" type="presParOf" srcId="{AA50CE57-0FF9-4263-908B-F9307C128BEC}" destId="{26E444DC-9FC9-4978-9832-7A32895101D5}" srcOrd="1" destOrd="0" presId="urn:microsoft.com/office/officeart/2005/8/layout/hList1"/>
    <dgm:cxn modelId="{64159BFE-F33C-4F2A-8AA4-435D6034CF8B}" type="presParOf" srcId="{AA50CE57-0FF9-4263-908B-F9307C128BEC}" destId="{C5E4E7C3-41DE-44E4-9071-811BC0B49C43}" srcOrd="2" destOrd="0" presId="urn:microsoft.com/office/officeart/2005/8/layout/hList1"/>
    <dgm:cxn modelId="{D733D6FA-849C-4746-91F7-037D089C437D}" type="presParOf" srcId="{C5E4E7C3-41DE-44E4-9071-811BC0B49C43}" destId="{575698A8-E392-419D-AC93-A7D09807CE11}" srcOrd="0" destOrd="0" presId="urn:microsoft.com/office/officeart/2005/8/layout/hList1"/>
    <dgm:cxn modelId="{BB09FD73-4018-4FCA-885F-E644BB7193DC}" type="presParOf" srcId="{C5E4E7C3-41DE-44E4-9071-811BC0B49C43}" destId="{20B61D07-8626-4B1A-AB63-B20D6EE8AB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3C628D-47F7-4E70-A572-D4E97F068F1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567AC3B-7DED-44E8-BC48-7B88F2C88465}">
      <dgm:prSet/>
      <dgm:spPr/>
      <dgm:t>
        <a:bodyPr/>
        <a:lstStyle/>
        <a:p>
          <a:r>
            <a:rPr lang="en-US"/>
            <a:t>angry:     0</a:t>
          </a:r>
        </a:p>
      </dgm:t>
    </dgm:pt>
    <dgm:pt modelId="{B2AD3D70-6C22-41C1-A210-B6B70A728E93}" type="parTrans" cxnId="{1987FB3B-207E-4D14-9241-2EBBC9C133E9}">
      <dgm:prSet/>
      <dgm:spPr/>
      <dgm:t>
        <a:bodyPr/>
        <a:lstStyle/>
        <a:p>
          <a:endParaRPr lang="en-US"/>
        </a:p>
      </dgm:t>
    </dgm:pt>
    <dgm:pt modelId="{E8346364-B93F-43FA-A094-0A6D74567B72}" type="sibTrans" cxnId="{1987FB3B-207E-4D14-9241-2EBBC9C133E9}">
      <dgm:prSet/>
      <dgm:spPr/>
      <dgm:t>
        <a:bodyPr/>
        <a:lstStyle/>
        <a:p>
          <a:endParaRPr lang="en-US"/>
        </a:p>
      </dgm:t>
    </dgm:pt>
    <dgm:pt modelId="{54EE4A33-AEC1-4604-8677-32ABCF3B809C}">
      <dgm:prSet/>
      <dgm:spPr/>
      <dgm:t>
        <a:bodyPr/>
        <a:lstStyle/>
        <a:p>
          <a:r>
            <a:rPr lang="en-US"/>
            <a:t>calm:      1</a:t>
          </a:r>
        </a:p>
      </dgm:t>
    </dgm:pt>
    <dgm:pt modelId="{5F53668F-DFAA-4750-BFCE-F1CDA22783DE}" type="parTrans" cxnId="{D5E48587-6A35-45A1-B01F-DB67F18D267B}">
      <dgm:prSet/>
      <dgm:spPr/>
      <dgm:t>
        <a:bodyPr/>
        <a:lstStyle/>
        <a:p>
          <a:endParaRPr lang="en-US"/>
        </a:p>
      </dgm:t>
    </dgm:pt>
    <dgm:pt modelId="{D03A78D0-A4E5-4FE6-A047-B42526E2BA25}" type="sibTrans" cxnId="{D5E48587-6A35-45A1-B01F-DB67F18D267B}">
      <dgm:prSet/>
      <dgm:spPr/>
      <dgm:t>
        <a:bodyPr/>
        <a:lstStyle/>
        <a:p>
          <a:endParaRPr lang="en-US"/>
        </a:p>
      </dgm:t>
    </dgm:pt>
    <dgm:pt modelId="{D9E2F125-9DF1-42EF-A83D-04ABA6D0CE2C}">
      <dgm:prSet/>
      <dgm:spPr/>
      <dgm:t>
        <a:bodyPr/>
        <a:lstStyle/>
        <a:p>
          <a:r>
            <a:rPr lang="en-US"/>
            <a:t>disgust:   2</a:t>
          </a:r>
        </a:p>
      </dgm:t>
    </dgm:pt>
    <dgm:pt modelId="{73E35F4A-BC98-4D55-A6F8-1ACBC3B18B8A}" type="parTrans" cxnId="{8D11AE15-8270-4F4A-BEF9-F46E3F468297}">
      <dgm:prSet/>
      <dgm:spPr/>
      <dgm:t>
        <a:bodyPr/>
        <a:lstStyle/>
        <a:p>
          <a:endParaRPr lang="en-US"/>
        </a:p>
      </dgm:t>
    </dgm:pt>
    <dgm:pt modelId="{0DB6AC38-488B-40C5-A8A0-613A8A0FF74A}" type="sibTrans" cxnId="{8D11AE15-8270-4F4A-BEF9-F46E3F468297}">
      <dgm:prSet/>
      <dgm:spPr/>
      <dgm:t>
        <a:bodyPr/>
        <a:lstStyle/>
        <a:p>
          <a:endParaRPr lang="en-US"/>
        </a:p>
      </dgm:t>
    </dgm:pt>
    <dgm:pt modelId="{E0F036D7-215D-4BAA-8225-50292A13160E}">
      <dgm:prSet/>
      <dgm:spPr/>
      <dgm:t>
        <a:bodyPr/>
        <a:lstStyle/>
        <a:p>
          <a:r>
            <a:rPr lang="en-US"/>
            <a:t>fear:        3</a:t>
          </a:r>
        </a:p>
      </dgm:t>
    </dgm:pt>
    <dgm:pt modelId="{C6B7BBB2-8A02-43A7-BD4F-8545F08B2184}" type="parTrans" cxnId="{10418EB0-14A0-47E6-B66B-BA290CA03A7C}">
      <dgm:prSet/>
      <dgm:spPr/>
      <dgm:t>
        <a:bodyPr/>
        <a:lstStyle/>
        <a:p>
          <a:endParaRPr lang="en-US"/>
        </a:p>
      </dgm:t>
    </dgm:pt>
    <dgm:pt modelId="{EDFEF659-D558-4C6C-AB75-BD9F087625BE}" type="sibTrans" cxnId="{10418EB0-14A0-47E6-B66B-BA290CA03A7C}">
      <dgm:prSet/>
      <dgm:spPr/>
      <dgm:t>
        <a:bodyPr/>
        <a:lstStyle/>
        <a:p>
          <a:endParaRPr lang="en-US"/>
        </a:p>
      </dgm:t>
    </dgm:pt>
    <dgm:pt modelId="{A68A7998-AEB1-4589-8594-C968B38534E9}">
      <dgm:prSet/>
      <dgm:spPr/>
      <dgm:t>
        <a:bodyPr/>
        <a:lstStyle/>
        <a:p>
          <a:r>
            <a:rPr lang="en-US"/>
            <a:t>happy:    4</a:t>
          </a:r>
        </a:p>
      </dgm:t>
    </dgm:pt>
    <dgm:pt modelId="{CEADBFD6-F7DA-4EC6-92E2-3941AFFE3801}" type="parTrans" cxnId="{328B429B-4B27-45F0-AE8F-A38FD16809F4}">
      <dgm:prSet/>
      <dgm:spPr/>
      <dgm:t>
        <a:bodyPr/>
        <a:lstStyle/>
        <a:p>
          <a:endParaRPr lang="en-US"/>
        </a:p>
      </dgm:t>
    </dgm:pt>
    <dgm:pt modelId="{51484528-488C-4B27-A6F7-2BFDA9B8FAC6}" type="sibTrans" cxnId="{328B429B-4B27-45F0-AE8F-A38FD16809F4}">
      <dgm:prSet/>
      <dgm:spPr/>
      <dgm:t>
        <a:bodyPr/>
        <a:lstStyle/>
        <a:p>
          <a:endParaRPr lang="en-US"/>
        </a:p>
      </dgm:t>
    </dgm:pt>
    <dgm:pt modelId="{2B1CB6C1-E4EB-49C7-9D7A-FA20527F786F}">
      <dgm:prSet/>
      <dgm:spPr/>
      <dgm:t>
        <a:bodyPr/>
        <a:lstStyle/>
        <a:p>
          <a:r>
            <a:rPr lang="en-US"/>
            <a:t>neutral:   5</a:t>
          </a:r>
        </a:p>
      </dgm:t>
    </dgm:pt>
    <dgm:pt modelId="{7B912051-0C35-481D-8C43-4E1DA4E5E3D1}" type="parTrans" cxnId="{7C0EBD0B-1544-41D6-9350-2B8B77020156}">
      <dgm:prSet/>
      <dgm:spPr/>
      <dgm:t>
        <a:bodyPr/>
        <a:lstStyle/>
        <a:p>
          <a:endParaRPr lang="en-US"/>
        </a:p>
      </dgm:t>
    </dgm:pt>
    <dgm:pt modelId="{A623A733-B197-4087-9775-9484CB057D2D}" type="sibTrans" cxnId="{7C0EBD0B-1544-41D6-9350-2B8B77020156}">
      <dgm:prSet/>
      <dgm:spPr/>
      <dgm:t>
        <a:bodyPr/>
        <a:lstStyle/>
        <a:p>
          <a:endParaRPr lang="en-US"/>
        </a:p>
      </dgm:t>
    </dgm:pt>
    <dgm:pt modelId="{6E1604F5-8306-4AA5-AE70-C7DEA7EFC27A}">
      <dgm:prSet/>
      <dgm:spPr/>
      <dgm:t>
        <a:bodyPr/>
        <a:lstStyle/>
        <a:p>
          <a:r>
            <a:rPr lang="en-US"/>
            <a:t>sad:         6</a:t>
          </a:r>
        </a:p>
      </dgm:t>
    </dgm:pt>
    <dgm:pt modelId="{10BC7657-2A63-4483-9AB3-AA2B603C731E}" type="parTrans" cxnId="{7006EA4A-F28F-47B2-B867-F39AB538ABA4}">
      <dgm:prSet/>
      <dgm:spPr/>
      <dgm:t>
        <a:bodyPr/>
        <a:lstStyle/>
        <a:p>
          <a:endParaRPr lang="en-US"/>
        </a:p>
      </dgm:t>
    </dgm:pt>
    <dgm:pt modelId="{8DAB094A-B6F6-4BBE-9205-ABC5089A2865}" type="sibTrans" cxnId="{7006EA4A-F28F-47B2-B867-F39AB538ABA4}">
      <dgm:prSet/>
      <dgm:spPr/>
      <dgm:t>
        <a:bodyPr/>
        <a:lstStyle/>
        <a:p>
          <a:endParaRPr lang="en-US"/>
        </a:p>
      </dgm:t>
    </dgm:pt>
    <dgm:pt modelId="{544419EF-FFD0-4A4E-9EBA-B538F9B390A6}">
      <dgm:prSet/>
      <dgm:spPr/>
      <dgm:t>
        <a:bodyPr/>
        <a:lstStyle/>
        <a:p>
          <a:r>
            <a:rPr lang="en-US"/>
            <a:t>surprise: 7</a:t>
          </a:r>
        </a:p>
      </dgm:t>
    </dgm:pt>
    <dgm:pt modelId="{56714EAA-3820-4ADC-A9A1-7BE029C2B802}" type="parTrans" cxnId="{557E27AB-AA24-48DE-A363-7CB42975394C}">
      <dgm:prSet/>
      <dgm:spPr/>
      <dgm:t>
        <a:bodyPr/>
        <a:lstStyle/>
        <a:p>
          <a:endParaRPr lang="en-US"/>
        </a:p>
      </dgm:t>
    </dgm:pt>
    <dgm:pt modelId="{826BDEEE-D94D-4A2C-BE7B-66AE9A0D245B}" type="sibTrans" cxnId="{557E27AB-AA24-48DE-A363-7CB42975394C}">
      <dgm:prSet/>
      <dgm:spPr/>
      <dgm:t>
        <a:bodyPr/>
        <a:lstStyle/>
        <a:p>
          <a:endParaRPr lang="en-US"/>
        </a:p>
      </dgm:t>
    </dgm:pt>
    <dgm:pt modelId="{345152FE-E0F1-48FC-B8DF-3AB45952C2FC}" type="pres">
      <dgm:prSet presAssocID="{D93C628D-47F7-4E70-A572-D4E97F068F18}" presName="Name0" presStyleCnt="0">
        <dgm:presLayoutVars>
          <dgm:dir/>
          <dgm:animLvl val="lvl"/>
          <dgm:resizeHandles val="exact"/>
        </dgm:presLayoutVars>
      </dgm:prSet>
      <dgm:spPr/>
    </dgm:pt>
    <dgm:pt modelId="{544781A8-8959-4DEC-85B3-12D7115EB734}" type="pres">
      <dgm:prSet presAssocID="{A567AC3B-7DED-44E8-BC48-7B88F2C88465}" presName="linNode" presStyleCnt="0"/>
      <dgm:spPr/>
    </dgm:pt>
    <dgm:pt modelId="{B6062477-8BAF-4B51-B754-DAB15E500CD9}" type="pres">
      <dgm:prSet presAssocID="{A567AC3B-7DED-44E8-BC48-7B88F2C88465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B68E3AE4-2FF0-4A6A-830D-F75513DB3CA8}" type="pres">
      <dgm:prSet presAssocID="{E8346364-B93F-43FA-A094-0A6D74567B72}" presName="sp" presStyleCnt="0"/>
      <dgm:spPr/>
    </dgm:pt>
    <dgm:pt modelId="{C462F0DA-6F70-43DE-8631-5497725532D1}" type="pres">
      <dgm:prSet presAssocID="{54EE4A33-AEC1-4604-8677-32ABCF3B809C}" presName="linNode" presStyleCnt="0"/>
      <dgm:spPr/>
    </dgm:pt>
    <dgm:pt modelId="{D1E4CB84-D31F-4B54-9DE4-6EE95D7238BF}" type="pres">
      <dgm:prSet presAssocID="{54EE4A33-AEC1-4604-8677-32ABCF3B809C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43827ACC-1440-4734-8831-456030715935}" type="pres">
      <dgm:prSet presAssocID="{D03A78D0-A4E5-4FE6-A047-B42526E2BA25}" presName="sp" presStyleCnt="0"/>
      <dgm:spPr/>
    </dgm:pt>
    <dgm:pt modelId="{EF201F9F-E5C7-44F0-8D8E-9A2480827E5C}" type="pres">
      <dgm:prSet presAssocID="{D9E2F125-9DF1-42EF-A83D-04ABA6D0CE2C}" presName="linNode" presStyleCnt="0"/>
      <dgm:spPr/>
    </dgm:pt>
    <dgm:pt modelId="{209BFAF4-2C4E-4E8A-A0C8-12C9B65773AD}" type="pres">
      <dgm:prSet presAssocID="{D9E2F125-9DF1-42EF-A83D-04ABA6D0CE2C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35E14F1-4120-4DFD-8A7B-E43DA0894DEE}" type="pres">
      <dgm:prSet presAssocID="{0DB6AC38-488B-40C5-A8A0-613A8A0FF74A}" presName="sp" presStyleCnt="0"/>
      <dgm:spPr/>
    </dgm:pt>
    <dgm:pt modelId="{FC59E98D-9658-45E9-9FC3-1ECB57D96E72}" type="pres">
      <dgm:prSet presAssocID="{E0F036D7-215D-4BAA-8225-50292A13160E}" presName="linNode" presStyleCnt="0"/>
      <dgm:spPr/>
    </dgm:pt>
    <dgm:pt modelId="{1C909323-671C-4992-B56C-E4A13CC55C43}" type="pres">
      <dgm:prSet presAssocID="{E0F036D7-215D-4BAA-8225-50292A13160E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5F3392B-2BED-46AC-9CE0-00E3C4804773}" type="pres">
      <dgm:prSet presAssocID="{EDFEF659-D558-4C6C-AB75-BD9F087625BE}" presName="sp" presStyleCnt="0"/>
      <dgm:spPr/>
    </dgm:pt>
    <dgm:pt modelId="{7558F009-D7F4-43D0-A48F-A274B4BA1FFA}" type="pres">
      <dgm:prSet presAssocID="{A68A7998-AEB1-4589-8594-C968B38534E9}" presName="linNode" presStyleCnt="0"/>
      <dgm:spPr/>
    </dgm:pt>
    <dgm:pt modelId="{8867FDE9-AF21-4F47-804F-89456DFE2F1E}" type="pres">
      <dgm:prSet presAssocID="{A68A7998-AEB1-4589-8594-C968B38534E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03A90017-241B-4F01-9256-B85D852BA6E1}" type="pres">
      <dgm:prSet presAssocID="{51484528-488C-4B27-A6F7-2BFDA9B8FAC6}" presName="sp" presStyleCnt="0"/>
      <dgm:spPr/>
    </dgm:pt>
    <dgm:pt modelId="{C46C7ED0-63B3-4143-A89D-FEC70A0A2A3A}" type="pres">
      <dgm:prSet presAssocID="{2B1CB6C1-E4EB-49C7-9D7A-FA20527F786F}" presName="linNode" presStyleCnt="0"/>
      <dgm:spPr/>
    </dgm:pt>
    <dgm:pt modelId="{054E220D-6361-4955-BE05-B4D363C0D4FB}" type="pres">
      <dgm:prSet presAssocID="{2B1CB6C1-E4EB-49C7-9D7A-FA20527F786F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E371D129-939D-41BE-B95B-640361871068}" type="pres">
      <dgm:prSet presAssocID="{A623A733-B197-4087-9775-9484CB057D2D}" presName="sp" presStyleCnt="0"/>
      <dgm:spPr/>
    </dgm:pt>
    <dgm:pt modelId="{3B6F0E8B-02EC-42D0-8842-23E3F50D2FD1}" type="pres">
      <dgm:prSet presAssocID="{6E1604F5-8306-4AA5-AE70-C7DEA7EFC27A}" presName="linNode" presStyleCnt="0"/>
      <dgm:spPr/>
    </dgm:pt>
    <dgm:pt modelId="{5C224781-726C-4E1C-A0F6-28064A1EDC5E}" type="pres">
      <dgm:prSet presAssocID="{6E1604F5-8306-4AA5-AE70-C7DEA7EFC27A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E6B1F602-7EF1-4039-9868-855A0B79A2A8}" type="pres">
      <dgm:prSet presAssocID="{8DAB094A-B6F6-4BBE-9205-ABC5089A2865}" presName="sp" presStyleCnt="0"/>
      <dgm:spPr/>
    </dgm:pt>
    <dgm:pt modelId="{42672205-A4F6-4E89-A983-BCC4012F83F2}" type="pres">
      <dgm:prSet presAssocID="{544419EF-FFD0-4A4E-9EBA-B538F9B390A6}" presName="linNode" presStyleCnt="0"/>
      <dgm:spPr/>
    </dgm:pt>
    <dgm:pt modelId="{1F6BE68E-B0BC-40A2-B299-32E946C13729}" type="pres">
      <dgm:prSet presAssocID="{544419EF-FFD0-4A4E-9EBA-B538F9B390A6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7C0EBD0B-1544-41D6-9350-2B8B77020156}" srcId="{D93C628D-47F7-4E70-A572-D4E97F068F18}" destId="{2B1CB6C1-E4EB-49C7-9D7A-FA20527F786F}" srcOrd="5" destOrd="0" parTransId="{7B912051-0C35-481D-8C43-4E1DA4E5E3D1}" sibTransId="{A623A733-B197-4087-9775-9484CB057D2D}"/>
    <dgm:cxn modelId="{8D11AE15-8270-4F4A-BEF9-F46E3F468297}" srcId="{D93C628D-47F7-4E70-A572-D4E97F068F18}" destId="{D9E2F125-9DF1-42EF-A83D-04ABA6D0CE2C}" srcOrd="2" destOrd="0" parTransId="{73E35F4A-BC98-4D55-A6F8-1ACBC3B18B8A}" sibTransId="{0DB6AC38-488B-40C5-A8A0-613A8A0FF74A}"/>
    <dgm:cxn modelId="{6EC1CC35-72F1-4EE1-9DC3-12B52AA04130}" type="presOf" srcId="{D93C628D-47F7-4E70-A572-D4E97F068F18}" destId="{345152FE-E0F1-48FC-B8DF-3AB45952C2FC}" srcOrd="0" destOrd="0" presId="urn:microsoft.com/office/officeart/2005/8/layout/vList5"/>
    <dgm:cxn modelId="{1987FB3B-207E-4D14-9241-2EBBC9C133E9}" srcId="{D93C628D-47F7-4E70-A572-D4E97F068F18}" destId="{A567AC3B-7DED-44E8-BC48-7B88F2C88465}" srcOrd="0" destOrd="0" parTransId="{B2AD3D70-6C22-41C1-A210-B6B70A728E93}" sibTransId="{E8346364-B93F-43FA-A094-0A6D74567B72}"/>
    <dgm:cxn modelId="{6A957D5C-AB2D-4C6B-81DD-0730DFADE749}" type="presOf" srcId="{6E1604F5-8306-4AA5-AE70-C7DEA7EFC27A}" destId="{5C224781-726C-4E1C-A0F6-28064A1EDC5E}" srcOrd="0" destOrd="0" presId="urn:microsoft.com/office/officeart/2005/8/layout/vList5"/>
    <dgm:cxn modelId="{D3081664-5FEC-408D-A686-599A46862785}" type="presOf" srcId="{544419EF-FFD0-4A4E-9EBA-B538F9B390A6}" destId="{1F6BE68E-B0BC-40A2-B299-32E946C13729}" srcOrd="0" destOrd="0" presId="urn:microsoft.com/office/officeart/2005/8/layout/vList5"/>
    <dgm:cxn modelId="{AA0FF369-C96F-470B-9487-0777263DC585}" type="presOf" srcId="{A567AC3B-7DED-44E8-BC48-7B88F2C88465}" destId="{B6062477-8BAF-4B51-B754-DAB15E500CD9}" srcOrd="0" destOrd="0" presId="urn:microsoft.com/office/officeart/2005/8/layout/vList5"/>
    <dgm:cxn modelId="{7006EA4A-F28F-47B2-B867-F39AB538ABA4}" srcId="{D93C628D-47F7-4E70-A572-D4E97F068F18}" destId="{6E1604F5-8306-4AA5-AE70-C7DEA7EFC27A}" srcOrd="6" destOrd="0" parTransId="{10BC7657-2A63-4483-9AB3-AA2B603C731E}" sibTransId="{8DAB094A-B6F6-4BBE-9205-ABC5089A2865}"/>
    <dgm:cxn modelId="{7F6E836B-823E-4D74-96D0-E93CA3B4C44B}" type="presOf" srcId="{2B1CB6C1-E4EB-49C7-9D7A-FA20527F786F}" destId="{054E220D-6361-4955-BE05-B4D363C0D4FB}" srcOrd="0" destOrd="0" presId="urn:microsoft.com/office/officeart/2005/8/layout/vList5"/>
    <dgm:cxn modelId="{EAA81B50-7A07-44E2-A9D2-E3B6A249ADEF}" type="presOf" srcId="{D9E2F125-9DF1-42EF-A83D-04ABA6D0CE2C}" destId="{209BFAF4-2C4E-4E8A-A0C8-12C9B65773AD}" srcOrd="0" destOrd="0" presId="urn:microsoft.com/office/officeart/2005/8/layout/vList5"/>
    <dgm:cxn modelId="{D5E48587-6A35-45A1-B01F-DB67F18D267B}" srcId="{D93C628D-47F7-4E70-A572-D4E97F068F18}" destId="{54EE4A33-AEC1-4604-8677-32ABCF3B809C}" srcOrd="1" destOrd="0" parTransId="{5F53668F-DFAA-4750-BFCE-F1CDA22783DE}" sibTransId="{D03A78D0-A4E5-4FE6-A047-B42526E2BA25}"/>
    <dgm:cxn modelId="{328B429B-4B27-45F0-AE8F-A38FD16809F4}" srcId="{D93C628D-47F7-4E70-A572-D4E97F068F18}" destId="{A68A7998-AEB1-4589-8594-C968B38534E9}" srcOrd="4" destOrd="0" parTransId="{CEADBFD6-F7DA-4EC6-92E2-3941AFFE3801}" sibTransId="{51484528-488C-4B27-A6F7-2BFDA9B8FAC6}"/>
    <dgm:cxn modelId="{557E27AB-AA24-48DE-A363-7CB42975394C}" srcId="{D93C628D-47F7-4E70-A572-D4E97F068F18}" destId="{544419EF-FFD0-4A4E-9EBA-B538F9B390A6}" srcOrd="7" destOrd="0" parTransId="{56714EAA-3820-4ADC-A9A1-7BE029C2B802}" sibTransId="{826BDEEE-D94D-4A2C-BE7B-66AE9A0D245B}"/>
    <dgm:cxn modelId="{10418EB0-14A0-47E6-B66B-BA290CA03A7C}" srcId="{D93C628D-47F7-4E70-A572-D4E97F068F18}" destId="{E0F036D7-215D-4BAA-8225-50292A13160E}" srcOrd="3" destOrd="0" parTransId="{C6B7BBB2-8A02-43A7-BD4F-8545F08B2184}" sibTransId="{EDFEF659-D558-4C6C-AB75-BD9F087625BE}"/>
    <dgm:cxn modelId="{D2CA08DD-CCE5-4B72-8919-BC7C9F52D1BF}" type="presOf" srcId="{54EE4A33-AEC1-4604-8677-32ABCF3B809C}" destId="{D1E4CB84-D31F-4B54-9DE4-6EE95D7238BF}" srcOrd="0" destOrd="0" presId="urn:microsoft.com/office/officeart/2005/8/layout/vList5"/>
    <dgm:cxn modelId="{364218E5-EC91-4860-8D3A-DA346980CBFE}" type="presOf" srcId="{A68A7998-AEB1-4589-8594-C968B38534E9}" destId="{8867FDE9-AF21-4F47-804F-89456DFE2F1E}" srcOrd="0" destOrd="0" presId="urn:microsoft.com/office/officeart/2005/8/layout/vList5"/>
    <dgm:cxn modelId="{64D889E6-6FBC-4C4D-B49C-2F7E19B5CB03}" type="presOf" srcId="{E0F036D7-215D-4BAA-8225-50292A13160E}" destId="{1C909323-671C-4992-B56C-E4A13CC55C43}" srcOrd="0" destOrd="0" presId="urn:microsoft.com/office/officeart/2005/8/layout/vList5"/>
    <dgm:cxn modelId="{B4A3EB7B-32E2-4A66-8458-ED535BEFFA24}" type="presParOf" srcId="{345152FE-E0F1-48FC-B8DF-3AB45952C2FC}" destId="{544781A8-8959-4DEC-85B3-12D7115EB734}" srcOrd="0" destOrd="0" presId="urn:microsoft.com/office/officeart/2005/8/layout/vList5"/>
    <dgm:cxn modelId="{28189150-5174-485B-A470-10CB67187992}" type="presParOf" srcId="{544781A8-8959-4DEC-85B3-12D7115EB734}" destId="{B6062477-8BAF-4B51-B754-DAB15E500CD9}" srcOrd="0" destOrd="0" presId="urn:microsoft.com/office/officeart/2005/8/layout/vList5"/>
    <dgm:cxn modelId="{169BBC05-3B6B-409A-A4A8-AF792C0C2FBA}" type="presParOf" srcId="{345152FE-E0F1-48FC-B8DF-3AB45952C2FC}" destId="{B68E3AE4-2FF0-4A6A-830D-F75513DB3CA8}" srcOrd="1" destOrd="0" presId="urn:microsoft.com/office/officeart/2005/8/layout/vList5"/>
    <dgm:cxn modelId="{B45E3396-7419-42C3-B016-C9D04CA47EA7}" type="presParOf" srcId="{345152FE-E0F1-48FC-B8DF-3AB45952C2FC}" destId="{C462F0DA-6F70-43DE-8631-5497725532D1}" srcOrd="2" destOrd="0" presId="urn:microsoft.com/office/officeart/2005/8/layout/vList5"/>
    <dgm:cxn modelId="{999D5B19-9527-4846-B5F6-0578F8918BCD}" type="presParOf" srcId="{C462F0DA-6F70-43DE-8631-5497725532D1}" destId="{D1E4CB84-D31F-4B54-9DE4-6EE95D7238BF}" srcOrd="0" destOrd="0" presId="urn:microsoft.com/office/officeart/2005/8/layout/vList5"/>
    <dgm:cxn modelId="{BFBBDA35-8A0D-4E3E-8EFF-67AC5065B863}" type="presParOf" srcId="{345152FE-E0F1-48FC-B8DF-3AB45952C2FC}" destId="{43827ACC-1440-4734-8831-456030715935}" srcOrd="3" destOrd="0" presId="urn:microsoft.com/office/officeart/2005/8/layout/vList5"/>
    <dgm:cxn modelId="{3B182E21-0D01-40F1-9251-325072DE1D1C}" type="presParOf" srcId="{345152FE-E0F1-48FC-B8DF-3AB45952C2FC}" destId="{EF201F9F-E5C7-44F0-8D8E-9A2480827E5C}" srcOrd="4" destOrd="0" presId="urn:microsoft.com/office/officeart/2005/8/layout/vList5"/>
    <dgm:cxn modelId="{6B605E64-9453-4C1A-902B-3A8192F5D829}" type="presParOf" srcId="{EF201F9F-E5C7-44F0-8D8E-9A2480827E5C}" destId="{209BFAF4-2C4E-4E8A-A0C8-12C9B65773AD}" srcOrd="0" destOrd="0" presId="urn:microsoft.com/office/officeart/2005/8/layout/vList5"/>
    <dgm:cxn modelId="{80F8F734-5E6E-45FE-A924-EDD619C3AC77}" type="presParOf" srcId="{345152FE-E0F1-48FC-B8DF-3AB45952C2FC}" destId="{935E14F1-4120-4DFD-8A7B-E43DA0894DEE}" srcOrd="5" destOrd="0" presId="urn:microsoft.com/office/officeart/2005/8/layout/vList5"/>
    <dgm:cxn modelId="{34F1DB99-26DC-4551-B4A6-18A0BEACF04F}" type="presParOf" srcId="{345152FE-E0F1-48FC-B8DF-3AB45952C2FC}" destId="{FC59E98D-9658-45E9-9FC3-1ECB57D96E72}" srcOrd="6" destOrd="0" presId="urn:microsoft.com/office/officeart/2005/8/layout/vList5"/>
    <dgm:cxn modelId="{0ADC7B6F-937B-40F1-A333-3371C22028EB}" type="presParOf" srcId="{FC59E98D-9658-45E9-9FC3-1ECB57D96E72}" destId="{1C909323-671C-4992-B56C-E4A13CC55C43}" srcOrd="0" destOrd="0" presId="urn:microsoft.com/office/officeart/2005/8/layout/vList5"/>
    <dgm:cxn modelId="{67623D3A-1975-4BEE-83B7-300D1228AE82}" type="presParOf" srcId="{345152FE-E0F1-48FC-B8DF-3AB45952C2FC}" destId="{95F3392B-2BED-46AC-9CE0-00E3C4804773}" srcOrd="7" destOrd="0" presId="urn:microsoft.com/office/officeart/2005/8/layout/vList5"/>
    <dgm:cxn modelId="{47F66AE0-9A5D-4AA3-AE3A-DDC4F95F4F30}" type="presParOf" srcId="{345152FE-E0F1-48FC-B8DF-3AB45952C2FC}" destId="{7558F009-D7F4-43D0-A48F-A274B4BA1FFA}" srcOrd="8" destOrd="0" presId="urn:microsoft.com/office/officeart/2005/8/layout/vList5"/>
    <dgm:cxn modelId="{CF4C9B68-5A67-4130-8FC8-D09D8C62E864}" type="presParOf" srcId="{7558F009-D7F4-43D0-A48F-A274B4BA1FFA}" destId="{8867FDE9-AF21-4F47-804F-89456DFE2F1E}" srcOrd="0" destOrd="0" presId="urn:microsoft.com/office/officeart/2005/8/layout/vList5"/>
    <dgm:cxn modelId="{22B3B1AE-4430-4F99-A2E8-3C6B1D6D602A}" type="presParOf" srcId="{345152FE-E0F1-48FC-B8DF-3AB45952C2FC}" destId="{03A90017-241B-4F01-9256-B85D852BA6E1}" srcOrd="9" destOrd="0" presId="urn:microsoft.com/office/officeart/2005/8/layout/vList5"/>
    <dgm:cxn modelId="{22881614-B2C5-4C15-8028-904C3E88C8EA}" type="presParOf" srcId="{345152FE-E0F1-48FC-B8DF-3AB45952C2FC}" destId="{C46C7ED0-63B3-4143-A89D-FEC70A0A2A3A}" srcOrd="10" destOrd="0" presId="urn:microsoft.com/office/officeart/2005/8/layout/vList5"/>
    <dgm:cxn modelId="{32DDF68F-DBBB-4073-8D98-D3FFF5A68052}" type="presParOf" srcId="{C46C7ED0-63B3-4143-A89D-FEC70A0A2A3A}" destId="{054E220D-6361-4955-BE05-B4D363C0D4FB}" srcOrd="0" destOrd="0" presId="urn:microsoft.com/office/officeart/2005/8/layout/vList5"/>
    <dgm:cxn modelId="{96294E68-CB4C-4980-97C8-4C5A979133E5}" type="presParOf" srcId="{345152FE-E0F1-48FC-B8DF-3AB45952C2FC}" destId="{E371D129-939D-41BE-B95B-640361871068}" srcOrd="11" destOrd="0" presId="urn:microsoft.com/office/officeart/2005/8/layout/vList5"/>
    <dgm:cxn modelId="{4DA992FB-0F40-43E6-98EC-7E3EC4683BD9}" type="presParOf" srcId="{345152FE-E0F1-48FC-B8DF-3AB45952C2FC}" destId="{3B6F0E8B-02EC-42D0-8842-23E3F50D2FD1}" srcOrd="12" destOrd="0" presId="urn:microsoft.com/office/officeart/2005/8/layout/vList5"/>
    <dgm:cxn modelId="{814DE6F8-70FD-47A9-9274-55DE6BF50D17}" type="presParOf" srcId="{3B6F0E8B-02EC-42D0-8842-23E3F50D2FD1}" destId="{5C224781-726C-4E1C-A0F6-28064A1EDC5E}" srcOrd="0" destOrd="0" presId="urn:microsoft.com/office/officeart/2005/8/layout/vList5"/>
    <dgm:cxn modelId="{E46BC67A-212C-4C76-8689-A0178B1AD1DE}" type="presParOf" srcId="{345152FE-E0F1-48FC-B8DF-3AB45952C2FC}" destId="{E6B1F602-7EF1-4039-9868-855A0B79A2A8}" srcOrd="13" destOrd="0" presId="urn:microsoft.com/office/officeart/2005/8/layout/vList5"/>
    <dgm:cxn modelId="{D3BB2B36-2DA2-4FBE-95D1-B6B3F0E29582}" type="presParOf" srcId="{345152FE-E0F1-48FC-B8DF-3AB45952C2FC}" destId="{42672205-A4F6-4E89-A983-BCC4012F83F2}" srcOrd="14" destOrd="0" presId="urn:microsoft.com/office/officeart/2005/8/layout/vList5"/>
    <dgm:cxn modelId="{E94F4EA6-523C-4A39-B228-3B343F16BF40}" type="presParOf" srcId="{42672205-A4F6-4E89-A983-BCC4012F83F2}" destId="{1F6BE68E-B0BC-40A2-B299-32E946C1372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38067-B50A-4F23-8AF0-F3A4776AFC22}">
      <dsp:nvSpPr>
        <dsp:cNvPr id="0" name=""/>
        <dsp:cNvSpPr/>
      </dsp:nvSpPr>
      <dsp:spPr>
        <a:xfrm>
          <a:off x="1778" y="854211"/>
          <a:ext cx="1734012" cy="555376"/>
        </a:xfrm>
        <a:prstGeom prst="rect">
          <a:avLst/>
        </a:prstGeom>
        <a:solidFill>
          <a:srgbClr val="7575B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1) Problem understanding</a:t>
          </a:r>
        </a:p>
      </dsp:txBody>
      <dsp:txXfrm>
        <a:off x="1778" y="854211"/>
        <a:ext cx="1734012" cy="555376"/>
      </dsp:txXfrm>
    </dsp:sp>
    <dsp:sp modelId="{34F71DF3-1A09-44D0-A992-D3757A65CF75}">
      <dsp:nvSpPr>
        <dsp:cNvPr id="0" name=""/>
        <dsp:cNvSpPr/>
      </dsp:nvSpPr>
      <dsp:spPr>
        <a:xfrm>
          <a:off x="0" y="2067937"/>
          <a:ext cx="1685673" cy="15321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698A8-E392-419D-AC93-A7D09807CE11}">
      <dsp:nvSpPr>
        <dsp:cNvPr id="0" name=""/>
        <dsp:cNvSpPr/>
      </dsp:nvSpPr>
      <dsp:spPr>
        <a:xfrm>
          <a:off x="1911654" y="868688"/>
          <a:ext cx="1734012" cy="555376"/>
        </a:xfrm>
        <a:prstGeom prst="rect">
          <a:avLst/>
        </a:prstGeom>
        <a:solidFill>
          <a:srgbClr val="7575B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2) Data understanding</a:t>
          </a:r>
        </a:p>
      </dsp:txBody>
      <dsp:txXfrm>
        <a:off x="1911654" y="868688"/>
        <a:ext cx="1734012" cy="555376"/>
      </dsp:txXfrm>
    </dsp:sp>
    <dsp:sp modelId="{20B61D07-8626-4B1A-AB63-B20D6EE8AB35}">
      <dsp:nvSpPr>
        <dsp:cNvPr id="0" name=""/>
        <dsp:cNvSpPr/>
      </dsp:nvSpPr>
      <dsp:spPr>
        <a:xfrm>
          <a:off x="1937612" y="1439501"/>
          <a:ext cx="1734012" cy="14742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Describing data.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Exploring data.</a:t>
          </a:r>
        </a:p>
      </dsp:txBody>
      <dsp:txXfrm>
        <a:off x="1937612" y="1439501"/>
        <a:ext cx="1734012" cy="1474268"/>
      </dsp:txXfrm>
    </dsp:sp>
    <dsp:sp modelId="{3B3BB352-096E-4266-985F-1EF88C5E2263}">
      <dsp:nvSpPr>
        <dsp:cNvPr id="0" name=""/>
        <dsp:cNvSpPr/>
      </dsp:nvSpPr>
      <dsp:spPr>
        <a:xfrm>
          <a:off x="3955326" y="868688"/>
          <a:ext cx="1734012" cy="555376"/>
        </a:xfrm>
        <a:prstGeom prst="rect">
          <a:avLst/>
        </a:prstGeom>
        <a:solidFill>
          <a:srgbClr val="7575B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3) Data preparation</a:t>
          </a:r>
        </a:p>
      </dsp:txBody>
      <dsp:txXfrm>
        <a:off x="3955326" y="868688"/>
        <a:ext cx="1734012" cy="555376"/>
      </dsp:txXfrm>
    </dsp:sp>
    <dsp:sp modelId="{84F6A8B6-C4E5-462D-AE45-C15D7AEE18AA}">
      <dsp:nvSpPr>
        <dsp:cNvPr id="0" name=""/>
        <dsp:cNvSpPr/>
      </dsp:nvSpPr>
      <dsp:spPr>
        <a:xfrm>
          <a:off x="3955326" y="1424065"/>
          <a:ext cx="1734012" cy="14742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Encoding.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 extraction.</a:t>
          </a:r>
        </a:p>
      </dsp:txBody>
      <dsp:txXfrm>
        <a:off x="3955326" y="1424065"/>
        <a:ext cx="1734012" cy="1474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38067-B50A-4F23-8AF0-F3A4776AFC22}">
      <dsp:nvSpPr>
        <dsp:cNvPr id="0" name=""/>
        <dsp:cNvSpPr/>
      </dsp:nvSpPr>
      <dsp:spPr>
        <a:xfrm>
          <a:off x="17" y="8400"/>
          <a:ext cx="1702764" cy="616722"/>
        </a:xfrm>
        <a:prstGeom prst="rect">
          <a:avLst/>
        </a:prstGeom>
        <a:solidFill>
          <a:srgbClr val="7575B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4) Modeling</a:t>
          </a:r>
        </a:p>
      </dsp:txBody>
      <dsp:txXfrm>
        <a:off x="17" y="8400"/>
        <a:ext cx="1702764" cy="616722"/>
      </dsp:txXfrm>
    </dsp:sp>
    <dsp:sp modelId="{34F71DF3-1A09-44D0-A992-D3757A65CF75}">
      <dsp:nvSpPr>
        <dsp:cNvPr id="0" name=""/>
        <dsp:cNvSpPr/>
      </dsp:nvSpPr>
      <dsp:spPr>
        <a:xfrm>
          <a:off x="17" y="625123"/>
          <a:ext cx="1702764" cy="9223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698A8-E392-419D-AC93-A7D09807CE11}">
      <dsp:nvSpPr>
        <dsp:cNvPr id="0" name=""/>
        <dsp:cNvSpPr/>
      </dsp:nvSpPr>
      <dsp:spPr>
        <a:xfrm>
          <a:off x="1941187" y="0"/>
          <a:ext cx="1702764" cy="616722"/>
        </a:xfrm>
        <a:prstGeom prst="rect">
          <a:avLst/>
        </a:prstGeom>
        <a:solidFill>
          <a:srgbClr val="7575B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</a:t>
          </a:r>
          <a:r>
            <a:rPr lang="en-US" sz="1600" kern="1200" dirty="0"/>
            <a:t>) Model evaluation</a:t>
          </a:r>
        </a:p>
      </dsp:txBody>
      <dsp:txXfrm>
        <a:off x="1941187" y="0"/>
        <a:ext cx="1702764" cy="616722"/>
      </dsp:txXfrm>
    </dsp:sp>
    <dsp:sp modelId="{20B61D07-8626-4B1A-AB63-B20D6EE8AB35}">
      <dsp:nvSpPr>
        <dsp:cNvPr id="0" name=""/>
        <dsp:cNvSpPr/>
      </dsp:nvSpPr>
      <dsp:spPr>
        <a:xfrm>
          <a:off x="1941169" y="625123"/>
          <a:ext cx="1702764" cy="9223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1941169" y="625123"/>
        <a:ext cx="1702764" cy="922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62477-8BAF-4B51-B754-DAB15E500CD9}">
      <dsp:nvSpPr>
        <dsp:cNvPr id="0" name=""/>
        <dsp:cNvSpPr/>
      </dsp:nvSpPr>
      <dsp:spPr>
        <a:xfrm>
          <a:off x="1975023" y="218"/>
          <a:ext cx="2221901" cy="6585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angry:     0</a:t>
          </a:r>
        </a:p>
      </dsp:txBody>
      <dsp:txXfrm>
        <a:off x="2007169" y="32364"/>
        <a:ext cx="2157609" cy="594230"/>
      </dsp:txXfrm>
    </dsp:sp>
    <dsp:sp modelId="{D1E4CB84-D31F-4B54-9DE4-6EE95D7238BF}">
      <dsp:nvSpPr>
        <dsp:cNvPr id="0" name=""/>
        <dsp:cNvSpPr/>
      </dsp:nvSpPr>
      <dsp:spPr>
        <a:xfrm>
          <a:off x="1975023" y="691666"/>
          <a:ext cx="2221901" cy="6585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calm:      1</a:t>
          </a:r>
        </a:p>
      </dsp:txBody>
      <dsp:txXfrm>
        <a:off x="2007169" y="723812"/>
        <a:ext cx="2157609" cy="594230"/>
      </dsp:txXfrm>
    </dsp:sp>
    <dsp:sp modelId="{209BFAF4-2C4E-4E8A-A0C8-12C9B65773AD}">
      <dsp:nvSpPr>
        <dsp:cNvPr id="0" name=""/>
        <dsp:cNvSpPr/>
      </dsp:nvSpPr>
      <dsp:spPr>
        <a:xfrm>
          <a:off x="1975023" y="1383115"/>
          <a:ext cx="2221901" cy="6585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disgust:   2</a:t>
          </a:r>
        </a:p>
      </dsp:txBody>
      <dsp:txXfrm>
        <a:off x="2007169" y="1415261"/>
        <a:ext cx="2157609" cy="594230"/>
      </dsp:txXfrm>
    </dsp:sp>
    <dsp:sp modelId="{1C909323-671C-4992-B56C-E4A13CC55C43}">
      <dsp:nvSpPr>
        <dsp:cNvPr id="0" name=""/>
        <dsp:cNvSpPr/>
      </dsp:nvSpPr>
      <dsp:spPr>
        <a:xfrm>
          <a:off x="1975023" y="2074564"/>
          <a:ext cx="2221901" cy="6585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fear:        3</a:t>
          </a:r>
        </a:p>
      </dsp:txBody>
      <dsp:txXfrm>
        <a:off x="2007169" y="2106710"/>
        <a:ext cx="2157609" cy="594230"/>
      </dsp:txXfrm>
    </dsp:sp>
    <dsp:sp modelId="{8867FDE9-AF21-4F47-804F-89456DFE2F1E}">
      <dsp:nvSpPr>
        <dsp:cNvPr id="0" name=""/>
        <dsp:cNvSpPr/>
      </dsp:nvSpPr>
      <dsp:spPr>
        <a:xfrm>
          <a:off x="1975023" y="2766013"/>
          <a:ext cx="2221901" cy="65852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happy:    4</a:t>
          </a:r>
        </a:p>
      </dsp:txBody>
      <dsp:txXfrm>
        <a:off x="2007169" y="2798159"/>
        <a:ext cx="2157609" cy="594230"/>
      </dsp:txXfrm>
    </dsp:sp>
    <dsp:sp modelId="{054E220D-6361-4955-BE05-B4D363C0D4FB}">
      <dsp:nvSpPr>
        <dsp:cNvPr id="0" name=""/>
        <dsp:cNvSpPr/>
      </dsp:nvSpPr>
      <dsp:spPr>
        <a:xfrm>
          <a:off x="1975023" y="3457461"/>
          <a:ext cx="2221901" cy="6585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neutral:   5</a:t>
          </a:r>
        </a:p>
      </dsp:txBody>
      <dsp:txXfrm>
        <a:off x="2007169" y="3489607"/>
        <a:ext cx="2157609" cy="594230"/>
      </dsp:txXfrm>
    </dsp:sp>
    <dsp:sp modelId="{5C224781-726C-4E1C-A0F6-28064A1EDC5E}">
      <dsp:nvSpPr>
        <dsp:cNvPr id="0" name=""/>
        <dsp:cNvSpPr/>
      </dsp:nvSpPr>
      <dsp:spPr>
        <a:xfrm>
          <a:off x="1975023" y="4148910"/>
          <a:ext cx="2221901" cy="6585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sad:         6</a:t>
          </a:r>
        </a:p>
      </dsp:txBody>
      <dsp:txXfrm>
        <a:off x="2007169" y="4181056"/>
        <a:ext cx="2157609" cy="594230"/>
      </dsp:txXfrm>
    </dsp:sp>
    <dsp:sp modelId="{1F6BE68E-B0BC-40A2-B299-32E946C13729}">
      <dsp:nvSpPr>
        <dsp:cNvPr id="0" name=""/>
        <dsp:cNvSpPr/>
      </dsp:nvSpPr>
      <dsp:spPr>
        <a:xfrm>
          <a:off x="1975023" y="4840359"/>
          <a:ext cx="2221901" cy="6585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surprise: 7</a:t>
          </a:r>
        </a:p>
      </dsp:txBody>
      <dsp:txXfrm>
        <a:off x="2007169" y="4872505"/>
        <a:ext cx="2157609" cy="594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415F-6970-4DE4-93F1-94FEF07D0F1C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6D6D-E986-427F-AD9C-4E9408DDB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6E5-5A19-4AE7-8D4E-049C5315C9A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580F-E35D-42E1-AF82-E41CC201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1EFD6-34B6-4621-AFFD-CC7DD28657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4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EE6E-C0DF-4EB1-8875-16F6BF5995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7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4DCA5-A7A8-4689-8651-5E03C020EB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439D4E6-49E3-4273-9EDF-AD58558B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Click to edit Master title style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D8936-4795-43B2-9C32-4BE93A6721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5934" y="5220450"/>
            <a:ext cx="3380437" cy="5707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Insert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6C8B8511-EE4E-4935-ABB8-E8C2FCB1C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6158" y="0"/>
            <a:ext cx="7315841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39FAB6-0B6C-402C-A107-EFFF8228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DBE487E6-4032-4195-9823-685A3937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C71E06DF-BA1B-43E6-A74C-85231D2E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2/11/20XX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0BD36B16-3F07-4955-8D4D-BC0FD17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/>
          <a:lstStyle/>
          <a:p>
            <a:fld id="{E30AF5A0-43BB-4336-8627-9123B9144D80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‹#›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6F075D-9008-4BD3-A772-7AF7AD667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C185B95-5C0F-400E-B7DF-8FF8432907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03375"/>
            <a:ext cx="5094288" cy="526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725AFD-5A48-451D-B91D-9E63953F8E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1176"/>
            <a:ext cx="5094673" cy="32735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ACDC650-288E-4CF5-8546-9F2D5CEC88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7611" y="2003375"/>
            <a:ext cx="5094288" cy="526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956E1F7E-0B80-40DB-8F21-F06D9DD562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97226" y="2551176"/>
            <a:ext cx="5094673" cy="32735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 dirty="0"/>
              <a:t>Insert text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1B92C0-6B36-412A-9A49-16AB59FF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B4EFB36A-E4FD-4966-A091-9BDAF299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9B52EA1F-D8D0-4F42-B00A-F0E943F8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498A6230-35B8-4147-9494-90708BFC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C332FB-CD3F-4398-958A-CBE45129A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9">
            <a:extLst>
              <a:ext uri="{FF2B5EF4-FFF2-40B4-BE49-F238E27FC236}">
                <a16:creationId xmlns:a16="http://schemas.microsoft.com/office/drawing/2014/main" id="{E566CA14-5018-43EE-BB8F-E12209B2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A76201F-C7C2-400C-BE9B-F185A832C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099" y="2005870"/>
            <a:ext cx="3390161" cy="5267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A742F7E8-0787-4D2C-B53F-B62C309ED6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2345"/>
            <a:ext cx="3390161" cy="3272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D178B9A-B987-49A0-B73F-70B855C424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0919" y="2005870"/>
            <a:ext cx="3390161" cy="5267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407D5990-6E05-4ECC-B930-EA5CF0774CF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00919" y="2552345"/>
            <a:ext cx="3390161" cy="3272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6A58550-98E5-4548-82F6-EE971733A7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01739" y="2005870"/>
            <a:ext cx="3390161" cy="5267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6B90AFA0-EDA3-4F21-A480-F56AA1D0BEB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1739" y="2552345"/>
            <a:ext cx="3390161" cy="3272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 dirty="0"/>
              <a:t>Insert text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46E7C8-F905-4B13-8FD6-185A0418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A0E3EE3A-87F3-4F60-90D8-938E4BBC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F1449B0C-8214-4186-9666-E63CCA09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5DDBFC0-CC80-4B03-B5F5-3C57166D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1BF5DB-2BF3-4196-B1CF-82B7CDCC0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87523" y="729692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2">
            <a:extLst>
              <a:ext uri="{FF2B5EF4-FFF2-40B4-BE49-F238E27FC236}">
                <a16:creationId xmlns:a16="http://schemas.microsoft.com/office/drawing/2014/main" id="{168DC13D-FFC6-4CC5-B9F8-B3B09610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" name="Picture Placeholder 37">
            <a:extLst>
              <a:ext uri="{FF2B5EF4-FFF2-40B4-BE49-F238E27FC236}">
                <a16:creationId xmlns:a16="http://schemas.microsoft.com/office/drawing/2014/main" id="{F1AD5C34-DDA9-421B-A3C2-4D014B3D3F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383" y="723900"/>
            <a:ext cx="3179762" cy="21605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3" name="Picture Placeholder 43">
            <a:extLst>
              <a:ext uri="{FF2B5EF4-FFF2-40B4-BE49-F238E27FC236}">
                <a16:creationId xmlns:a16="http://schemas.microsoft.com/office/drawing/2014/main" id="{11508423-C6F4-4605-9E6D-1ED73334D0F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383" y="3048000"/>
            <a:ext cx="3178175" cy="308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1692DD91-8169-4A90-9D17-8A60286225F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40188" y="723900"/>
            <a:ext cx="3371850" cy="315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4" name="Picture Placeholder 45">
            <a:extLst>
              <a:ext uri="{FF2B5EF4-FFF2-40B4-BE49-F238E27FC236}">
                <a16:creationId xmlns:a16="http://schemas.microsoft.com/office/drawing/2014/main" id="{30A5BEAE-CA80-4FFD-8DD4-5B7413AF51D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39608" y="4038600"/>
            <a:ext cx="3371659" cy="2095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4B2044C0-1C45-402D-BC20-0EB82BDB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ooter Placeholder 7">
            <a:extLst>
              <a:ext uri="{FF2B5EF4-FFF2-40B4-BE49-F238E27FC236}">
                <a16:creationId xmlns:a16="http://schemas.microsoft.com/office/drawing/2014/main" id="{30EE29E3-4F8E-469E-9B99-E291760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5" name="Date Placeholder 6">
            <a:extLst>
              <a:ext uri="{FF2B5EF4-FFF2-40B4-BE49-F238E27FC236}">
                <a16:creationId xmlns:a16="http://schemas.microsoft.com/office/drawing/2014/main" id="{58513823-D81E-4B8B-85E6-EB11EA54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36" name="Slide Number Placeholder 8">
            <a:extLst>
              <a:ext uri="{FF2B5EF4-FFF2-40B4-BE49-F238E27FC236}">
                <a16:creationId xmlns:a16="http://schemas.microsoft.com/office/drawing/2014/main" id="{9D43A613-4A7D-4C9F-B407-154A1FB8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DE330D17-32E5-404A-9262-6A998ABC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0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A2404A1-BF4E-4858-BD1C-1BEFE71B63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296094"/>
            <a:ext cx="10782299" cy="11006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053544-3012-4C81-98D6-E2665A3A3F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4" y="5533242"/>
            <a:ext cx="9972675" cy="54350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C177CBDB-952D-484B-B43B-F988558931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100" y="727075"/>
            <a:ext cx="5176838" cy="307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D789E88D-76E7-4745-B062-102E233A67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46800" y="727075"/>
            <a:ext cx="5245100" cy="3070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3A5CE3-0C01-4DBF-926A-2F9BFD043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4144434"/>
            <a:ext cx="106299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1">
            <a:extLst>
              <a:ext uri="{FF2B5EF4-FFF2-40B4-BE49-F238E27FC236}">
                <a16:creationId xmlns:a16="http://schemas.microsoft.com/office/drawing/2014/main" id="{083D82F8-F43B-4D01-891B-F77BC6F6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B8CBC856-A31F-40C2-B7EA-91B860D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2/11/20XX</a:t>
            </a:r>
            <a:endParaRPr lang="en-US" dirty="0"/>
          </a:p>
        </p:txBody>
      </p: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966FFB51-C55B-469E-B3C6-1A636992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3D7EE4-1EDB-42FD-B6B7-A82C9F31F0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95A76E-1EF3-4F47-9E87-6FCAB7D5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9D5546-AD01-4B29-B174-EDA71051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3B2F557-7BE5-4154-A82F-928EE54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E54A7E3-1026-464C-BB67-2D7F7140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1723F54-B646-4D12-AEA1-08269C2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C8837BA0-445B-4D04-ADA9-C65084B1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0CFA4CCF-323F-4998-B6BF-5620732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FF70A-3EED-4002-B2F8-FB8301C80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D78C1EE-0224-4362-B796-4CC7B0699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099" y="3048000"/>
            <a:ext cx="5133990" cy="27375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2C1748F4-2D05-4407-8CB0-D854F9602D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9621" y="3048000"/>
            <a:ext cx="5182278" cy="27375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9837BA4-E3C3-4F0D-A113-75128BC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5DA65157-50C9-4A85-912D-6DC9A606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DE415B0-F0C3-4971-8C76-0D54D640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/>
          <a:lstStyle/>
          <a:p>
            <a:fld id="{A53D7EE4-1EDB-42FD-B6B7-A82C9F31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Subtitle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5100" y="0"/>
            <a:ext cx="56769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E8A8BA-B48F-4CEA-A820-8955D55D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4FBB1-EC2B-4CAB-AE4E-A7A15624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9D49AB0A-D330-4415-9B9C-C769A852D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 err="1"/>
              <a:t>ClICK</a:t>
            </a:r>
            <a:r>
              <a:rPr lang="en-US" dirty="0"/>
              <a:t>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EFB8CD-537B-4E5E-8F93-82EED2C8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A687-1C2C-48EE-99B9-EC8CF30289F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95488"/>
            <a:ext cx="9521825" cy="4051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id="{8135C37F-29C2-41B0-B777-64FAC1F7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Date Placeholder 8">
            <a:extLst>
              <a:ext uri="{FF2B5EF4-FFF2-40B4-BE49-F238E27FC236}">
                <a16:creationId xmlns:a16="http://schemas.microsoft.com/office/drawing/2014/main" id="{FAC325DA-0D81-49D1-BDBC-680AF5D6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21" name="Slide Number Placeholder 10">
            <a:extLst>
              <a:ext uri="{FF2B5EF4-FFF2-40B4-BE49-F238E27FC236}">
                <a16:creationId xmlns:a16="http://schemas.microsoft.com/office/drawing/2014/main" id="{13980C1F-6344-4AC2-8573-0D9F3531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0303F77D-1BEF-481A-B8C1-15974ED4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5221BF9-9559-4D62-ADC6-236297014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 err="1"/>
              <a:t>ClICK</a:t>
            </a:r>
            <a:r>
              <a:rPr lang="en-US" dirty="0"/>
              <a:t>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4C3E1-495D-437D-A1DB-87F3028B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AB131D-0F50-4923-96D1-8C59A3D8EE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875" y="2386654"/>
            <a:ext cx="8663075" cy="33108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F30DBE8A-9D17-4F79-86F8-9FEA11DF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C9023F8-E1A8-4C1E-B745-6658DCD6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E51CCEBF-A77A-4DDA-94D4-73646D55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0303F77D-1BEF-481A-B8C1-15974ED4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371D84D-B708-4A20-8D50-CDA4E3EC6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0476 w 12192000"/>
              <a:gd name="connsiteY0" fmla="*/ 6126480 h 6858000"/>
              <a:gd name="connsiteX1" fmla="*/ 800476 w 12192000"/>
              <a:gd name="connsiteY1" fmla="*/ 6144768 h 6858000"/>
              <a:gd name="connsiteX2" fmla="*/ 11407516 w 12192000"/>
              <a:gd name="connsiteY2" fmla="*/ 6144768 h 6858000"/>
              <a:gd name="connsiteX3" fmla="*/ 11407516 w 12192000"/>
              <a:gd name="connsiteY3" fmla="*/ 6126480 h 6858000"/>
              <a:gd name="connsiteX4" fmla="*/ 800476 w 12192000"/>
              <a:gd name="connsiteY4" fmla="*/ 701040 h 6858000"/>
              <a:gd name="connsiteX5" fmla="*/ 800476 w 12192000"/>
              <a:gd name="connsiteY5" fmla="*/ 746759 h 6858000"/>
              <a:gd name="connsiteX6" fmla="*/ 11407516 w 12192000"/>
              <a:gd name="connsiteY6" fmla="*/ 746759 h 6858000"/>
              <a:gd name="connsiteX7" fmla="*/ 11407516 w 12192000"/>
              <a:gd name="connsiteY7" fmla="*/ 7010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0476" y="6126480"/>
                </a:moveTo>
                <a:lnTo>
                  <a:pt x="800476" y="6144768"/>
                </a:lnTo>
                <a:lnTo>
                  <a:pt x="11407516" y="6144768"/>
                </a:lnTo>
                <a:lnTo>
                  <a:pt x="11407516" y="6126480"/>
                </a:lnTo>
                <a:close/>
                <a:moveTo>
                  <a:pt x="800476" y="701040"/>
                </a:moveTo>
                <a:lnTo>
                  <a:pt x="800476" y="746759"/>
                </a:lnTo>
                <a:lnTo>
                  <a:pt x="11407516" y="746759"/>
                </a:lnTo>
                <a:lnTo>
                  <a:pt x="11407516" y="701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03AD3-C316-411C-9844-6C8D950DC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1766" y="1837677"/>
            <a:ext cx="4930901" cy="2334828"/>
          </a:xfrm>
          <a:prstGeom prst="rect">
            <a:avLst/>
          </a:prstGeom>
        </p:spPr>
        <p:txBody>
          <a:bodyPr/>
          <a:lstStyle>
            <a:lvl1pPr algn="r">
              <a:defRPr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00A8C60-C81E-4C2C-AB11-00AE1AC04E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47532" y="4408305"/>
            <a:ext cx="5175797" cy="909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Insert subtitle here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F7D24C8-FDC6-4FCE-85C6-520D6469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50E2155-DD21-4098-82EF-B19C466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2/11/20XX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30CB194-35B9-4229-9CFE-5C3B911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A2AE2B76-F97F-4BE2-8670-72276A5F21A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DF219B-DD0E-4D26-8B59-3FE43A252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476" y="723900"/>
            <a:ext cx="10610474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1DFFB204-6AE4-4FC9-9B60-312D720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54F317-DDB0-4841-A973-FFC1296082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669" y="1789993"/>
            <a:ext cx="11407487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B3A45C-71C1-4ADC-89E0-AF6924CA1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B9239148-0308-46C3-9FF0-4027CC8E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Date Placeholder 8">
            <a:extLst>
              <a:ext uri="{FF2B5EF4-FFF2-40B4-BE49-F238E27FC236}">
                <a16:creationId xmlns:a16="http://schemas.microsoft.com/office/drawing/2014/main" id="{774C5953-38DD-4451-A5AA-9A578D59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4" name="Slide Number Placeholder 10">
            <a:extLst>
              <a:ext uri="{FF2B5EF4-FFF2-40B4-BE49-F238E27FC236}">
                <a16:creationId xmlns:a16="http://schemas.microsoft.com/office/drawing/2014/main" id="{39D06D66-ACB3-4B9C-B4EB-FC3EC5B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0303F77D-1BEF-481A-B8C1-15974ED4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BCC9BE23-A0EC-4866-A7A4-FD7255EF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3BC10E-3DDD-4EC5-BD6D-D8D180BF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D4AD3C-6727-49EE-9625-F87A6B8AE0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326" y="1940913"/>
            <a:ext cx="10798176" cy="4021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489FA96-DDCF-4A83-91EB-4F5F617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F7CC7848-0B2C-4FBE-96B0-0717CC5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4CD16377-DD1B-4262-BDAE-760577F5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0303F77D-1BEF-481A-B8C1-15974ED4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2/11/20XX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AE5B2F-2CD3-4E51-91D5-FEF8CE8FE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869" y="1297287"/>
            <a:ext cx="8365225" cy="2205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30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b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2DE27F-5BED-4BCC-887D-5872F796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2262" y="3987800"/>
            <a:ext cx="3380437" cy="434973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Achraf Safsafi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C8A17DB-9B16-47B1-B247-2B7D580C55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12220134" y="-42203"/>
            <a:ext cx="1158241" cy="6858000"/>
          </a:xfrm>
        </p:spPr>
      </p:sp>
    </p:spTree>
    <p:extLst>
      <p:ext uri="{BB962C8B-B14F-4D97-AF65-F5344CB8AC3E}">
        <p14:creationId xmlns:p14="http://schemas.microsoft.com/office/powerpoint/2010/main" val="163343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82"/>
    </mc:Choice>
    <mc:Fallback xmlns="">
      <p:transition spd="slow" advTm="233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E75B9-59B1-4DAF-AC0B-766CB324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kern="1200" cap="all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E3A63-E1E6-418C-9537-2D84F9CA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sz="7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7CAC2-6C68-4EC2-8262-4F2D8DB1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33" name="TextBox 20">
            <a:extLst>
              <a:ext uri="{FF2B5EF4-FFF2-40B4-BE49-F238E27FC236}">
                <a16:creationId xmlns:a16="http://schemas.microsoft.com/office/drawing/2014/main" id="{D9687E27-BEA2-4D92-986C-297A212AB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886219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133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975DD-1506-4D12-B02C-AFB12A90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3600" b="0" i="0" dirty="0">
                <a:latin typeface="Calibri" panose="020F0502020204030204" pitchFamily="34" charset="0"/>
                <a:cs typeface="Calibri" panose="020F0502020204030204" pitchFamily="34" charset="0"/>
              </a:rPr>
              <a:t>eature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600" b="0" i="0" dirty="0">
                <a:latin typeface="Calibri" panose="020F0502020204030204" pitchFamily="34" charset="0"/>
                <a:cs typeface="Calibri" panose="020F0502020204030204" pitchFamily="34" charset="0"/>
              </a:rPr>
              <a:t>xtraction :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918B4-8C72-4588-8332-6B59D9D8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B5D52-E762-4B84-B749-E248F894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624A7-85E9-4131-B4D7-2A1E9A3AE474}"/>
              </a:ext>
            </a:extLst>
          </p:cNvPr>
          <p:cNvSpPr txBox="1"/>
          <p:nvPr/>
        </p:nvSpPr>
        <p:spPr>
          <a:xfrm>
            <a:off x="1138989" y="3063873"/>
            <a:ext cx="1846257" cy="36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904AD5-1231-4E7E-B4F0-5965114CD5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31186" y="3063873"/>
            <a:ext cx="9521825" cy="1068385"/>
          </a:xfrm>
        </p:spPr>
        <p:txBody>
          <a:bodyPr/>
          <a:lstStyle/>
          <a:p>
            <a:pPr algn="ctr"/>
            <a:r>
              <a:rPr lang="en-US" dirty="0"/>
              <a:t>Feature Extraction was done using  Mel-frequency Cepstral Coefficients ( MFCC).</a:t>
            </a:r>
          </a:p>
        </p:txBody>
      </p:sp>
    </p:spTree>
    <p:extLst>
      <p:ext uri="{BB962C8B-B14F-4D97-AF65-F5344CB8AC3E}">
        <p14:creationId xmlns:p14="http://schemas.microsoft.com/office/powerpoint/2010/main" val="349826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75DD-1506-4D12-B02C-AFB12A90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50"/>
            <a:ext cx="7467600" cy="124294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4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Splitting Data </a:t>
            </a:r>
            <a:r>
              <a:rPr lang="en-US" sz="36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1000" b="0" i="0" dirty="0">
                <a:solidFill>
                  <a:srgbClr val="292929"/>
                </a:solidFill>
                <a:effectLst/>
                <a:latin typeface="charter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918B4-8C72-4588-8332-6B59D9D8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B5D52-E762-4B84-B749-E248F894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624A7-85E9-4131-B4D7-2A1E9A3AE474}"/>
              </a:ext>
            </a:extLst>
          </p:cNvPr>
          <p:cNvSpPr txBox="1"/>
          <p:nvPr/>
        </p:nvSpPr>
        <p:spPr>
          <a:xfrm>
            <a:off x="1335087" y="1685926"/>
            <a:ext cx="7812505" cy="362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7E7B5-A527-4454-9EFE-7585D6C163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35087" y="2807526"/>
            <a:ext cx="9521826" cy="12429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dataset was split into training and testing sets with an 80:20 split.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models were trained using stratified 10-fold cross-validation.</a:t>
            </a:r>
          </a:p>
        </p:txBody>
      </p:sp>
    </p:spTree>
    <p:extLst>
      <p:ext uri="{BB962C8B-B14F-4D97-AF65-F5344CB8AC3E}">
        <p14:creationId xmlns:p14="http://schemas.microsoft.com/office/powerpoint/2010/main" val="42302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E75B9-59B1-4DAF-AC0B-766CB324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480816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Badge 4 outline">
            <a:extLst>
              <a:ext uri="{FF2B5EF4-FFF2-40B4-BE49-F238E27FC236}">
                <a16:creationId xmlns:a16="http://schemas.microsoft.com/office/drawing/2014/main" id="{0E703A8A-9467-449A-BDCE-E8BB59F06D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6616" y="1726393"/>
            <a:ext cx="3858768" cy="38587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E3A63-E1E6-418C-9537-2D84F9CA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sz="7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94AEA-911A-411F-A65F-BB2810C6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2/11/20XX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7CAC2-6C68-4EC2-8262-4F2D8DB1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E75B9-59B1-4DAF-AC0B-766CB324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i="0" u="none" strike="noStrike" kern="1200" cap="all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Algorithms</a:t>
            </a:r>
            <a:r>
              <a:rPr lang="en-US" i="0" u="none" strike="noStrike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endParaRPr lang="en-US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E3A63-E1E6-418C-9537-2D84F9CA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sz="7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7CAC2-6C68-4EC2-8262-4F2D8DB1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95A9F-2B3E-4FC5-ACF4-11EE7AFB38F9}"/>
              </a:ext>
            </a:extLst>
          </p:cNvPr>
          <p:cNvSpPr txBox="1"/>
          <p:nvPr/>
        </p:nvSpPr>
        <p:spPr>
          <a:xfrm>
            <a:off x="794587" y="2571464"/>
            <a:ext cx="7276295" cy="355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FCB8EBB-BA70-4167-A92D-8703C8318A3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46603154"/>
              </p:ext>
            </p:extLst>
          </p:nvPr>
        </p:nvGraphicFramePr>
        <p:xfrm>
          <a:off x="4115607" y="955678"/>
          <a:ext cx="7276295" cy="40567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8901">
                  <a:extLst>
                    <a:ext uri="{9D8B030D-6E8A-4147-A177-3AD203B41FA5}">
                      <a16:colId xmlns:a16="http://schemas.microsoft.com/office/drawing/2014/main" val="4255339982"/>
                    </a:ext>
                  </a:extLst>
                </a:gridCol>
                <a:gridCol w="4377394">
                  <a:extLst>
                    <a:ext uri="{9D8B030D-6E8A-4147-A177-3AD203B41FA5}">
                      <a16:colId xmlns:a16="http://schemas.microsoft.com/office/drawing/2014/main" val="798919810"/>
                    </a:ext>
                  </a:extLst>
                </a:gridCol>
              </a:tblGrid>
              <a:tr h="7315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Model</a:t>
                      </a:r>
                    </a:p>
                  </a:txBody>
                  <a:tcPr marL="161241" marR="161241" marT="80621" marB="80621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Overall Accuracy  (%)</a:t>
                      </a:r>
                    </a:p>
                  </a:txBody>
                  <a:tcPr marL="161241" marR="161241" marT="80621" marB="80621"/>
                </a:tc>
                <a:extLst>
                  <a:ext uri="{0D108BD9-81ED-4DB2-BD59-A6C34878D82A}">
                    <a16:rowId xmlns:a16="http://schemas.microsoft.com/office/drawing/2014/main" val="1021879203"/>
                  </a:ext>
                </a:extLst>
              </a:tr>
              <a:tr h="83129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 Gradient Boosting Machine </a:t>
                      </a:r>
                      <a:endParaRPr lang="en-US" sz="3200" dirty="0"/>
                    </a:p>
                  </a:txBody>
                  <a:tcPr marL="161241" marR="161241" marT="80621" marB="806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 62</a:t>
                      </a:r>
                    </a:p>
                  </a:txBody>
                  <a:tcPr marL="161241" marR="161241" marT="80621" marB="80621"/>
                </a:tc>
                <a:extLst>
                  <a:ext uri="{0D108BD9-81ED-4DB2-BD59-A6C34878D82A}">
                    <a16:rowId xmlns:a16="http://schemas.microsoft.com/office/drawing/2014/main" val="1485833277"/>
                  </a:ext>
                </a:extLst>
              </a:tr>
              <a:tr h="83129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MLP Classifier </a:t>
                      </a:r>
                      <a:endParaRPr lang="en-US" sz="3200" dirty="0"/>
                    </a:p>
                  </a:txBody>
                  <a:tcPr marL="161241" marR="161241" marT="80621" marB="806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64 </a:t>
                      </a:r>
                    </a:p>
                  </a:txBody>
                  <a:tcPr marL="161241" marR="161241" marT="80621" marB="80621"/>
                </a:tc>
                <a:extLst>
                  <a:ext uri="{0D108BD9-81ED-4DB2-BD59-A6C34878D82A}">
                    <a16:rowId xmlns:a16="http://schemas.microsoft.com/office/drawing/2014/main" val="1377398378"/>
                  </a:ext>
                </a:extLst>
              </a:tr>
              <a:tr h="83129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 Trees Classifier </a:t>
                      </a:r>
                      <a:endParaRPr lang="en-US" sz="3200" dirty="0"/>
                    </a:p>
                  </a:txBody>
                  <a:tcPr marL="161241" marR="161241" marT="80621" marB="806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64</a:t>
                      </a:r>
                    </a:p>
                  </a:txBody>
                  <a:tcPr marL="161241" marR="161241" marT="80621" marB="80621"/>
                </a:tc>
                <a:extLst>
                  <a:ext uri="{0D108BD9-81ED-4DB2-BD59-A6C34878D82A}">
                    <a16:rowId xmlns:a16="http://schemas.microsoft.com/office/drawing/2014/main" val="3248084649"/>
                  </a:ext>
                </a:extLst>
              </a:tr>
              <a:tr h="83129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en-US" sz="3200" dirty="0"/>
                    </a:p>
                  </a:txBody>
                  <a:tcPr marL="161241" marR="161241" marT="80621" marB="806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61</a:t>
                      </a:r>
                    </a:p>
                  </a:txBody>
                  <a:tcPr marL="161241" marR="161241" marT="80621" marB="80621"/>
                </a:tc>
                <a:extLst>
                  <a:ext uri="{0D108BD9-81ED-4DB2-BD59-A6C34878D82A}">
                    <a16:rowId xmlns:a16="http://schemas.microsoft.com/office/drawing/2014/main" val="314722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3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E75B9-59B1-4DAF-AC0B-766CB324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i="0" u="none" strike="noStrike" dirty="0">
                <a:latin typeface="Calibri" panose="020F0502020204030204" pitchFamily="34" charset="0"/>
                <a:cs typeface="Calibri" panose="020F0502020204030204" pitchFamily="34" charset="0"/>
              </a:rPr>
              <a:t>1D Convolutional Neural Network (1D-CNN) Model: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F25DB2-F807-4416-B3CD-DEA2B9ED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067" y="2292953"/>
            <a:ext cx="5761866" cy="38604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E3A63-E1E6-418C-9537-2D84F9CA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sz="7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7CAC2-6C68-4EC2-8262-4F2D8DB1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95A9F-2B3E-4FC5-ACF4-11EE7AFB38F9}"/>
              </a:ext>
            </a:extLst>
          </p:cNvPr>
          <p:cNvSpPr txBox="1"/>
          <p:nvPr/>
        </p:nvSpPr>
        <p:spPr>
          <a:xfrm>
            <a:off x="700087" y="2276474"/>
            <a:ext cx="7276295" cy="355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6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E75B9-59B1-4DAF-AC0B-766CB324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E3A63-E1E6-418C-9537-2D84F9CA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7CAC2-6C68-4EC2-8262-4F2D8DB1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9" name="Content Placeholder 8" descr="Badge 5 outline">
            <a:extLst>
              <a:ext uri="{FF2B5EF4-FFF2-40B4-BE49-F238E27FC236}">
                <a16:creationId xmlns:a16="http://schemas.microsoft.com/office/drawing/2014/main" id="{73B962A1-D8F9-4AB3-A677-2937F8DB35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7151" y="1833903"/>
            <a:ext cx="3858768" cy="4033416"/>
          </a:xfrm>
        </p:spPr>
      </p:pic>
    </p:spTree>
    <p:extLst>
      <p:ext uri="{BB962C8B-B14F-4D97-AF65-F5344CB8AC3E}">
        <p14:creationId xmlns:p14="http://schemas.microsoft.com/office/powerpoint/2010/main" val="300664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75B9-59B1-4DAF-AC0B-766CB324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28558"/>
            <a:ext cx="4914900" cy="69544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 i="0" u="none" strike="noStrike" dirty="0">
                <a:latin typeface="Calibri" panose="020F0502020204030204" pitchFamily="34" charset="0"/>
                <a:cs typeface="Calibri" panose="020F0502020204030204" pitchFamily="34" charset="0"/>
              </a:rPr>
              <a:t>Model Evaluation : 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E3A63-E1E6-418C-9537-2D84F9CA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7CAC2-6C68-4EC2-8262-4F2D8DB1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95A9F-2B3E-4FC5-ACF4-11EE7AFB38F9}"/>
              </a:ext>
            </a:extLst>
          </p:cNvPr>
          <p:cNvSpPr txBox="1"/>
          <p:nvPr/>
        </p:nvSpPr>
        <p:spPr>
          <a:xfrm>
            <a:off x="700087" y="2276474"/>
            <a:ext cx="7276295" cy="355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A29D27F-4389-4A00-A811-AD0B5FA31BA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7686296"/>
              </p:ext>
            </p:extLst>
          </p:nvPr>
        </p:nvGraphicFramePr>
        <p:xfrm>
          <a:off x="1620253" y="2276473"/>
          <a:ext cx="9095873" cy="3752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705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0E66B-357D-4937-B92F-BDC71B7B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3B907-C059-432D-9E6C-B6A08FA77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185" y="1390650"/>
            <a:ext cx="3019423" cy="407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Achraf Safsafi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888C-69E3-41DE-8265-95D76F4F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CF82-DD52-4DF2-A97B-A6A198D3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3D7EE4-1EDB-42FD-B6B7-A82C9F31F0F4}" type="slidenum">
              <a:rPr lang="en-US" smtClean="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2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E75B9-59B1-4DAF-AC0B-766CB324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Problem Understanding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Badge 1 outline">
            <a:extLst>
              <a:ext uri="{FF2B5EF4-FFF2-40B4-BE49-F238E27FC236}">
                <a16:creationId xmlns:a16="http://schemas.microsoft.com/office/drawing/2014/main" id="{97469E33-1819-4EFB-8022-EF0F0B6DB46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775" y="2292953"/>
            <a:ext cx="3860450" cy="38604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E3A63-E1E6-418C-9537-2D84F9CA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7CAC2-6C68-4EC2-8262-4F2D8DB1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9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2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2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DA84E-19D9-4D83-B1F8-D23F9B66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32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Problem </a:t>
            </a:r>
            <a:r>
              <a:rPr lang="en-US" sz="3200" i="0" u="none" strike="noStrike" kern="1200" cap="all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kern="1200" cap="all" spc="3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Straight Connector 2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392D-58AD-4754-8563-08B7D4A4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676543"/>
            <a:ext cx="10772775" cy="210012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Recognizing the emotions behind the words would help to improve the audio-based interaction between us and computers.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15751-CF05-49DF-8F1E-3EDA8B51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sz="1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2467BF-4474-41EC-A6E8-43388D6E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3D7EE4-1EDB-42FD-B6B7-A82C9F31F0F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6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2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2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DA84E-19D9-4D83-B1F8-D23F9B66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Objective :</a:t>
            </a:r>
            <a:br>
              <a:rPr lang="en-US" b="0" i="0" u="none" strike="noStrike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0" i="0" u="none" strike="noStrike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endParaRPr lang="en-US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2" name="Straight Connector 2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392D-58AD-4754-8563-08B7D4A4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737569"/>
            <a:ext cx="10688058" cy="27252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endParaRPr lang="en-US" sz="2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project's goal is to find the best machine learning model that is best for speech emotion recognition.</a:t>
            </a:r>
          </a:p>
          <a:p>
            <a:pPr>
              <a:lnSpc>
                <a:spcPct val="120000"/>
              </a:lnSpc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15751-CF05-49DF-8F1E-3EDA8B51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sz="1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2467BF-4474-41EC-A6E8-43388D6E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3D7EE4-1EDB-42FD-B6B7-A82C9F31F0F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F1A4-FDC6-4E36-8371-74F8E9B7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0" i="0" u="none" strike="noStrike" dirty="0">
                <a:latin typeface="Calibri" panose="020F0502020204030204" pitchFamily="34" charset="0"/>
                <a:cs typeface="Calibri" panose="020F0502020204030204" pitchFamily="34" charset="0"/>
              </a:rPr>
              <a:t>Implementation Plan: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4BD2BD9-856B-43C5-BF78-C7D64416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93B878A-596D-41EE-B917-67BA1265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46AD097-62DC-4958-9632-13FA1BCE4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030682"/>
              </p:ext>
            </p:extLst>
          </p:nvPr>
        </p:nvGraphicFramePr>
        <p:xfrm>
          <a:off x="868906" y="1460190"/>
          <a:ext cx="5691117" cy="3767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ABC0972F-1A53-41FD-9ABC-C926E3888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257752"/>
              </p:ext>
            </p:extLst>
          </p:nvPr>
        </p:nvGraphicFramePr>
        <p:xfrm>
          <a:off x="6883721" y="2284427"/>
          <a:ext cx="3643952" cy="1555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E75B9-59B1-4DAF-AC0B-766CB324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Data Understanding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Badge outline">
            <a:extLst>
              <a:ext uri="{FF2B5EF4-FFF2-40B4-BE49-F238E27FC236}">
                <a16:creationId xmlns:a16="http://schemas.microsoft.com/office/drawing/2014/main" id="{49210049-0CF0-4CB2-B5AC-991995801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775" y="2292953"/>
            <a:ext cx="3860450" cy="38604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E3A63-E1E6-418C-9537-2D84F9CA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7CAC2-6C68-4EC2-8262-4F2D8DB1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E75B9-59B1-4DAF-AC0B-766CB324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Source &amp; Description </a:t>
            </a:r>
            <a:r>
              <a:rPr lang="en-US" dirty="0"/>
              <a:t>: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5F3DB-862C-40E3-9BD2-FB918F49D7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96470" y="2292953"/>
            <a:ext cx="6599060" cy="38604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E3A63-E1E6-418C-9537-2D84F9CA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sz="7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7CAC2-6C68-4EC2-8262-4F2D8DB1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8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E75B9-59B1-4DAF-AC0B-766CB324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700" kern="1200" cap="all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 Distribution  </a:t>
            </a:r>
            <a:r>
              <a:rPr lang="en-US" sz="37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C40F80-BFDB-4EC5-84D2-E17A155B38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325" y="2710035"/>
            <a:ext cx="3587668" cy="350026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is balanced.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9522E-FDC7-45BE-B718-79531B967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984" y="723900"/>
            <a:ext cx="5534731" cy="5410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E3A63-E1E6-418C-9537-2D84F9CA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sz="7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7CAC2-6C68-4EC2-8262-4F2D8DB1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03F77D-1BEF-481A-B8C1-15974ED46EB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8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23FC7E0-8B1E-46C1-B5D2-6A4336A2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Badge 3 outline">
            <a:extLst>
              <a:ext uri="{FF2B5EF4-FFF2-40B4-BE49-F238E27FC236}">
                <a16:creationId xmlns:a16="http://schemas.microsoft.com/office/drawing/2014/main" id="{EC695805-942F-4DE8-A75A-70F575910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5775" y="2292953"/>
            <a:ext cx="3860450" cy="386045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A9A318B-C356-4589-A8F8-8553636F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 cap="none" spc="3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Emotion Recognition</a:t>
            </a:r>
            <a:endParaRPr lang="en-US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654C7F-5F04-43D8-88C7-1335530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890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ustom 9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C785CC-7DC7-486B-AC4F-90AD768E9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0F876D-ECAD-49DD-95DE-E4DA3D4E9CA1}">
  <ds:schemaRefs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230e9df3-be65-4c73-a93b-d1236ebd677e"/>
    <ds:schemaRef ds:uri="16c05727-aa75-4e4a-9b5f-8a80a1165891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59187C1-630C-405A-830B-EED062A4969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8254</TotalTime>
  <Words>299</Words>
  <Application>Microsoft Office PowerPoint</Application>
  <PresentationFormat>Widescreen</PresentationFormat>
  <Paragraphs>94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Calisto MT</vt:lpstr>
      <vt:lpstr>charter</vt:lpstr>
      <vt:lpstr>Times New Roman</vt:lpstr>
      <vt:lpstr>Univers Condensed</vt:lpstr>
      <vt:lpstr>Wingdings</vt:lpstr>
      <vt:lpstr>ChronicleVTI</vt:lpstr>
      <vt:lpstr>Speech Emotion Recognition </vt:lpstr>
      <vt:lpstr>Problem Understanding</vt:lpstr>
      <vt:lpstr> Business Problem : </vt:lpstr>
      <vt:lpstr>Objective :   </vt:lpstr>
      <vt:lpstr>Implementation Plan: </vt:lpstr>
      <vt:lpstr>Data Understanding</vt:lpstr>
      <vt:lpstr>Data Source &amp; Description :</vt:lpstr>
      <vt:lpstr>Label Distribution  :</vt:lpstr>
      <vt:lpstr>Data Preparation</vt:lpstr>
      <vt:lpstr>Encoding:</vt:lpstr>
      <vt:lpstr>Feature Extraction : </vt:lpstr>
      <vt:lpstr> Splitting Data :    </vt:lpstr>
      <vt:lpstr>Modeling</vt:lpstr>
      <vt:lpstr>Machine Learning Algorithms:</vt:lpstr>
      <vt:lpstr>1D Convolutional Neural Network (1D-CNN) Model:</vt:lpstr>
      <vt:lpstr>Evaluation</vt:lpstr>
      <vt:lpstr>Model Evaluation 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  Machine Learning Methods</dc:title>
  <dc:creator>Achraf Safsafi</dc:creator>
  <cp:lastModifiedBy>Achraf Safsafi</cp:lastModifiedBy>
  <cp:revision>15</cp:revision>
  <dcterms:created xsi:type="dcterms:W3CDTF">2022-01-05T13:49:35Z</dcterms:created>
  <dcterms:modified xsi:type="dcterms:W3CDTF">2022-02-13T01:59:07Z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