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</p:sldMasterIdLst>
  <p:notesMasterIdLst>
    <p:notesMasterId r:id="rId17"/>
  </p:notesMasterIdLst>
  <p:sldIdLst>
    <p:sldId id="256" r:id="rId3"/>
    <p:sldId id="260" r:id="rId4"/>
    <p:sldId id="259" r:id="rId5"/>
    <p:sldId id="272" r:id="rId6"/>
    <p:sldId id="261" r:id="rId7"/>
    <p:sldId id="262" r:id="rId8"/>
    <p:sldId id="266" r:id="rId9"/>
    <p:sldId id="274" r:id="rId10"/>
    <p:sldId id="264" r:id="rId11"/>
    <p:sldId id="265" r:id="rId12"/>
    <p:sldId id="268" r:id="rId13"/>
    <p:sldId id="269" r:id="rId14"/>
    <p:sldId id="270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7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mer\Downloads\TIMC%20-%20Analysis%20(5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mer\Downloads\TIMC%20-%20Analysis%20(5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mer\Downloads\TIMC%20-%20Analysis%20(5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mer\Downloads\TIMC%20-%20Analysis%20(5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9"/>
  <c:pivotSource>
    <c:name>[TIMC - Analysis (5).xlsx]Abandonment rate bf - graphs!PivotTable1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Abandonment rate by number of seeders</a:t>
            </a:r>
          </a:p>
          <a:p>
            <a:pPr>
              <a:defRPr/>
            </a:pPr>
            <a:r>
              <a:rPr lang="en-US"/>
              <a:t>(total of 21022 peers)</a:t>
            </a:r>
          </a:p>
        </c:rich>
      </c:tx>
      <c:layout/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  <c:pivotFmt>
        <c:idx val="1"/>
        <c:dLbl>
          <c:idx val="0"/>
          <c:tx>
            <c:rich>
              <a:bodyPr/>
              <a:lstStyle/>
              <a:p>
                <a:r>
                  <a:rPr lang="en-US"/>
                  <a:t>1244 peers</a:t>
                </a:r>
              </a:p>
            </c:rich>
          </c:tx>
          <c:dLblPos val="outEnd"/>
          <c:showVal val="1"/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dLbl>
          <c:idx val="0"/>
          <c:tx>
            <c:rich>
              <a:bodyPr/>
              <a:lstStyle/>
              <a:p>
                <a:r>
                  <a:rPr lang="en-US"/>
                  <a:t>3328 peers</a:t>
                </a:r>
              </a:p>
            </c:rich>
          </c:tx>
          <c:dLblPos val="outEnd"/>
          <c:showVal val="1"/>
        </c:dLbl>
      </c:pivotFmt>
      <c:pivotFmt>
        <c:idx val="5"/>
        <c:dLbl>
          <c:idx val="0"/>
          <c:tx>
            <c:rich>
              <a:bodyPr/>
              <a:lstStyle/>
              <a:p>
                <a:r>
                  <a:rPr lang="en-US"/>
                  <a:t>16450 peers</a:t>
                </a:r>
              </a:p>
            </c:rich>
          </c:tx>
          <c:dLblPos val="outEnd"/>
          <c:showVal val="1"/>
        </c:dLbl>
      </c:pivotFmt>
      <c:pivotFmt>
        <c:idx val="6"/>
        <c:spPr>
          <a:solidFill>
            <a:schemeClr val="tx2"/>
          </a:solidFill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 sz="800"/>
              </a:pPr>
              <a:endParaRPr lang="en-US"/>
            </a:p>
          </c:txPr>
          <c:dLblPos val="outEnd"/>
          <c:showVal val="1"/>
        </c:dLbl>
      </c:pivotFmt>
      <c:pivotFmt>
        <c:idx val="7"/>
        <c:dLbl>
          <c:idx val="0"/>
          <c:tx>
            <c:rich>
              <a:bodyPr/>
              <a:lstStyle/>
              <a:p>
                <a:r>
                  <a:rPr lang="en-US" sz="800"/>
                  <a:t>1</a:t>
                </a:r>
                <a:r>
                  <a:rPr lang="en-US"/>
                  <a:t>244 peers</a:t>
                </a:r>
              </a:p>
            </c:rich>
          </c:tx>
          <c:dLblPos val="outEnd"/>
          <c:showVal val="1"/>
        </c:dLbl>
      </c:pivotFmt>
      <c:pivotFmt>
        <c:idx val="8"/>
        <c:dLbl>
          <c:idx val="0"/>
          <c:tx>
            <c:rich>
              <a:bodyPr/>
              <a:lstStyle/>
              <a:p>
                <a:r>
                  <a:rPr lang="en-US" sz="800"/>
                  <a:t>3</a:t>
                </a:r>
                <a:r>
                  <a:rPr lang="en-US"/>
                  <a:t>328 peers</a:t>
                </a:r>
              </a:p>
            </c:rich>
          </c:tx>
          <c:dLblPos val="outEnd"/>
          <c:showVal val="1"/>
        </c:dLbl>
      </c:pivotFmt>
      <c:pivotFmt>
        <c:idx val="9"/>
        <c:dLbl>
          <c:idx val="0"/>
          <c:tx>
            <c:rich>
              <a:bodyPr/>
              <a:lstStyle/>
              <a:p>
                <a:r>
                  <a:rPr lang="en-US" sz="800"/>
                  <a:t>1</a:t>
                </a:r>
                <a:r>
                  <a:rPr lang="en-US"/>
                  <a:t>6450 peers</a:t>
                </a:r>
              </a:p>
            </c:rich>
          </c:tx>
          <c:dLblPos val="outEnd"/>
          <c:showVal val="1"/>
        </c:dLbl>
      </c:pivotFmt>
      <c:pivotFmt>
        <c:idx val="10"/>
        <c:spPr>
          <a:solidFill>
            <a:schemeClr val="tx2"/>
          </a:solidFill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 sz="800"/>
              </a:pPr>
              <a:endParaRPr lang="en-US"/>
            </a:p>
          </c:txPr>
          <c:dLblPos val="outEnd"/>
          <c:showVal val="1"/>
        </c:dLbl>
      </c:pivotFmt>
      <c:pivotFmt>
        <c:idx val="11"/>
        <c:dLbl>
          <c:idx val="0"/>
          <c:tx>
            <c:rich>
              <a:bodyPr/>
              <a:lstStyle/>
              <a:p>
                <a:r>
                  <a:rPr lang="en-US" sz="800"/>
                  <a:t>1</a:t>
                </a:r>
                <a:r>
                  <a:rPr lang="en-US"/>
                  <a:t>244 peers</a:t>
                </a:r>
              </a:p>
            </c:rich>
          </c:tx>
          <c:dLblPos val="outEnd"/>
          <c:showVal val="1"/>
        </c:dLbl>
      </c:pivotFmt>
      <c:pivotFmt>
        <c:idx val="12"/>
        <c:dLbl>
          <c:idx val="0"/>
          <c:tx>
            <c:rich>
              <a:bodyPr/>
              <a:lstStyle/>
              <a:p>
                <a:r>
                  <a:rPr lang="en-US" sz="800"/>
                  <a:t>3</a:t>
                </a:r>
                <a:r>
                  <a:rPr lang="en-US"/>
                  <a:t>328 peers</a:t>
                </a:r>
              </a:p>
            </c:rich>
          </c:tx>
          <c:dLblPos val="outEnd"/>
          <c:showVal val="1"/>
        </c:dLbl>
      </c:pivotFmt>
      <c:pivotFmt>
        <c:idx val="13"/>
        <c:dLbl>
          <c:idx val="0"/>
          <c:tx>
            <c:rich>
              <a:bodyPr/>
              <a:lstStyle/>
              <a:p>
                <a:r>
                  <a:rPr lang="en-US" sz="800"/>
                  <a:t>1</a:t>
                </a:r>
                <a:r>
                  <a:rPr lang="en-US"/>
                  <a:t>6450 peers</a:t>
                </a:r>
              </a:p>
            </c:rich>
          </c:tx>
          <c:dLblPos val="outEnd"/>
          <c:showVal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'Abandonment rate bf - graphs'!$B$1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800" dirty="0"/>
                      <a:t>1244 peers</a:t>
                    </a:r>
                  </a:p>
                </c:rich>
              </c:tx>
              <c:dLblPos val="outEnd"/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800" dirty="0"/>
                      <a:t>3328 peers</a:t>
                    </a:r>
                  </a:p>
                </c:rich>
              </c:tx>
              <c:dLblPos val="outEnd"/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800" dirty="0"/>
                      <a:t>16450 peers</a:t>
                    </a:r>
                  </a:p>
                </c:rich>
              </c:tx>
              <c:dLblPos val="outEnd"/>
              <c:showVal val="1"/>
            </c:dLbl>
            <c:dLblPos val="outEnd"/>
            <c:showVal val="1"/>
          </c:dLbls>
          <c:cat>
            <c:strRef>
              <c:f>'Abandonment rate bf - graphs'!$A$2:$A$5</c:f>
              <c:strCache>
                <c:ptCount val="3"/>
                <c:pt idx="0">
                  <c:v>up to 100</c:v>
                </c:pt>
                <c:pt idx="1">
                  <c:v>100-1000</c:v>
                </c:pt>
                <c:pt idx="2">
                  <c:v>1000 and over</c:v>
                </c:pt>
              </c:strCache>
            </c:strRef>
          </c:cat>
          <c:val>
            <c:numRef>
              <c:f>'Abandonment rate bf - graphs'!$B$2:$B$5</c:f>
              <c:numCache>
                <c:formatCode>General</c:formatCode>
                <c:ptCount val="3"/>
                <c:pt idx="0">
                  <c:v>0.12383686450961746</c:v>
                </c:pt>
                <c:pt idx="1">
                  <c:v>6.8988522249335132E-2</c:v>
                </c:pt>
                <c:pt idx="2">
                  <c:v>1.3693431868140132E-2</c:v>
                </c:pt>
              </c:numCache>
            </c:numRef>
          </c:val>
        </c:ser>
        <c:dLbls>
          <c:showVal val="1"/>
        </c:dLbls>
        <c:axId val="105223680"/>
        <c:axId val="114626560"/>
      </c:barChart>
      <c:catAx>
        <c:axId val="1052236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seeders</a:t>
                </a:r>
              </a:p>
            </c:rich>
          </c:tx>
          <c:layout/>
        </c:title>
        <c:majorTickMark val="none"/>
        <c:tickLblPos val="nextTo"/>
        <c:crossAx val="114626560"/>
        <c:crosses val="autoZero"/>
        <c:auto val="1"/>
        <c:lblAlgn val="ctr"/>
        <c:lblOffset val="100"/>
      </c:catAx>
      <c:valAx>
        <c:axId val="11462656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abandonment rate</a:t>
                </a:r>
              </a:p>
            </c:rich>
          </c:tx>
          <c:layout/>
        </c:title>
        <c:numFmt formatCode="0%" sourceLinked="0"/>
        <c:majorTickMark val="none"/>
        <c:tickLblPos val="nextTo"/>
        <c:crossAx val="105223680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1"/>
  <c:pivotSource>
    <c:name>[TIMC - Analysis (5).xlsx]Abandonment rate bf - graphs!PivotTable2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Abandonment rate by file size</a:t>
            </a:r>
          </a:p>
          <a:p>
            <a:pPr>
              <a:defRPr/>
            </a:pPr>
            <a:r>
              <a:rPr lang="en-US"/>
              <a:t>(total of 21022 peers)</a:t>
            </a:r>
          </a:p>
        </c:rich>
      </c:tx>
      <c:layout/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  <c:pivotFmt>
        <c:idx val="1"/>
        <c:dLbl>
          <c:idx val="0"/>
          <c:tx>
            <c:rich>
              <a:bodyPr/>
              <a:lstStyle/>
              <a:p>
                <a:r>
                  <a:rPr lang="en-US"/>
                  <a:t>5918 peers</a:t>
                </a:r>
              </a:p>
            </c:rich>
          </c:tx>
          <c:dLblPos val="outEnd"/>
          <c:showVal val="1"/>
        </c:dLbl>
      </c:pivotFmt>
      <c:pivotFmt>
        <c:idx val="2"/>
        <c:dLbl>
          <c:idx val="0"/>
          <c:tx>
            <c:rich>
              <a:bodyPr/>
              <a:lstStyle/>
              <a:p>
                <a:r>
                  <a:rPr lang="en-US"/>
                  <a:t>8664 peers</a:t>
                </a:r>
              </a:p>
            </c:rich>
          </c:tx>
          <c:dLblPos val="outEnd"/>
          <c:showVal val="1"/>
        </c:dLbl>
      </c:pivotFmt>
      <c:pivotFmt>
        <c:idx val="3"/>
        <c:dLbl>
          <c:idx val="0"/>
          <c:tx>
            <c:rich>
              <a:bodyPr/>
              <a:lstStyle/>
              <a:p>
                <a:r>
                  <a:rPr lang="en-US"/>
                  <a:t>6440 peers</a:t>
                </a:r>
              </a:p>
            </c:rich>
          </c:tx>
          <c:dLblPos val="outEnd"/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 sz="800"/>
              </a:pPr>
              <a:endParaRPr lang="en-US"/>
            </a:p>
          </c:txPr>
          <c:dLblPos val="outEnd"/>
          <c:showVal val="1"/>
        </c:dLbl>
      </c:pivotFmt>
      <c:pivotFmt>
        <c:idx val="5"/>
        <c:spPr>
          <a:solidFill>
            <a:schemeClr val="accent2"/>
          </a:solidFill>
        </c:spPr>
        <c:dLbl>
          <c:idx val="0"/>
          <c:tx>
            <c:rich>
              <a:bodyPr/>
              <a:lstStyle/>
              <a:p>
                <a:r>
                  <a:rPr lang="en-US" sz="800"/>
                  <a:t>5</a:t>
                </a:r>
                <a:r>
                  <a:rPr lang="en-US"/>
                  <a:t>918 peers</a:t>
                </a:r>
              </a:p>
            </c:rich>
          </c:tx>
          <c:dLblPos val="outEnd"/>
          <c:showVal val="1"/>
        </c:dLbl>
      </c:pivotFmt>
      <c:pivotFmt>
        <c:idx val="6"/>
        <c:spPr>
          <a:solidFill>
            <a:srgbClr val="92D050"/>
          </a:solidFill>
        </c:spPr>
        <c:dLbl>
          <c:idx val="0"/>
          <c:tx>
            <c:rich>
              <a:bodyPr/>
              <a:lstStyle/>
              <a:p>
                <a:r>
                  <a:rPr lang="en-US" sz="800"/>
                  <a:t>8</a:t>
                </a:r>
                <a:r>
                  <a:rPr lang="en-US"/>
                  <a:t>664 peers</a:t>
                </a:r>
              </a:p>
            </c:rich>
          </c:tx>
          <c:dLblPos val="outEnd"/>
          <c:showVal val="1"/>
        </c:dLbl>
      </c:pivotFmt>
      <c:pivotFmt>
        <c:idx val="7"/>
        <c:dLbl>
          <c:idx val="0"/>
          <c:tx>
            <c:rich>
              <a:bodyPr/>
              <a:lstStyle/>
              <a:p>
                <a:r>
                  <a:rPr lang="en-US" sz="800"/>
                  <a:t>6</a:t>
                </a:r>
                <a:r>
                  <a:rPr lang="en-US"/>
                  <a:t>440 peers</a:t>
                </a:r>
              </a:p>
            </c:rich>
          </c:tx>
          <c:dLblPos val="outEnd"/>
          <c:showVal val="1"/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 sz="800"/>
              </a:pPr>
              <a:endParaRPr lang="en-US"/>
            </a:p>
          </c:txPr>
          <c:dLblPos val="outEnd"/>
          <c:showVal val="1"/>
        </c:dLbl>
      </c:pivotFmt>
      <c:pivotFmt>
        <c:idx val="9"/>
        <c:spPr>
          <a:solidFill>
            <a:schemeClr val="accent2"/>
          </a:solidFill>
        </c:spPr>
        <c:dLbl>
          <c:idx val="0"/>
          <c:tx>
            <c:rich>
              <a:bodyPr/>
              <a:lstStyle/>
              <a:p>
                <a:r>
                  <a:rPr lang="en-US" sz="800"/>
                  <a:t>5</a:t>
                </a:r>
                <a:r>
                  <a:rPr lang="en-US"/>
                  <a:t>918 peers</a:t>
                </a:r>
              </a:p>
            </c:rich>
          </c:tx>
          <c:dLblPos val="outEnd"/>
          <c:showVal val="1"/>
        </c:dLbl>
      </c:pivotFmt>
      <c:pivotFmt>
        <c:idx val="10"/>
        <c:spPr>
          <a:solidFill>
            <a:srgbClr val="92D050"/>
          </a:solidFill>
        </c:spPr>
        <c:dLbl>
          <c:idx val="0"/>
          <c:tx>
            <c:rich>
              <a:bodyPr/>
              <a:lstStyle/>
              <a:p>
                <a:r>
                  <a:rPr lang="en-US" sz="800"/>
                  <a:t>8</a:t>
                </a:r>
                <a:r>
                  <a:rPr lang="en-US"/>
                  <a:t>664 peers</a:t>
                </a:r>
              </a:p>
            </c:rich>
          </c:tx>
          <c:dLblPos val="outEnd"/>
          <c:showVal val="1"/>
        </c:dLbl>
      </c:pivotFmt>
      <c:pivotFmt>
        <c:idx val="11"/>
        <c:dLbl>
          <c:idx val="0"/>
          <c:tx>
            <c:rich>
              <a:bodyPr/>
              <a:lstStyle/>
              <a:p>
                <a:r>
                  <a:rPr lang="en-US" sz="800"/>
                  <a:t>6</a:t>
                </a:r>
                <a:r>
                  <a:rPr lang="en-US"/>
                  <a:t>440 peers</a:t>
                </a:r>
              </a:p>
            </c:rich>
          </c:tx>
          <c:dLblPos val="outEnd"/>
          <c:showVal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'Abandonment rate bf - graphs'!$B$39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800" dirty="0"/>
                      <a:t>5918 peers</a:t>
                    </a:r>
                  </a:p>
                </c:rich>
              </c:tx>
              <c:dLblPos val="outEnd"/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800" dirty="0"/>
                      <a:t>8664 peers</a:t>
                    </a:r>
                  </a:p>
                </c:rich>
              </c:tx>
              <c:dLblPos val="outEnd"/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800" dirty="0"/>
                      <a:t>6440 peers</a:t>
                    </a:r>
                  </a:p>
                </c:rich>
              </c:tx>
              <c:dLblPos val="outEnd"/>
              <c:showVal val="1"/>
            </c:dLbl>
            <c:dLblPos val="outEnd"/>
            <c:showVal val="1"/>
          </c:dLbls>
          <c:cat>
            <c:strRef>
              <c:f>'Abandonment rate bf - graphs'!$A$40:$A$43</c:f>
              <c:strCache>
                <c:ptCount val="3"/>
                <c:pt idx="0">
                  <c:v>&lt;800MB</c:v>
                </c:pt>
                <c:pt idx="1">
                  <c:v>800MB-2GB</c:v>
                </c:pt>
                <c:pt idx="2">
                  <c:v>&gt;2GB</c:v>
                </c:pt>
              </c:strCache>
            </c:strRef>
          </c:cat>
          <c:val>
            <c:numRef>
              <c:f>'Abandonment rate bf - graphs'!$B$40:$B$43</c:f>
              <c:numCache>
                <c:formatCode>General</c:formatCode>
                <c:ptCount val="3"/>
                <c:pt idx="0">
                  <c:v>5.6587056984875816E-2</c:v>
                </c:pt>
                <c:pt idx="1">
                  <c:v>5.2960170731281793E-2</c:v>
                </c:pt>
                <c:pt idx="2">
                  <c:v>5.9459767849966622E-2</c:v>
                </c:pt>
              </c:numCache>
            </c:numRef>
          </c:val>
        </c:ser>
        <c:dLbls>
          <c:showVal val="1"/>
        </c:dLbls>
        <c:axId val="146549760"/>
        <c:axId val="152208128"/>
      </c:barChart>
      <c:catAx>
        <c:axId val="1465497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Torrent size</a:t>
                </a:r>
              </a:p>
            </c:rich>
          </c:tx>
          <c:layout/>
        </c:title>
        <c:tickLblPos val="nextTo"/>
        <c:crossAx val="152208128"/>
        <c:crosses val="autoZero"/>
        <c:auto val="1"/>
        <c:lblAlgn val="ctr"/>
        <c:lblOffset val="100"/>
      </c:catAx>
      <c:valAx>
        <c:axId val="152208128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abandonment rate</a:t>
                </a:r>
              </a:p>
            </c:rich>
          </c:tx>
          <c:layout/>
        </c:title>
        <c:numFmt formatCode="0.0%" sourceLinked="0"/>
        <c:tickLblPos val="nextTo"/>
        <c:crossAx val="14654976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0"/>
  <c:pivotSource>
    <c:name>[TIMC - Analysis (5).xlsx]Abandoners - completion!PivotTable1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Number of abandoners by completion rate</a:t>
            </a:r>
          </a:p>
          <a:p>
            <a:pPr>
              <a:defRPr/>
            </a:pPr>
            <a:r>
              <a:rPr lang="en-US"/>
              <a:t>(total of 536 peers)</a:t>
            </a:r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'Abandoners - completion'!$B$25</c:f>
              <c:strCache>
                <c:ptCount val="1"/>
                <c:pt idx="0">
                  <c:v>Total</c:v>
                </c:pt>
              </c:strCache>
            </c:strRef>
          </c:tx>
          <c:cat>
            <c:multiLvlStrRef>
              <c:f>'Abandoners - completion'!$A$26:$A$32</c:f>
              <c:multiLvlStrCache>
                <c:ptCount val="5"/>
                <c:lvl>
                  <c:pt idx="0">
                    <c:v>0-20</c:v>
                  </c:pt>
                  <c:pt idx="1">
                    <c:v>20-40</c:v>
                  </c:pt>
                  <c:pt idx="2">
                    <c:v>40-60</c:v>
                  </c:pt>
                  <c:pt idx="3">
                    <c:v>60-80</c:v>
                  </c:pt>
                  <c:pt idx="4">
                    <c:v>80-100</c:v>
                  </c:pt>
                </c:lvl>
                <c:lvl>
                  <c:pt idx="0">
                    <c:v> </c:v>
                  </c:pt>
                </c:lvl>
              </c:multiLvlStrCache>
            </c:multiLvlStrRef>
          </c:cat>
          <c:val>
            <c:numRef>
              <c:f>'Abandoners - completion'!$B$26:$B$32</c:f>
              <c:numCache>
                <c:formatCode>General</c:formatCode>
                <c:ptCount val="5"/>
                <c:pt idx="0">
                  <c:v>184</c:v>
                </c:pt>
                <c:pt idx="1">
                  <c:v>104</c:v>
                </c:pt>
                <c:pt idx="2">
                  <c:v>93</c:v>
                </c:pt>
                <c:pt idx="3">
                  <c:v>84</c:v>
                </c:pt>
                <c:pt idx="4">
                  <c:v>71</c:v>
                </c:pt>
              </c:numCache>
            </c:numRef>
          </c:val>
        </c:ser>
        <c:axId val="146094720"/>
        <c:axId val="145926784"/>
      </c:barChart>
      <c:catAx>
        <c:axId val="1460947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Completion of torrent (%)</a:t>
                </a:r>
              </a:p>
            </c:rich>
          </c:tx>
          <c:layout/>
        </c:title>
        <c:tickLblPos val="nextTo"/>
        <c:crossAx val="145926784"/>
        <c:crosses val="autoZero"/>
        <c:auto val="1"/>
        <c:lblAlgn val="ctr"/>
        <c:lblOffset val="100"/>
      </c:catAx>
      <c:valAx>
        <c:axId val="1459267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abandoners</a:t>
                </a:r>
              </a:p>
            </c:rich>
          </c:tx>
          <c:layout/>
        </c:title>
        <c:numFmt formatCode="General" sourceLinked="1"/>
        <c:tickLblPos val="nextTo"/>
        <c:crossAx val="14609472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2"/>
  <c:pivotSource>
    <c:name>[TIMC - Analysis (5).xlsx]Abandoners - DL rate!PivotTable3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Number of abandoners by download rate </a:t>
            </a:r>
          </a:p>
          <a:p>
            <a:pPr>
              <a:defRPr/>
            </a:pPr>
            <a:r>
              <a:rPr lang="en-US"/>
              <a:t>(total of 277 peers)</a:t>
            </a:r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'Abandoners - DL rate'!$B$4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'Abandoners - DL rate'!$A$5:$A$34</c:f>
              <c:strCache>
                <c:ptCount val="29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290</c:v>
                </c:pt>
              </c:strCache>
            </c:strRef>
          </c:cat>
          <c:val>
            <c:numRef>
              <c:f>'Abandoners - DL rate'!$B$5:$B$34</c:f>
              <c:numCache>
                <c:formatCode>General</c:formatCode>
                <c:ptCount val="29"/>
                <c:pt idx="0">
                  <c:v>47</c:v>
                </c:pt>
                <c:pt idx="1">
                  <c:v>17</c:v>
                </c:pt>
                <c:pt idx="2">
                  <c:v>25</c:v>
                </c:pt>
                <c:pt idx="3">
                  <c:v>20</c:v>
                </c:pt>
                <c:pt idx="4">
                  <c:v>10</c:v>
                </c:pt>
                <c:pt idx="5">
                  <c:v>18</c:v>
                </c:pt>
                <c:pt idx="6">
                  <c:v>20</c:v>
                </c:pt>
                <c:pt idx="7">
                  <c:v>12</c:v>
                </c:pt>
                <c:pt idx="8">
                  <c:v>8</c:v>
                </c:pt>
                <c:pt idx="9">
                  <c:v>15</c:v>
                </c:pt>
                <c:pt idx="10">
                  <c:v>7</c:v>
                </c:pt>
                <c:pt idx="11">
                  <c:v>10</c:v>
                </c:pt>
                <c:pt idx="12">
                  <c:v>6</c:v>
                </c:pt>
                <c:pt idx="13">
                  <c:v>9</c:v>
                </c:pt>
                <c:pt idx="14">
                  <c:v>5</c:v>
                </c:pt>
                <c:pt idx="15">
                  <c:v>2</c:v>
                </c:pt>
                <c:pt idx="16">
                  <c:v>5</c:v>
                </c:pt>
                <c:pt idx="17">
                  <c:v>4</c:v>
                </c:pt>
                <c:pt idx="18">
                  <c:v>6</c:v>
                </c:pt>
                <c:pt idx="19">
                  <c:v>7</c:v>
                </c:pt>
                <c:pt idx="20">
                  <c:v>4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3</c:v>
                </c:pt>
                <c:pt idx="26">
                  <c:v>3</c:v>
                </c:pt>
                <c:pt idx="27">
                  <c:v>4</c:v>
                </c:pt>
                <c:pt idx="28">
                  <c:v>1</c:v>
                </c:pt>
              </c:numCache>
            </c:numRef>
          </c:val>
        </c:ser>
        <c:axId val="144861824"/>
        <c:axId val="145302272"/>
      </c:barChart>
      <c:catAx>
        <c:axId val="1448618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Estimated download rate (kB/s)</a:t>
                </a:r>
              </a:p>
            </c:rich>
          </c:tx>
          <c:layout/>
        </c:title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45302272"/>
        <c:crosses val="autoZero"/>
        <c:auto val="1"/>
        <c:lblAlgn val="ctr"/>
        <c:lblOffset val="100"/>
      </c:catAx>
      <c:valAx>
        <c:axId val="1453022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abandoners</a:t>
                </a:r>
              </a:p>
            </c:rich>
          </c:tx>
          <c:layout/>
        </c:title>
        <c:numFmt formatCode="General" sourceLinked="1"/>
        <c:tickLblPos val="nextTo"/>
        <c:crossAx val="14486182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A4131D-EF5D-48CC-AE04-12976BA4F3E7}" type="doc">
      <dgm:prSet loTypeId="urn:microsoft.com/office/officeart/2005/8/layout/h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9859F3-0AF0-48D9-BC4A-8BB0D6B0D70D}">
      <dgm:prSet phldrT="[Text]"/>
      <dgm:spPr/>
      <dgm:t>
        <a:bodyPr/>
        <a:lstStyle/>
        <a:p>
          <a:r>
            <a:rPr lang="en-US" dirty="0" smtClean="0"/>
            <a:t>Abandonment – departure of a peer before completing the file download</a:t>
          </a:r>
          <a:endParaRPr lang="en-US" dirty="0"/>
        </a:p>
      </dgm:t>
    </dgm:pt>
    <dgm:pt modelId="{B419738E-3D6A-46E9-9D3D-0FE184B21D47}" type="parTrans" cxnId="{C8CB825A-A783-4B9A-A522-79C7C426A628}">
      <dgm:prSet/>
      <dgm:spPr/>
      <dgm:t>
        <a:bodyPr/>
        <a:lstStyle/>
        <a:p>
          <a:endParaRPr lang="en-US"/>
        </a:p>
      </dgm:t>
    </dgm:pt>
    <dgm:pt modelId="{339AC5ED-7A33-4C08-B219-B69EEE2AD4B0}" type="sibTrans" cxnId="{C8CB825A-A783-4B9A-A522-79C7C426A628}">
      <dgm:prSet/>
      <dgm:spPr/>
      <dgm:t>
        <a:bodyPr/>
        <a:lstStyle/>
        <a:p>
          <a:endParaRPr lang="en-US"/>
        </a:p>
      </dgm:t>
    </dgm:pt>
    <dgm:pt modelId="{F17B4384-46DD-489E-AEC4-AA15F3553D5C}">
      <dgm:prSet phldrT="[Text]"/>
      <dgm:spPr/>
      <dgm:t>
        <a:bodyPr/>
        <a:lstStyle/>
        <a:p>
          <a:r>
            <a:rPr lang="en-US" dirty="0" smtClean="0"/>
            <a:t>Swarm size &amp; Torrent Size</a:t>
          </a:r>
          <a:endParaRPr lang="en-US" dirty="0"/>
        </a:p>
      </dgm:t>
    </dgm:pt>
    <dgm:pt modelId="{CD6F83F4-3CF6-468F-B8D4-F79084DDFA4D}" type="parTrans" cxnId="{51E39D2D-5DAF-49C0-BE97-6BD44319292A}">
      <dgm:prSet/>
      <dgm:spPr/>
      <dgm:t>
        <a:bodyPr/>
        <a:lstStyle/>
        <a:p>
          <a:endParaRPr lang="en-US"/>
        </a:p>
      </dgm:t>
    </dgm:pt>
    <dgm:pt modelId="{8482B155-C192-440B-A8EE-55CF03FE18F2}" type="sibTrans" cxnId="{51E39D2D-5DAF-49C0-BE97-6BD44319292A}">
      <dgm:prSet/>
      <dgm:spPr/>
      <dgm:t>
        <a:bodyPr/>
        <a:lstStyle/>
        <a:p>
          <a:endParaRPr lang="en-US"/>
        </a:p>
      </dgm:t>
    </dgm:pt>
    <dgm:pt modelId="{229580D4-2F74-4986-8CB5-2570A27D4F36}">
      <dgm:prSet phldrT="[Text]"/>
      <dgm:spPr/>
      <dgm:t>
        <a:bodyPr/>
        <a:lstStyle/>
        <a:p>
          <a:r>
            <a:rPr lang="en-US" dirty="0" smtClean="0"/>
            <a:t>Peer’s DL &amp; Completion rate</a:t>
          </a:r>
          <a:endParaRPr lang="en-US" dirty="0"/>
        </a:p>
      </dgm:t>
    </dgm:pt>
    <dgm:pt modelId="{6842DFE0-2C04-4D6F-8B56-608AC74E66C6}" type="parTrans" cxnId="{18B98B12-F4A8-410B-B8D9-6A3A9ABC3B87}">
      <dgm:prSet/>
      <dgm:spPr/>
      <dgm:t>
        <a:bodyPr/>
        <a:lstStyle/>
        <a:p>
          <a:endParaRPr lang="en-US"/>
        </a:p>
      </dgm:t>
    </dgm:pt>
    <dgm:pt modelId="{33EF1A12-995D-422D-B250-EAEEC76F79FB}" type="sibTrans" cxnId="{18B98B12-F4A8-410B-B8D9-6A3A9ABC3B87}">
      <dgm:prSet/>
      <dgm:spPr/>
      <dgm:t>
        <a:bodyPr/>
        <a:lstStyle/>
        <a:p>
          <a:endParaRPr lang="en-US"/>
        </a:p>
      </dgm:t>
    </dgm:pt>
    <dgm:pt modelId="{564BD255-32CD-4FC5-B331-8CDEB9E884AB}" type="pres">
      <dgm:prSet presAssocID="{ACA4131D-EF5D-48CC-AE04-12976BA4F3E7}" presName="composite" presStyleCnt="0">
        <dgm:presLayoutVars>
          <dgm:chMax val="1"/>
          <dgm:dir/>
          <dgm:resizeHandles val="exact"/>
        </dgm:presLayoutVars>
      </dgm:prSet>
      <dgm:spPr/>
    </dgm:pt>
    <dgm:pt modelId="{C20000A0-5B65-4663-A1A5-0826073E82AC}" type="pres">
      <dgm:prSet presAssocID="{2D9859F3-0AF0-48D9-BC4A-8BB0D6B0D70D}" presName="roof" presStyleLbl="dkBgShp" presStyleIdx="0" presStyleCnt="2"/>
      <dgm:spPr/>
      <dgm:t>
        <a:bodyPr/>
        <a:lstStyle/>
        <a:p>
          <a:endParaRPr lang="en-US"/>
        </a:p>
      </dgm:t>
    </dgm:pt>
    <dgm:pt modelId="{9D492820-9ED4-43A6-9B6F-8B0F3D14B417}" type="pres">
      <dgm:prSet presAssocID="{2D9859F3-0AF0-48D9-BC4A-8BB0D6B0D70D}" presName="pillars" presStyleCnt="0"/>
      <dgm:spPr/>
    </dgm:pt>
    <dgm:pt modelId="{7DE72E21-F9C3-4D97-BC48-29C18FE5D385}" type="pres">
      <dgm:prSet presAssocID="{2D9859F3-0AF0-48D9-BC4A-8BB0D6B0D70D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90EBB-3575-475D-9D56-616716A3A29C}" type="pres">
      <dgm:prSet presAssocID="{229580D4-2F74-4986-8CB5-2570A27D4F36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D38A2A-98AC-42FC-A882-E21B0CB55CA1}" type="pres">
      <dgm:prSet presAssocID="{2D9859F3-0AF0-48D9-BC4A-8BB0D6B0D70D}" presName="base" presStyleLbl="dkBgShp" presStyleIdx="1" presStyleCnt="2"/>
      <dgm:spPr/>
    </dgm:pt>
  </dgm:ptLst>
  <dgm:cxnLst>
    <dgm:cxn modelId="{C8CB825A-A783-4B9A-A522-79C7C426A628}" srcId="{ACA4131D-EF5D-48CC-AE04-12976BA4F3E7}" destId="{2D9859F3-0AF0-48D9-BC4A-8BB0D6B0D70D}" srcOrd="0" destOrd="0" parTransId="{B419738E-3D6A-46E9-9D3D-0FE184B21D47}" sibTransId="{339AC5ED-7A33-4C08-B219-B69EEE2AD4B0}"/>
    <dgm:cxn modelId="{B265EA4A-4C27-44BC-92AF-CAC8E436A5DE}" type="presOf" srcId="{F17B4384-46DD-489E-AEC4-AA15F3553D5C}" destId="{7DE72E21-F9C3-4D97-BC48-29C18FE5D385}" srcOrd="0" destOrd="0" presId="urn:microsoft.com/office/officeart/2005/8/layout/hList3"/>
    <dgm:cxn modelId="{51E39D2D-5DAF-49C0-BE97-6BD44319292A}" srcId="{2D9859F3-0AF0-48D9-BC4A-8BB0D6B0D70D}" destId="{F17B4384-46DD-489E-AEC4-AA15F3553D5C}" srcOrd="0" destOrd="0" parTransId="{CD6F83F4-3CF6-468F-B8D4-F79084DDFA4D}" sibTransId="{8482B155-C192-440B-A8EE-55CF03FE18F2}"/>
    <dgm:cxn modelId="{18B98B12-F4A8-410B-B8D9-6A3A9ABC3B87}" srcId="{2D9859F3-0AF0-48D9-BC4A-8BB0D6B0D70D}" destId="{229580D4-2F74-4986-8CB5-2570A27D4F36}" srcOrd="1" destOrd="0" parTransId="{6842DFE0-2C04-4D6F-8B56-608AC74E66C6}" sibTransId="{33EF1A12-995D-422D-B250-EAEEC76F79FB}"/>
    <dgm:cxn modelId="{DFC026F4-4028-4A5C-B13A-F39820E5C492}" type="presOf" srcId="{2D9859F3-0AF0-48D9-BC4A-8BB0D6B0D70D}" destId="{C20000A0-5B65-4663-A1A5-0826073E82AC}" srcOrd="0" destOrd="0" presId="urn:microsoft.com/office/officeart/2005/8/layout/hList3"/>
    <dgm:cxn modelId="{25CD94B7-128A-4C7F-95E9-45BE18D4B52A}" type="presOf" srcId="{ACA4131D-EF5D-48CC-AE04-12976BA4F3E7}" destId="{564BD255-32CD-4FC5-B331-8CDEB9E884AB}" srcOrd="0" destOrd="0" presId="urn:microsoft.com/office/officeart/2005/8/layout/hList3"/>
    <dgm:cxn modelId="{2BE2AF33-E11B-4728-9C25-BE24E1C4EA29}" type="presOf" srcId="{229580D4-2F74-4986-8CB5-2570A27D4F36}" destId="{BCB90EBB-3575-475D-9D56-616716A3A29C}" srcOrd="0" destOrd="0" presId="urn:microsoft.com/office/officeart/2005/8/layout/hList3"/>
    <dgm:cxn modelId="{BCD613DA-7086-4B81-86A8-366ADE8C3B65}" type="presParOf" srcId="{564BD255-32CD-4FC5-B331-8CDEB9E884AB}" destId="{C20000A0-5B65-4663-A1A5-0826073E82AC}" srcOrd="0" destOrd="0" presId="urn:microsoft.com/office/officeart/2005/8/layout/hList3"/>
    <dgm:cxn modelId="{8960CE52-75AE-4345-97F1-0F9B3290EFA9}" type="presParOf" srcId="{564BD255-32CD-4FC5-B331-8CDEB9E884AB}" destId="{9D492820-9ED4-43A6-9B6F-8B0F3D14B417}" srcOrd="1" destOrd="0" presId="urn:microsoft.com/office/officeart/2005/8/layout/hList3"/>
    <dgm:cxn modelId="{7FC207D1-9295-461B-A60F-43DD9CA7FFF7}" type="presParOf" srcId="{9D492820-9ED4-43A6-9B6F-8B0F3D14B417}" destId="{7DE72E21-F9C3-4D97-BC48-29C18FE5D385}" srcOrd="0" destOrd="0" presId="urn:microsoft.com/office/officeart/2005/8/layout/hList3"/>
    <dgm:cxn modelId="{51B22C16-553F-499F-8467-8951BDD7841D}" type="presParOf" srcId="{9D492820-9ED4-43A6-9B6F-8B0F3D14B417}" destId="{BCB90EBB-3575-475D-9D56-616716A3A29C}" srcOrd="1" destOrd="0" presId="urn:microsoft.com/office/officeart/2005/8/layout/hList3"/>
    <dgm:cxn modelId="{B6F2FA1F-8CE9-4D74-B4A8-289D83826821}" type="presParOf" srcId="{564BD255-32CD-4FC5-B331-8CDEB9E884AB}" destId="{0ED38A2A-98AC-42FC-A882-E21B0CB55CA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6CB217-5B5A-467D-8247-22DBAEF36204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77F8E6-EBE0-4822-9F59-B427DDC4A758}">
      <dgm:prSet phldrT="[Text]"/>
      <dgm:spPr/>
      <dgm:t>
        <a:bodyPr/>
        <a:lstStyle/>
        <a:p>
          <a:r>
            <a:rPr lang="en-US" dirty="0" smtClean="0"/>
            <a:t>Collect ‘enough’ information</a:t>
          </a:r>
          <a:endParaRPr lang="en-US" dirty="0"/>
        </a:p>
      </dgm:t>
    </dgm:pt>
    <dgm:pt modelId="{ED11779D-3E58-48CA-85F6-4C4AEF9F1896}" type="parTrans" cxnId="{6D0ED120-A1F2-4838-96F0-855A6A6A25A7}">
      <dgm:prSet/>
      <dgm:spPr/>
      <dgm:t>
        <a:bodyPr/>
        <a:lstStyle/>
        <a:p>
          <a:endParaRPr lang="en-US"/>
        </a:p>
      </dgm:t>
    </dgm:pt>
    <dgm:pt modelId="{E2564DD4-54A8-4FB8-8A45-20D47C119D9B}" type="sibTrans" cxnId="{6D0ED120-A1F2-4838-96F0-855A6A6A25A7}">
      <dgm:prSet/>
      <dgm:spPr/>
      <dgm:t>
        <a:bodyPr/>
        <a:lstStyle/>
        <a:p>
          <a:endParaRPr lang="en-US"/>
        </a:p>
      </dgm:t>
    </dgm:pt>
    <dgm:pt modelId="{50BC39A0-E9DF-4497-9276-FFDEB29EDAC4}">
      <dgm:prSet phldrT="[Text]"/>
      <dgm:spPr/>
      <dgm:t>
        <a:bodyPr/>
        <a:lstStyle/>
        <a:p>
          <a:r>
            <a:rPr lang="en-US" dirty="0" smtClean="0"/>
            <a:t>How to collect enough information about abandonments in the swarm for statistical purposes?</a:t>
          </a:r>
          <a:endParaRPr lang="en-US" dirty="0"/>
        </a:p>
      </dgm:t>
    </dgm:pt>
    <dgm:pt modelId="{A6976506-6697-4D4F-BAA1-52F3AEF81482}" type="parTrans" cxnId="{5B9D68A7-650A-46E2-9161-1B74B02FD647}">
      <dgm:prSet/>
      <dgm:spPr/>
      <dgm:t>
        <a:bodyPr/>
        <a:lstStyle/>
        <a:p>
          <a:endParaRPr lang="en-US"/>
        </a:p>
      </dgm:t>
    </dgm:pt>
    <dgm:pt modelId="{364FE388-79A2-4C0C-AE47-F1F1A56E42EE}" type="sibTrans" cxnId="{5B9D68A7-650A-46E2-9161-1B74B02FD647}">
      <dgm:prSet/>
      <dgm:spPr/>
      <dgm:t>
        <a:bodyPr/>
        <a:lstStyle/>
        <a:p>
          <a:endParaRPr lang="en-US"/>
        </a:p>
      </dgm:t>
    </dgm:pt>
    <dgm:pt modelId="{78D6673C-691A-4333-926E-728FF20BB149}">
      <dgm:prSet phldrT="[Text]"/>
      <dgm:spPr/>
      <dgm:t>
        <a:bodyPr/>
        <a:lstStyle/>
        <a:p>
          <a:r>
            <a:rPr lang="en-US" dirty="0" smtClean="0"/>
            <a:t>Identify peer abandonment</a:t>
          </a:r>
          <a:endParaRPr lang="en-US" dirty="0"/>
        </a:p>
      </dgm:t>
    </dgm:pt>
    <dgm:pt modelId="{BF98AF79-92A4-4EE4-A178-A744264EC683}" type="parTrans" cxnId="{2CA06E52-459C-4B87-9D22-FA5DCE8316A6}">
      <dgm:prSet/>
      <dgm:spPr/>
      <dgm:t>
        <a:bodyPr/>
        <a:lstStyle/>
        <a:p>
          <a:endParaRPr lang="en-US"/>
        </a:p>
      </dgm:t>
    </dgm:pt>
    <dgm:pt modelId="{C748417E-39E9-4520-AF28-14FA730EE82A}" type="sibTrans" cxnId="{2CA06E52-459C-4B87-9D22-FA5DCE8316A6}">
      <dgm:prSet/>
      <dgm:spPr/>
      <dgm:t>
        <a:bodyPr/>
        <a:lstStyle/>
        <a:p>
          <a:endParaRPr lang="en-US"/>
        </a:p>
      </dgm:t>
    </dgm:pt>
    <dgm:pt modelId="{E3B8764C-197A-42AF-B230-7AC9B70D5E8F}">
      <dgm:prSet phldrT="[Text]"/>
      <dgm:spPr/>
      <dgm:t>
        <a:bodyPr/>
        <a:lstStyle/>
        <a:p>
          <a:r>
            <a:rPr lang="en-US" dirty="0" smtClean="0"/>
            <a:t>How can we be sure that the peer has actually left?</a:t>
          </a:r>
          <a:endParaRPr lang="en-US" dirty="0"/>
        </a:p>
      </dgm:t>
    </dgm:pt>
    <dgm:pt modelId="{C2A455EB-4F6A-4C80-8104-11ED5683CB90}" type="parTrans" cxnId="{31DAD00C-FDB3-4F74-A2CA-471375E1504E}">
      <dgm:prSet/>
      <dgm:spPr/>
      <dgm:t>
        <a:bodyPr/>
        <a:lstStyle/>
        <a:p>
          <a:endParaRPr lang="en-US"/>
        </a:p>
      </dgm:t>
    </dgm:pt>
    <dgm:pt modelId="{D11B4FA1-D8A6-4594-B1F5-0F2566575043}" type="sibTrans" cxnId="{31DAD00C-FDB3-4F74-A2CA-471375E1504E}">
      <dgm:prSet/>
      <dgm:spPr/>
      <dgm:t>
        <a:bodyPr/>
        <a:lstStyle/>
        <a:p>
          <a:endParaRPr lang="en-US"/>
        </a:p>
      </dgm:t>
    </dgm:pt>
    <dgm:pt modelId="{24A77BAF-5B4E-4356-8885-04F507889D28}">
      <dgm:prSet phldrT="[Text]"/>
      <dgm:spPr/>
      <dgm:t>
        <a:bodyPr/>
        <a:lstStyle/>
        <a:p>
          <a:r>
            <a:rPr lang="en-US" dirty="0" smtClean="0"/>
            <a:t>Collect </a:t>
          </a:r>
          <a:r>
            <a:rPr lang="en-US" dirty="0" smtClean="0"/>
            <a:t>abandonment </a:t>
          </a:r>
          <a:r>
            <a:rPr lang="en-US" dirty="0" smtClean="0"/>
            <a:t>parameters</a:t>
          </a:r>
          <a:endParaRPr lang="en-US" dirty="0"/>
        </a:p>
      </dgm:t>
    </dgm:pt>
    <dgm:pt modelId="{076CDED8-53FE-4D10-8730-7EB8B1DE038F}" type="parTrans" cxnId="{617B4691-B64D-429F-BD7E-9A55F83914F8}">
      <dgm:prSet/>
      <dgm:spPr/>
      <dgm:t>
        <a:bodyPr/>
        <a:lstStyle/>
        <a:p>
          <a:endParaRPr lang="en-US"/>
        </a:p>
      </dgm:t>
    </dgm:pt>
    <dgm:pt modelId="{87C6E11A-9518-42DA-9A9D-6D056BBC2BD6}" type="sibTrans" cxnId="{617B4691-B64D-429F-BD7E-9A55F83914F8}">
      <dgm:prSet/>
      <dgm:spPr/>
      <dgm:t>
        <a:bodyPr/>
        <a:lstStyle/>
        <a:p>
          <a:endParaRPr lang="en-US"/>
        </a:p>
      </dgm:t>
    </dgm:pt>
    <dgm:pt modelId="{7759CD8B-A45B-40F8-AF51-1E37EA5A0869}">
      <dgm:prSet phldrT="[Text]"/>
      <dgm:spPr/>
      <dgm:t>
        <a:bodyPr/>
        <a:lstStyle/>
        <a:p>
          <a:r>
            <a:rPr lang="en-US" dirty="0" smtClean="0"/>
            <a:t>How can we know what’s the peer’s DL and completion rate at abandonment?</a:t>
          </a:r>
          <a:endParaRPr lang="en-US" dirty="0"/>
        </a:p>
      </dgm:t>
    </dgm:pt>
    <dgm:pt modelId="{9D80D8FD-02FF-48AD-B5FB-B2B5D9BA3AFF}" type="parTrans" cxnId="{C388092D-7541-4A5D-8445-16147B35E3DD}">
      <dgm:prSet/>
      <dgm:spPr/>
      <dgm:t>
        <a:bodyPr/>
        <a:lstStyle/>
        <a:p>
          <a:endParaRPr lang="en-US"/>
        </a:p>
      </dgm:t>
    </dgm:pt>
    <dgm:pt modelId="{0893037D-45F6-4383-9C6E-A6A12801F555}" type="sibTrans" cxnId="{C388092D-7541-4A5D-8445-16147B35E3DD}">
      <dgm:prSet/>
      <dgm:spPr/>
      <dgm:t>
        <a:bodyPr/>
        <a:lstStyle/>
        <a:p>
          <a:endParaRPr lang="en-US"/>
        </a:p>
      </dgm:t>
    </dgm:pt>
    <dgm:pt modelId="{99F657F3-F9DF-470B-B13C-A9A6BAE8B269}" type="pres">
      <dgm:prSet presAssocID="{426CB217-5B5A-467D-8247-22DBAEF36204}" presName="linear" presStyleCnt="0">
        <dgm:presLayoutVars>
          <dgm:animLvl val="lvl"/>
          <dgm:resizeHandles val="exact"/>
        </dgm:presLayoutVars>
      </dgm:prSet>
      <dgm:spPr/>
    </dgm:pt>
    <dgm:pt modelId="{CC10836C-A4AA-455F-9126-52FE42D34643}" type="pres">
      <dgm:prSet presAssocID="{78D6673C-691A-4333-926E-728FF20BB14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746CF-1F8F-46EF-9818-BCFDFC3ED904}" type="pres">
      <dgm:prSet presAssocID="{78D6673C-691A-4333-926E-728FF20BB14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D2DE66-1593-4F18-8667-4C9157E928EE}" type="pres">
      <dgm:prSet presAssocID="{24A77BAF-5B4E-4356-8885-04F507889D2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1C2F0-6BF0-4FE9-8602-43B704346F4B}" type="pres">
      <dgm:prSet presAssocID="{24A77BAF-5B4E-4356-8885-04F507889D2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B6440-2707-42C8-9F04-FDA8C25CF6B5}" type="pres">
      <dgm:prSet presAssocID="{4B77F8E6-EBE0-4822-9F59-B427DDC4A75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DE97C7-1F90-4788-9066-5308FDAA1C65}" type="pres">
      <dgm:prSet presAssocID="{4B77F8E6-EBE0-4822-9F59-B427DDC4A758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86DB35-E665-49E8-B5D4-58DAC9245867}" type="presOf" srcId="{50BC39A0-E9DF-4497-9276-FFDEB29EDAC4}" destId="{79DE97C7-1F90-4788-9066-5308FDAA1C65}" srcOrd="0" destOrd="0" presId="urn:microsoft.com/office/officeart/2005/8/layout/vList2"/>
    <dgm:cxn modelId="{BD536FBC-8503-4E7D-A1A5-19F19137848D}" type="presOf" srcId="{E3B8764C-197A-42AF-B230-7AC9B70D5E8F}" destId="{431746CF-1F8F-46EF-9818-BCFDFC3ED904}" srcOrd="0" destOrd="0" presId="urn:microsoft.com/office/officeart/2005/8/layout/vList2"/>
    <dgm:cxn modelId="{5B9D68A7-650A-46E2-9161-1B74B02FD647}" srcId="{4B77F8E6-EBE0-4822-9F59-B427DDC4A758}" destId="{50BC39A0-E9DF-4497-9276-FFDEB29EDAC4}" srcOrd="0" destOrd="0" parTransId="{A6976506-6697-4D4F-BAA1-52F3AEF81482}" sibTransId="{364FE388-79A2-4C0C-AE47-F1F1A56E42EE}"/>
    <dgm:cxn modelId="{6D0ED120-A1F2-4838-96F0-855A6A6A25A7}" srcId="{426CB217-5B5A-467D-8247-22DBAEF36204}" destId="{4B77F8E6-EBE0-4822-9F59-B427DDC4A758}" srcOrd="2" destOrd="0" parTransId="{ED11779D-3E58-48CA-85F6-4C4AEF9F1896}" sibTransId="{E2564DD4-54A8-4FB8-8A45-20D47C119D9B}"/>
    <dgm:cxn modelId="{2CA06E52-459C-4B87-9D22-FA5DCE8316A6}" srcId="{426CB217-5B5A-467D-8247-22DBAEF36204}" destId="{78D6673C-691A-4333-926E-728FF20BB149}" srcOrd="0" destOrd="0" parTransId="{BF98AF79-92A4-4EE4-A178-A744264EC683}" sibTransId="{C748417E-39E9-4520-AF28-14FA730EE82A}"/>
    <dgm:cxn modelId="{C388092D-7541-4A5D-8445-16147B35E3DD}" srcId="{24A77BAF-5B4E-4356-8885-04F507889D28}" destId="{7759CD8B-A45B-40F8-AF51-1E37EA5A0869}" srcOrd="0" destOrd="0" parTransId="{9D80D8FD-02FF-48AD-B5FB-B2B5D9BA3AFF}" sibTransId="{0893037D-45F6-4383-9C6E-A6A12801F555}"/>
    <dgm:cxn modelId="{7EA96BAA-89E9-4DE2-A2A3-D6738C55AA50}" type="presOf" srcId="{7759CD8B-A45B-40F8-AF51-1E37EA5A0869}" destId="{CA21C2F0-6BF0-4FE9-8602-43B704346F4B}" srcOrd="0" destOrd="0" presId="urn:microsoft.com/office/officeart/2005/8/layout/vList2"/>
    <dgm:cxn modelId="{617B4691-B64D-429F-BD7E-9A55F83914F8}" srcId="{426CB217-5B5A-467D-8247-22DBAEF36204}" destId="{24A77BAF-5B4E-4356-8885-04F507889D28}" srcOrd="1" destOrd="0" parTransId="{076CDED8-53FE-4D10-8730-7EB8B1DE038F}" sibTransId="{87C6E11A-9518-42DA-9A9D-6D056BBC2BD6}"/>
    <dgm:cxn modelId="{31DAD00C-FDB3-4F74-A2CA-471375E1504E}" srcId="{78D6673C-691A-4333-926E-728FF20BB149}" destId="{E3B8764C-197A-42AF-B230-7AC9B70D5E8F}" srcOrd="0" destOrd="0" parTransId="{C2A455EB-4F6A-4C80-8104-11ED5683CB90}" sibTransId="{D11B4FA1-D8A6-4594-B1F5-0F2566575043}"/>
    <dgm:cxn modelId="{2BFF4957-E70B-4EB9-B5FC-4D43AA23CA6F}" type="presOf" srcId="{78D6673C-691A-4333-926E-728FF20BB149}" destId="{CC10836C-A4AA-455F-9126-52FE42D34643}" srcOrd="0" destOrd="0" presId="urn:microsoft.com/office/officeart/2005/8/layout/vList2"/>
    <dgm:cxn modelId="{80184040-4227-400F-9A5A-14009EE2A0F3}" type="presOf" srcId="{24A77BAF-5B4E-4356-8885-04F507889D28}" destId="{A0D2DE66-1593-4F18-8667-4C9157E928EE}" srcOrd="0" destOrd="0" presId="urn:microsoft.com/office/officeart/2005/8/layout/vList2"/>
    <dgm:cxn modelId="{0007A95F-A165-4846-946A-B5CF94768425}" type="presOf" srcId="{4B77F8E6-EBE0-4822-9F59-B427DDC4A758}" destId="{280B6440-2707-42C8-9F04-FDA8C25CF6B5}" srcOrd="0" destOrd="0" presId="urn:microsoft.com/office/officeart/2005/8/layout/vList2"/>
    <dgm:cxn modelId="{B0E52349-E786-43A6-B411-BE4CEB5F974A}" type="presOf" srcId="{426CB217-5B5A-467D-8247-22DBAEF36204}" destId="{99F657F3-F9DF-470B-B13C-A9A6BAE8B269}" srcOrd="0" destOrd="0" presId="urn:microsoft.com/office/officeart/2005/8/layout/vList2"/>
    <dgm:cxn modelId="{5BEC00EF-14FA-4C46-8A70-2D8B06C9A738}" type="presParOf" srcId="{99F657F3-F9DF-470B-B13C-A9A6BAE8B269}" destId="{CC10836C-A4AA-455F-9126-52FE42D34643}" srcOrd="0" destOrd="0" presId="urn:microsoft.com/office/officeart/2005/8/layout/vList2"/>
    <dgm:cxn modelId="{55AED03F-6D75-42E4-82AC-62C14BCEF19C}" type="presParOf" srcId="{99F657F3-F9DF-470B-B13C-A9A6BAE8B269}" destId="{431746CF-1F8F-46EF-9818-BCFDFC3ED904}" srcOrd="1" destOrd="0" presId="urn:microsoft.com/office/officeart/2005/8/layout/vList2"/>
    <dgm:cxn modelId="{C0AAA389-4B71-45DE-A8D8-BBB3811FD874}" type="presParOf" srcId="{99F657F3-F9DF-470B-B13C-A9A6BAE8B269}" destId="{A0D2DE66-1593-4F18-8667-4C9157E928EE}" srcOrd="2" destOrd="0" presId="urn:microsoft.com/office/officeart/2005/8/layout/vList2"/>
    <dgm:cxn modelId="{02FD3BB7-ED45-402E-92AF-0E1D52FA082C}" type="presParOf" srcId="{99F657F3-F9DF-470B-B13C-A9A6BAE8B269}" destId="{CA21C2F0-6BF0-4FE9-8602-43B704346F4B}" srcOrd="3" destOrd="0" presId="urn:microsoft.com/office/officeart/2005/8/layout/vList2"/>
    <dgm:cxn modelId="{F981ECBF-74FC-488A-925E-FEE5910079BF}" type="presParOf" srcId="{99F657F3-F9DF-470B-B13C-A9A6BAE8B269}" destId="{280B6440-2707-42C8-9F04-FDA8C25CF6B5}" srcOrd="4" destOrd="0" presId="urn:microsoft.com/office/officeart/2005/8/layout/vList2"/>
    <dgm:cxn modelId="{797CA572-9C8C-4F05-8E4E-C36518F150A7}" type="presParOf" srcId="{99F657F3-F9DF-470B-B13C-A9A6BAE8B269}" destId="{79DE97C7-1F90-4788-9066-5308FDAA1C6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501BF8-C768-470D-893C-9C451558A662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956604-0B86-46C5-BC8D-38422948469A}">
      <dgm:prSet phldrT="[Text]"/>
      <dgm:spPr/>
      <dgm:t>
        <a:bodyPr/>
        <a:lstStyle/>
        <a:p>
          <a:r>
            <a:rPr lang="en-US" dirty="0" err="1" smtClean="0"/>
            <a:t>Bitfield</a:t>
          </a:r>
          <a:endParaRPr lang="en-US" dirty="0"/>
        </a:p>
      </dgm:t>
    </dgm:pt>
    <dgm:pt modelId="{6CFE0B30-3126-4662-AC6C-231555393CAD}" type="parTrans" cxnId="{929847B7-9709-49FD-96E3-0A4D8B67AB9A}">
      <dgm:prSet/>
      <dgm:spPr/>
      <dgm:t>
        <a:bodyPr/>
        <a:lstStyle/>
        <a:p>
          <a:endParaRPr lang="en-US"/>
        </a:p>
      </dgm:t>
    </dgm:pt>
    <dgm:pt modelId="{85C9CBFC-25AF-4361-B587-82566F9BC52F}" type="sibTrans" cxnId="{929847B7-9709-49FD-96E3-0A4D8B67AB9A}">
      <dgm:prSet/>
      <dgm:spPr/>
      <dgm:t>
        <a:bodyPr/>
        <a:lstStyle/>
        <a:p>
          <a:endParaRPr lang="en-US"/>
        </a:p>
      </dgm:t>
    </dgm:pt>
    <dgm:pt modelId="{E4F8B905-3E21-439E-B258-8F6E33FBCC0A}">
      <dgm:prSet phldrT="[Text]"/>
      <dgm:spPr/>
      <dgm:t>
        <a:bodyPr/>
        <a:lstStyle/>
        <a:p>
          <a:r>
            <a:rPr lang="en-US" dirty="0" smtClean="0"/>
            <a:t>Have</a:t>
          </a:r>
          <a:endParaRPr lang="en-US" dirty="0"/>
        </a:p>
      </dgm:t>
    </dgm:pt>
    <dgm:pt modelId="{8A97E161-D230-44D2-BA2E-17A5DADDEC06}" type="parTrans" cxnId="{01D554B2-D67D-49A5-A0F7-20C358A87B1A}">
      <dgm:prSet/>
      <dgm:spPr/>
      <dgm:t>
        <a:bodyPr/>
        <a:lstStyle/>
        <a:p>
          <a:endParaRPr lang="en-US"/>
        </a:p>
      </dgm:t>
    </dgm:pt>
    <dgm:pt modelId="{83F3F3C6-6C5E-4670-ADA3-653D477C1281}" type="sibTrans" cxnId="{01D554B2-D67D-49A5-A0F7-20C358A87B1A}">
      <dgm:prSet/>
      <dgm:spPr/>
      <dgm:t>
        <a:bodyPr/>
        <a:lstStyle/>
        <a:p>
          <a:endParaRPr lang="en-US"/>
        </a:p>
      </dgm:t>
    </dgm:pt>
    <dgm:pt modelId="{423C5B40-58D6-400C-BCD5-34384F8BBF7C}">
      <dgm:prSet phldrT="[Text]"/>
      <dgm:spPr/>
      <dgm:t>
        <a:bodyPr/>
        <a:lstStyle/>
        <a:p>
          <a:r>
            <a:rPr lang="en-US" dirty="0" smtClean="0"/>
            <a:t>Keep Alive</a:t>
          </a:r>
          <a:endParaRPr lang="en-US" dirty="0"/>
        </a:p>
      </dgm:t>
    </dgm:pt>
    <dgm:pt modelId="{E2A5B019-17F4-44C9-9B3A-ADBAED260B70}" type="parTrans" cxnId="{3945F1BA-7DAB-4596-8A18-B1ECAA0C0D84}">
      <dgm:prSet/>
      <dgm:spPr/>
      <dgm:t>
        <a:bodyPr/>
        <a:lstStyle/>
        <a:p>
          <a:endParaRPr lang="en-US"/>
        </a:p>
      </dgm:t>
    </dgm:pt>
    <dgm:pt modelId="{9AE836E9-C852-4F8B-8981-A4D4EB7E5BDE}" type="sibTrans" cxnId="{3945F1BA-7DAB-4596-8A18-B1ECAA0C0D84}">
      <dgm:prSet/>
      <dgm:spPr/>
      <dgm:t>
        <a:bodyPr/>
        <a:lstStyle/>
        <a:p>
          <a:endParaRPr lang="en-US"/>
        </a:p>
      </dgm:t>
    </dgm:pt>
    <dgm:pt modelId="{6971E981-229A-4909-AFAE-F03F82B8E634}">
      <dgm:prSet phldrT="[Text]"/>
      <dgm:spPr/>
      <dgm:t>
        <a:bodyPr/>
        <a:lstStyle/>
        <a:p>
          <a:r>
            <a:rPr lang="en-US" dirty="0" smtClean="0"/>
            <a:t>The pieces I hold</a:t>
          </a:r>
          <a:endParaRPr lang="en-US" dirty="0"/>
        </a:p>
      </dgm:t>
    </dgm:pt>
    <dgm:pt modelId="{32FEE58B-AD10-46AD-A16E-7FE6D68ACA40}" type="parTrans" cxnId="{9F9427AB-502E-4B29-8458-238840163908}">
      <dgm:prSet/>
      <dgm:spPr/>
      <dgm:t>
        <a:bodyPr/>
        <a:lstStyle/>
        <a:p>
          <a:endParaRPr lang="en-US"/>
        </a:p>
      </dgm:t>
    </dgm:pt>
    <dgm:pt modelId="{A0213694-65F3-4704-AD4B-B95DD25BBE23}" type="sibTrans" cxnId="{9F9427AB-502E-4B29-8458-238840163908}">
      <dgm:prSet/>
      <dgm:spPr/>
      <dgm:t>
        <a:bodyPr/>
        <a:lstStyle/>
        <a:p>
          <a:endParaRPr lang="en-US"/>
        </a:p>
      </dgm:t>
    </dgm:pt>
    <dgm:pt modelId="{21C41ED5-7FCB-45AB-A4D6-7176CA2BD098}">
      <dgm:prSet phldrT="[Text]"/>
      <dgm:spPr/>
      <dgm:t>
        <a:bodyPr/>
        <a:lstStyle/>
        <a:p>
          <a:r>
            <a:rPr lang="en-US" dirty="0" smtClean="0"/>
            <a:t>I have a certain piece</a:t>
          </a:r>
          <a:endParaRPr lang="en-US" dirty="0"/>
        </a:p>
      </dgm:t>
    </dgm:pt>
    <dgm:pt modelId="{92DC5C0D-FBBB-4402-A9D7-01901E941997}" type="parTrans" cxnId="{CA27151B-F1A1-43E0-BBAB-C8CB12FFB13B}">
      <dgm:prSet/>
      <dgm:spPr/>
      <dgm:t>
        <a:bodyPr/>
        <a:lstStyle/>
        <a:p>
          <a:endParaRPr lang="en-US"/>
        </a:p>
      </dgm:t>
    </dgm:pt>
    <dgm:pt modelId="{AA18347E-B368-4929-88EB-1D45D32E639E}" type="sibTrans" cxnId="{CA27151B-F1A1-43E0-BBAB-C8CB12FFB13B}">
      <dgm:prSet/>
      <dgm:spPr/>
      <dgm:t>
        <a:bodyPr/>
        <a:lstStyle/>
        <a:p>
          <a:endParaRPr lang="en-US"/>
        </a:p>
      </dgm:t>
    </dgm:pt>
    <dgm:pt modelId="{20DF3C98-8984-4769-A954-13D43CE6C64E}">
      <dgm:prSet phldrT="[Text]"/>
      <dgm:spPr/>
      <dgm:t>
        <a:bodyPr/>
        <a:lstStyle/>
        <a:p>
          <a:r>
            <a:rPr lang="en-US" dirty="0" smtClean="0"/>
            <a:t>Handshake</a:t>
          </a:r>
          <a:endParaRPr lang="en-US" dirty="0"/>
        </a:p>
      </dgm:t>
    </dgm:pt>
    <dgm:pt modelId="{8D0962D7-45D0-4BA5-9A55-54AB1DF64691}" type="parTrans" cxnId="{E6E6063D-F568-4869-BB7E-F851BABC3ECF}">
      <dgm:prSet/>
      <dgm:spPr/>
      <dgm:t>
        <a:bodyPr/>
        <a:lstStyle/>
        <a:p>
          <a:endParaRPr lang="en-US"/>
        </a:p>
      </dgm:t>
    </dgm:pt>
    <dgm:pt modelId="{01E29AF6-6762-45F9-961F-31D1FE9DAC50}" type="sibTrans" cxnId="{E6E6063D-F568-4869-BB7E-F851BABC3ECF}">
      <dgm:prSet/>
      <dgm:spPr/>
      <dgm:t>
        <a:bodyPr/>
        <a:lstStyle/>
        <a:p>
          <a:endParaRPr lang="en-US"/>
        </a:p>
      </dgm:t>
    </dgm:pt>
    <dgm:pt modelId="{941E8B82-55A9-46E6-8284-12C111C24A17}">
      <dgm:prSet phldrT="[Text]"/>
      <dgm:spPr/>
      <dgm:t>
        <a:bodyPr/>
        <a:lstStyle/>
        <a:p>
          <a:r>
            <a:rPr lang="en-US" dirty="0" smtClean="0"/>
            <a:t>Identify each other</a:t>
          </a:r>
          <a:endParaRPr lang="en-US" dirty="0"/>
        </a:p>
      </dgm:t>
    </dgm:pt>
    <dgm:pt modelId="{8B83D82C-DC26-4D8B-844D-9E8FFE7815D4}" type="parTrans" cxnId="{CEE13019-BA24-4909-91FD-6EC98D5EA2EF}">
      <dgm:prSet/>
      <dgm:spPr/>
      <dgm:t>
        <a:bodyPr/>
        <a:lstStyle/>
        <a:p>
          <a:endParaRPr lang="en-US"/>
        </a:p>
      </dgm:t>
    </dgm:pt>
    <dgm:pt modelId="{08D910F2-FED8-48B8-BED4-3C36CAFC1200}" type="sibTrans" cxnId="{CEE13019-BA24-4909-91FD-6EC98D5EA2EF}">
      <dgm:prSet/>
      <dgm:spPr/>
      <dgm:t>
        <a:bodyPr/>
        <a:lstStyle/>
        <a:p>
          <a:endParaRPr lang="en-US"/>
        </a:p>
      </dgm:t>
    </dgm:pt>
    <dgm:pt modelId="{B0F66389-B12F-463C-908A-93722B4BFA05}">
      <dgm:prSet phldrT="[Text]"/>
      <dgm:spPr/>
      <dgm:t>
        <a:bodyPr/>
        <a:lstStyle/>
        <a:p>
          <a:r>
            <a:rPr lang="en-US" dirty="0" smtClean="0"/>
            <a:t>I’m still here</a:t>
          </a:r>
          <a:endParaRPr lang="en-US" dirty="0"/>
        </a:p>
      </dgm:t>
    </dgm:pt>
    <dgm:pt modelId="{820887E3-FE8C-4F8F-932F-573468B2512C}" type="parTrans" cxnId="{15A56A86-EBCB-41DE-8636-E4B48E652208}">
      <dgm:prSet/>
      <dgm:spPr/>
      <dgm:t>
        <a:bodyPr/>
        <a:lstStyle/>
        <a:p>
          <a:endParaRPr lang="en-US"/>
        </a:p>
      </dgm:t>
    </dgm:pt>
    <dgm:pt modelId="{FB68D357-3902-4E56-A750-969F1EBB1C12}" type="sibTrans" cxnId="{15A56A86-EBCB-41DE-8636-E4B48E652208}">
      <dgm:prSet/>
      <dgm:spPr/>
      <dgm:t>
        <a:bodyPr/>
        <a:lstStyle/>
        <a:p>
          <a:endParaRPr lang="en-US"/>
        </a:p>
      </dgm:t>
    </dgm:pt>
    <dgm:pt modelId="{41AF0F77-B298-48D2-9B09-6707F0A0E84D}" type="pres">
      <dgm:prSet presAssocID="{02501BF8-C768-470D-893C-9C451558A662}" presName="Name0" presStyleCnt="0">
        <dgm:presLayoutVars>
          <dgm:dir/>
          <dgm:animLvl val="lvl"/>
          <dgm:resizeHandles val="exact"/>
        </dgm:presLayoutVars>
      </dgm:prSet>
      <dgm:spPr/>
    </dgm:pt>
    <dgm:pt modelId="{54238954-C52A-4A6B-A810-81955D052DD0}" type="pres">
      <dgm:prSet presAssocID="{20DF3C98-8984-4769-A954-13D43CE6C64E}" presName="linNode" presStyleCnt="0"/>
      <dgm:spPr/>
    </dgm:pt>
    <dgm:pt modelId="{813EC762-0A99-4F9E-A56B-67651BF43EB0}" type="pres">
      <dgm:prSet presAssocID="{20DF3C98-8984-4769-A954-13D43CE6C64E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ABD5F-B1BE-42C1-B468-E8D65C5FF97D}" type="pres">
      <dgm:prSet presAssocID="{20DF3C98-8984-4769-A954-13D43CE6C64E}" presName="descendantText" presStyleLbl="alignAccFollowNode1" presStyleIdx="0" presStyleCnt="4">
        <dgm:presLayoutVars>
          <dgm:bulletEnabled val="1"/>
        </dgm:presLayoutVars>
      </dgm:prSet>
      <dgm:spPr/>
    </dgm:pt>
    <dgm:pt modelId="{158FBB22-C4C7-4C10-835E-42BA544A840C}" type="pres">
      <dgm:prSet presAssocID="{01E29AF6-6762-45F9-961F-31D1FE9DAC50}" presName="sp" presStyleCnt="0"/>
      <dgm:spPr/>
    </dgm:pt>
    <dgm:pt modelId="{37D67AEE-3E30-4FB6-B566-A31AC258D386}" type="pres">
      <dgm:prSet presAssocID="{74956604-0B86-46C5-BC8D-38422948469A}" presName="linNode" presStyleCnt="0"/>
      <dgm:spPr/>
    </dgm:pt>
    <dgm:pt modelId="{244ADBE4-FC1E-4760-B55E-F6A51A3C422F}" type="pres">
      <dgm:prSet presAssocID="{74956604-0B86-46C5-BC8D-38422948469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C22A652-637E-4C4C-923A-44424E6C6A53}" type="pres">
      <dgm:prSet presAssocID="{74956604-0B86-46C5-BC8D-38422948469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C75D8-DF99-4F66-9A4D-F39B35DC06A7}" type="pres">
      <dgm:prSet presAssocID="{85C9CBFC-25AF-4361-B587-82566F9BC52F}" presName="sp" presStyleCnt="0"/>
      <dgm:spPr/>
    </dgm:pt>
    <dgm:pt modelId="{FA20700D-F1D4-4057-86CE-2B1CC3698902}" type="pres">
      <dgm:prSet presAssocID="{E4F8B905-3E21-439E-B258-8F6E33FBCC0A}" presName="linNode" presStyleCnt="0"/>
      <dgm:spPr/>
    </dgm:pt>
    <dgm:pt modelId="{742074B2-D7DE-4E44-BBF0-375DC44F2E4D}" type="pres">
      <dgm:prSet presAssocID="{E4F8B905-3E21-439E-B258-8F6E33FBCC0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C989E56-E4C3-4AB8-AD14-0F7E7796F4C9}" type="pres">
      <dgm:prSet presAssocID="{E4F8B905-3E21-439E-B258-8F6E33FBCC0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CAA8D-36F5-40FB-8324-556D08965E3F}" type="pres">
      <dgm:prSet presAssocID="{83F3F3C6-6C5E-4670-ADA3-653D477C1281}" presName="sp" presStyleCnt="0"/>
      <dgm:spPr/>
    </dgm:pt>
    <dgm:pt modelId="{265F9619-8957-4478-A2EE-0E3C19FE602B}" type="pres">
      <dgm:prSet presAssocID="{423C5B40-58D6-400C-BCD5-34384F8BBF7C}" presName="linNode" presStyleCnt="0"/>
      <dgm:spPr/>
    </dgm:pt>
    <dgm:pt modelId="{918FF031-3371-4A0B-B08A-3DB4BFA5D842}" type="pres">
      <dgm:prSet presAssocID="{423C5B40-58D6-400C-BCD5-34384F8BBF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117B4-3F8E-4FD6-8B74-4EF43DA66CFD}" type="pres">
      <dgm:prSet presAssocID="{423C5B40-58D6-400C-BCD5-34384F8BBF7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29847B7-9709-49FD-96E3-0A4D8B67AB9A}" srcId="{02501BF8-C768-470D-893C-9C451558A662}" destId="{74956604-0B86-46C5-BC8D-38422948469A}" srcOrd="1" destOrd="0" parTransId="{6CFE0B30-3126-4662-AC6C-231555393CAD}" sibTransId="{85C9CBFC-25AF-4361-B587-82566F9BC52F}"/>
    <dgm:cxn modelId="{EE98F9A3-A388-44D9-9E70-E5A1C121E594}" type="presOf" srcId="{941E8B82-55A9-46E6-8284-12C111C24A17}" destId="{988ABD5F-B1BE-42C1-B468-E8D65C5FF97D}" srcOrd="0" destOrd="0" presId="urn:microsoft.com/office/officeart/2005/8/layout/vList5"/>
    <dgm:cxn modelId="{1E4C4007-A788-485D-A6DD-E6C539B0A36B}" type="presOf" srcId="{B0F66389-B12F-463C-908A-93722B4BFA05}" destId="{E7D117B4-3F8E-4FD6-8B74-4EF43DA66CFD}" srcOrd="0" destOrd="0" presId="urn:microsoft.com/office/officeart/2005/8/layout/vList5"/>
    <dgm:cxn modelId="{173C407F-C9EE-43E6-BC28-54627C8321C5}" type="presOf" srcId="{20DF3C98-8984-4769-A954-13D43CE6C64E}" destId="{813EC762-0A99-4F9E-A56B-67651BF43EB0}" srcOrd="0" destOrd="0" presId="urn:microsoft.com/office/officeart/2005/8/layout/vList5"/>
    <dgm:cxn modelId="{3E49156C-4836-4F6E-B064-CE9F7D3F0AA4}" type="presOf" srcId="{21C41ED5-7FCB-45AB-A4D6-7176CA2BD098}" destId="{EC989E56-E4C3-4AB8-AD14-0F7E7796F4C9}" srcOrd="0" destOrd="0" presId="urn:microsoft.com/office/officeart/2005/8/layout/vList5"/>
    <dgm:cxn modelId="{15A56A86-EBCB-41DE-8636-E4B48E652208}" srcId="{423C5B40-58D6-400C-BCD5-34384F8BBF7C}" destId="{B0F66389-B12F-463C-908A-93722B4BFA05}" srcOrd="0" destOrd="0" parTransId="{820887E3-FE8C-4F8F-932F-573468B2512C}" sibTransId="{FB68D357-3902-4E56-A750-969F1EBB1C12}"/>
    <dgm:cxn modelId="{CA27151B-F1A1-43E0-BBAB-C8CB12FFB13B}" srcId="{E4F8B905-3E21-439E-B258-8F6E33FBCC0A}" destId="{21C41ED5-7FCB-45AB-A4D6-7176CA2BD098}" srcOrd="0" destOrd="0" parTransId="{92DC5C0D-FBBB-4402-A9D7-01901E941997}" sibTransId="{AA18347E-B368-4929-88EB-1D45D32E639E}"/>
    <dgm:cxn modelId="{3945F1BA-7DAB-4596-8A18-B1ECAA0C0D84}" srcId="{02501BF8-C768-470D-893C-9C451558A662}" destId="{423C5B40-58D6-400C-BCD5-34384F8BBF7C}" srcOrd="3" destOrd="0" parTransId="{E2A5B019-17F4-44C9-9B3A-ADBAED260B70}" sibTransId="{9AE836E9-C852-4F8B-8981-A4D4EB7E5BDE}"/>
    <dgm:cxn modelId="{9F9427AB-502E-4B29-8458-238840163908}" srcId="{74956604-0B86-46C5-BC8D-38422948469A}" destId="{6971E981-229A-4909-AFAE-F03F82B8E634}" srcOrd="0" destOrd="0" parTransId="{32FEE58B-AD10-46AD-A16E-7FE6D68ACA40}" sibTransId="{A0213694-65F3-4704-AD4B-B95DD25BBE23}"/>
    <dgm:cxn modelId="{4AB821C6-C236-42E8-BD8F-2EBDE56FF457}" type="presOf" srcId="{423C5B40-58D6-400C-BCD5-34384F8BBF7C}" destId="{918FF031-3371-4A0B-B08A-3DB4BFA5D842}" srcOrd="0" destOrd="0" presId="urn:microsoft.com/office/officeart/2005/8/layout/vList5"/>
    <dgm:cxn modelId="{9DD6A7A6-31C7-439F-8AE2-60583AC00DB0}" type="presOf" srcId="{E4F8B905-3E21-439E-B258-8F6E33FBCC0A}" destId="{742074B2-D7DE-4E44-BBF0-375DC44F2E4D}" srcOrd="0" destOrd="0" presId="urn:microsoft.com/office/officeart/2005/8/layout/vList5"/>
    <dgm:cxn modelId="{70909A91-563B-4354-9ECC-F75BF1536026}" type="presOf" srcId="{6971E981-229A-4909-AFAE-F03F82B8E634}" destId="{5C22A652-637E-4C4C-923A-44424E6C6A53}" srcOrd="0" destOrd="0" presId="urn:microsoft.com/office/officeart/2005/8/layout/vList5"/>
    <dgm:cxn modelId="{E6E6063D-F568-4869-BB7E-F851BABC3ECF}" srcId="{02501BF8-C768-470D-893C-9C451558A662}" destId="{20DF3C98-8984-4769-A954-13D43CE6C64E}" srcOrd="0" destOrd="0" parTransId="{8D0962D7-45D0-4BA5-9A55-54AB1DF64691}" sibTransId="{01E29AF6-6762-45F9-961F-31D1FE9DAC50}"/>
    <dgm:cxn modelId="{23BCB837-6F30-426E-BDE5-D706D3F0665F}" type="presOf" srcId="{74956604-0B86-46C5-BC8D-38422948469A}" destId="{244ADBE4-FC1E-4760-B55E-F6A51A3C422F}" srcOrd="0" destOrd="0" presId="urn:microsoft.com/office/officeart/2005/8/layout/vList5"/>
    <dgm:cxn modelId="{CEE13019-BA24-4909-91FD-6EC98D5EA2EF}" srcId="{20DF3C98-8984-4769-A954-13D43CE6C64E}" destId="{941E8B82-55A9-46E6-8284-12C111C24A17}" srcOrd="0" destOrd="0" parTransId="{8B83D82C-DC26-4D8B-844D-9E8FFE7815D4}" sibTransId="{08D910F2-FED8-48B8-BED4-3C36CAFC1200}"/>
    <dgm:cxn modelId="{2D411D08-B6A7-47C1-8794-9816F10642EF}" type="presOf" srcId="{02501BF8-C768-470D-893C-9C451558A662}" destId="{41AF0F77-B298-48D2-9B09-6707F0A0E84D}" srcOrd="0" destOrd="0" presId="urn:microsoft.com/office/officeart/2005/8/layout/vList5"/>
    <dgm:cxn modelId="{01D554B2-D67D-49A5-A0F7-20C358A87B1A}" srcId="{02501BF8-C768-470D-893C-9C451558A662}" destId="{E4F8B905-3E21-439E-B258-8F6E33FBCC0A}" srcOrd="2" destOrd="0" parTransId="{8A97E161-D230-44D2-BA2E-17A5DADDEC06}" sibTransId="{83F3F3C6-6C5E-4670-ADA3-653D477C1281}"/>
    <dgm:cxn modelId="{D99F1337-4F09-4859-9908-11CB1225D3B7}" type="presParOf" srcId="{41AF0F77-B298-48D2-9B09-6707F0A0E84D}" destId="{54238954-C52A-4A6B-A810-81955D052DD0}" srcOrd="0" destOrd="0" presId="urn:microsoft.com/office/officeart/2005/8/layout/vList5"/>
    <dgm:cxn modelId="{FF8411B2-134C-40EA-8250-15B7729867FA}" type="presParOf" srcId="{54238954-C52A-4A6B-A810-81955D052DD0}" destId="{813EC762-0A99-4F9E-A56B-67651BF43EB0}" srcOrd="0" destOrd="0" presId="urn:microsoft.com/office/officeart/2005/8/layout/vList5"/>
    <dgm:cxn modelId="{7DB64732-C270-4BC2-9B2B-9F7407646638}" type="presParOf" srcId="{54238954-C52A-4A6B-A810-81955D052DD0}" destId="{988ABD5F-B1BE-42C1-B468-E8D65C5FF97D}" srcOrd="1" destOrd="0" presId="urn:microsoft.com/office/officeart/2005/8/layout/vList5"/>
    <dgm:cxn modelId="{4D2D2FD6-81F5-4E8B-84DB-9D394F56ABA4}" type="presParOf" srcId="{41AF0F77-B298-48D2-9B09-6707F0A0E84D}" destId="{158FBB22-C4C7-4C10-835E-42BA544A840C}" srcOrd="1" destOrd="0" presId="urn:microsoft.com/office/officeart/2005/8/layout/vList5"/>
    <dgm:cxn modelId="{63CD6914-15EE-4972-8F10-7161FEDB39E5}" type="presParOf" srcId="{41AF0F77-B298-48D2-9B09-6707F0A0E84D}" destId="{37D67AEE-3E30-4FB6-B566-A31AC258D386}" srcOrd="2" destOrd="0" presId="urn:microsoft.com/office/officeart/2005/8/layout/vList5"/>
    <dgm:cxn modelId="{D9AF041F-8D4A-457A-A3CF-76EBC2C6A996}" type="presParOf" srcId="{37D67AEE-3E30-4FB6-B566-A31AC258D386}" destId="{244ADBE4-FC1E-4760-B55E-F6A51A3C422F}" srcOrd="0" destOrd="0" presId="urn:microsoft.com/office/officeart/2005/8/layout/vList5"/>
    <dgm:cxn modelId="{A1EBA415-BB31-4514-BAC4-6F3F53406FB2}" type="presParOf" srcId="{37D67AEE-3E30-4FB6-B566-A31AC258D386}" destId="{5C22A652-637E-4C4C-923A-44424E6C6A53}" srcOrd="1" destOrd="0" presId="urn:microsoft.com/office/officeart/2005/8/layout/vList5"/>
    <dgm:cxn modelId="{57A697C5-A8EC-4F63-BB69-3D6528A6B865}" type="presParOf" srcId="{41AF0F77-B298-48D2-9B09-6707F0A0E84D}" destId="{A31C75D8-DF99-4F66-9A4D-F39B35DC06A7}" srcOrd="3" destOrd="0" presId="urn:microsoft.com/office/officeart/2005/8/layout/vList5"/>
    <dgm:cxn modelId="{F1BC1763-6754-4D74-80C4-26BA0D90BD11}" type="presParOf" srcId="{41AF0F77-B298-48D2-9B09-6707F0A0E84D}" destId="{FA20700D-F1D4-4057-86CE-2B1CC3698902}" srcOrd="4" destOrd="0" presId="urn:microsoft.com/office/officeart/2005/8/layout/vList5"/>
    <dgm:cxn modelId="{6836C341-813C-4C3C-8991-B21E07BD992F}" type="presParOf" srcId="{FA20700D-F1D4-4057-86CE-2B1CC3698902}" destId="{742074B2-D7DE-4E44-BBF0-375DC44F2E4D}" srcOrd="0" destOrd="0" presId="urn:microsoft.com/office/officeart/2005/8/layout/vList5"/>
    <dgm:cxn modelId="{06AFD179-99BA-4DAA-A2A4-CC4CB1D35CD6}" type="presParOf" srcId="{FA20700D-F1D4-4057-86CE-2B1CC3698902}" destId="{EC989E56-E4C3-4AB8-AD14-0F7E7796F4C9}" srcOrd="1" destOrd="0" presId="urn:microsoft.com/office/officeart/2005/8/layout/vList5"/>
    <dgm:cxn modelId="{9BB72D72-5025-4AFF-911A-C779ACAC33BA}" type="presParOf" srcId="{41AF0F77-B298-48D2-9B09-6707F0A0E84D}" destId="{E17CAA8D-36F5-40FB-8324-556D08965E3F}" srcOrd="5" destOrd="0" presId="urn:microsoft.com/office/officeart/2005/8/layout/vList5"/>
    <dgm:cxn modelId="{70EB5A79-B6A4-4A5A-A5F4-D33B8F3AF1F8}" type="presParOf" srcId="{41AF0F77-B298-48D2-9B09-6707F0A0E84D}" destId="{265F9619-8957-4478-A2EE-0E3C19FE602B}" srcOrd="6" destOrd="0" presId="urn:microsoft.com/office/officeart/2005/8/layout/vList5"/>
    <dgm:cxn modelId="{CAD435D6-F53A-4325-B0D5-D6E630A7FAD6}" type="presParOf" srcId="{265F9619-8957-4478-A2EE-0E3C19FE602B}" destId="{918FF031-3371-4A0B-B08A-3DB4BFA5D842}" srcOrd="0" destOrd="0" presId="urn:microsoft.com/office/officeart/2005/8/layout/vList5"/>
    <dgm:cxn modelId="{9BA2DBCE-6AFB-4631-A3AB-5931954B3048}" type="presParOf" srcId="{265F9619-8957-4478-A2EE-0E3C19FE602B}" destId="{E7D117B4-3F8E-4FD6-8B74-4EF43DA66CF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501BF8-C768-470D-893C-9C451558A662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230FF-99AD-4F5B-A4B7-DA26575EE665}">
      <dgm:prSet phldrT="[Text]"/>
      <dgm:spPr/>
      <dgm:t>
        <a:bodyPr/>
        <a:lstStyle/>
        <a:p>
          <a:r>
            <a:rPr lang="en-US" dirty="0" smtClean="0"/>
            <a:t>Info Hash</a:t>
          </a:r>
          <a:endParaRPr lang="en-US" dirty="0"/>
        </a:p>
      </dgm:t>
    </dgm:pt>
    <dgm:pt modelId="{A56F82AF-C2C1-4D56-8327-64EA76FE0572}" type="parTrans" cxnId="{B59DF392-923F-4953-BE80-FC173AAE8059}">
      <dgm:prSet/>
      <dgm:spPr/>
      <dgm:t>
        <a:bodyPr/>
        <a:lstStyle/>
        <a:p>
          <a:endParaRPr lang="en-US"/>
        </a:p>
      </dgm:t>
    </dgm:pt>
    <dgm:pt modelId="{43D48F11-667A-46EF-9207-6700C1812972}" type="sibTrans" cxnId="{B59DF392-923F-4953-BE80-FC173AAE8059}">
      <dgm:prSet/>
      <dgm:spPr/>
      <dgm:t>
        <a:bodyPr/>
        <a:lstStyle/>
        <a:p>
          <a:endParaRPr lang="en-US"/>
        </a:p>
      </dgm:t>
    </dgm:pt>
    <dgm:pt modelId="{B65B3BBE-3E8D-408A-88A5-DEE581958148}">
      <dgm:prSet phldrT="[Text]"/>
      <dgm:spPr/>
      <dgm:t>
        <a:bodyPr/>
        <a:lstStyle/>
        <a:p>
          <a:r>
            <a:rPr lang="en-US" dirty="0" smtClean="0"/>
            <a:t>An ID of the torrent</a:t>
          </a:r>
          <a:endParaRPr lang="en-US" dirty="0"/>
        </a:p>
      </dgm:t>
    </dgm:pt>
    <dgm:pt modelId="{434370B6-12F4-4739-9DAB-C8DD8821E742}" type="parTrans" cxnId="{D8030697-C03F-46ED-9B01-A830E9854468}">
      <dgm:prSet/>
      <dgm:spPr/>
      <dgm:t>
        <a:bodyPr/>
        <a:lstStyle/>
        <a:p>
          <a:endParaRPr lang="en-US"/>
        </a:p>
      </dgm:t>
    </dgm:pt>
    <dgm:pt modelId="{83B6DE6F-115A-43D2-883E-96B3964DFA61}" type="sibTrans" cxnId="{D8030697-C03F-46ED-9B01-A830E9854468}">
      <dgm:prSet/>
      <dgm:spPr/>
      <dgm:t>
        <a:bodyPr/>
        <a:lstStyle/>
        <a:p>
          <a:endParaRPr lang="en-US"/>
        </a:p>
      </dgm:t>
    </dgm:pt>
    <dgm:pt modelId="{6971E981-229A-4909-AFAE-F03F82B8E634}">
      <dgm:prSet phldrT="[Text]"/>
      <dgm:spPr/>
      <dgm:t>
        <a:bodyPr/>
        <a:lstStyle/>
        <a:p>
          <a:r>
            <a:rPr lang="en-US" dirty="0" smtClean="0"/>
            <a:t>The client stopped / completed</a:t>
          </a:r>
          <a:endParaRPr lang="en-US" dirty="0"/>
        </a:p>
      </dgm:t>
    </dgm:pt>
    <dgm:pt modelId="{74956604-0B86-46C5-BC8D-38422948469A}">
      <dgm:prSet phldrT="[Text]"/>
      <dgm:spPr/>
      <dgm:t>
        <a:bodyPr/>
        <a:lstStyle/>
        <a:p>
          <a:r>
            <a:rPr lang="en-US" dirty="0" smtClean="0"/>
            <a:t>Stopped / Completed</a:t>
          </a:r>
          <a:endParaRPr lang="en-US" dirty="0"/>
        </a:p>
      </dgm:t>
    </dgm:pt>
    <dgm:pt modelId="{85C9CBFC-25AF-4361-B587-82566F9BC52F}" type="sibTrans" cxnId="{929847B7-9709-49FD-96E3-0A4D8B67AB9A}">
      <dgm:prSet/>
      <dgm:spPr/>
      <dgm:t>
        <a:bodyPr/>
        <a:lstStyle/>
        <a:p>
          <a:endParaRPr lang="en-US"/>
        </a:p>
      </dgm:t>
    </dgm:pt>
    <dgm:pt modelId="{6CFE0B30-3126-4662-AC6C-231555393CAD}" type="parTrans" cxnId="{929847B7-9709-49FD-96E3-0A4D8B67AB9A}">
      <dgm:prSet/>
      <dgm:spPr/>
      <dgm:t>
        <a:bodyPr/>
        <a:lstStyle/>
        <a:p>
          <a:endParaRPr lang="en-US"/>
        </a:p>
      </dgm:t>
    </dgm:pt>
    <dgm:pt modelId="{A0213694-65F3-4704-AD4B-B95DD25BBE23}" type="sibTrans" cxnId="{9F9427AB-502E-4B29-8458-238840163908}">
      <dgm:prSet/>
      <dgm:spPr/>
      <dgm:t>
        <a:bodyPr/>
        <a:lstStyle/>
        <a:p>
          <a:endParaRPr lang="en-US"/>
        </a:p>
      </dgm:t>
    </dgm:pt>
    <dgm:pt modelId="{32FEE58B-AD10-46AD-A16E-7FE6D68ACA40}" type="parTrans" cxnId="{9F9427AB-502E-4B29-8458-238840163908}">
      <dgm:prSet/>
      <dgm:spPr/>
      <dgm:t>
        <a:bodyPr/>
        <a:lstStyle/>
        <a:p>
          <a:endParaRPr lang="en-US"/>
        </a:p>
      </dgm:t>
    </dgm:pt>
    <dgm:pt modelId="{41AF0F77-B298-48D2-9B09-6707F0A0E84D}" type="pres">
      <dgm:prSet presAssocID="{02501BF8-C768-470D-893C-9C451558A662}" presName="Name0" presStyleCnt="0">
        <dgm:presLayoutVars>
          <dgm:dir/>
          <dgm:animLvl val="lvl"/>
          <dgm:resizeHandles val="exact"/>
        </dgm:presLayoutVars>
      </dgm:prSet>
      <dgm:spPr/>
    </dgm:pt>
    <dgm:pt modelId="{376048A1-5934-44CA-A7A5-C7C2F8FEB29B}" type="pres">
      <dgm:prSet presAssocID="{751230FF-99AD-4F5B-A4B7-DA26575EE665}" presName="linNode" presStyleCnt="0"/>
      <dgm:spPr/>
    </dgm:pt>
    <dgm:pt modelId="{371EB7DC-8E74-4C24-85DF-1B4CC913F9A1}" type="pres">
      <dgm:prSet presAssocID="{751230FF-99AD-4F5B-A4B7-DA26575EE6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7A2D616-85FD-476D-BDB3-CDF067B3311A}" type="pres">
      <dgm:prSet presAssocID="{751230FF-99AD-4F5B-A4B7-DA26575EE665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6BC6B-9CFF-4B8F-BD86-9176440302F6}" type="pres">
      <dgm:prSet presAssocID="{43D48F11-667A-46EF-9207-6700C1812972}" presName="sp" presStyleCnt="0"/>
      <dgm:spPr/>
    </dgm:pt>
    <dgm:pt modelId="{37D67AEE-3E30-4FB6-B566-A31AC258D386}" type="pres">
      <dgm:prSet presAssocID="{74956604-0B86-46C5-BC8D-38422948469A}" presName="linNode" presStyleCnt="0"/>
      <dgm:spPr/>
    </dgm:pt>
    <dgm:pt modelId="{244ADBE4-FC1E-4760-B55E-F6A51A3C422F}" type="pres">
      <dgm:prSet presAssocID="{74956604-0B86-46C5-BC8D-38422948469A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2A652-637E-4C4C-923A-44424E6C6A53}" type="pres">
      <dgm:prSet presAssocID="{74956604-0B86-46C5-BC8D-38422948469A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8C3E2F-4210-4E8C-806F-DC97EF518A4E}" type="presOf" srcId="{02501BF8-C768-470D-893C-9C451558A662}" destId="{41AF0F77-B298-48D2-9B09-6707F0A0E84D}" srcOrd="0" destOrd="0" presId="urn:microsoft.com/office/officeart/2005/8/layout/vList5"/>
    <dgm:cxn modelId="{44DE001A-6E57-463D-80E3-88231554C1DA}" type="presOf" srcId="{74956604-0B86-46C5-BC8D-38422948469A}" destId="{244ADBE4-FC1E-4760-B55E-F6A51A3C422F}" srcOrd="0" destOrd="0" presId="urn:microsoft.com/office/officeart/2005/8/layout/vList5"/>
    <dgm:cxn modelId="{95FC2ECF-81C5-4C05-9088-68A66339441E}" type="presOf" srcId="{751230FF-99AD-4F5B-A4B7-DA26575EE665}" destId="{371EB7DC-8E74-4C24-85DF-1B4CC913F9A1}" srcOrd="0" destOrd="0" presId="urn:microsoft.com/office/officeart/2005/8/layout/vList5"/>
    <dgm:cxn modelId="{C742DA50-06E2-4A19-A650-43D7B2046A2D}" type="presOf" srcId="{6971E981-229A-4909-AFAE-F03F82B8E634}" destId="{5C22A652-637E-4C4C-923A-44424E6C6A53}" srcOrd="0" destOrd="0" presId="urn:microsoft.com/office/officeart/2005/8/layout/vList5"/>
    <dgm:cxn modelId="{B59DF392-923F-4953-BE80-FC173AAE8059}" srcId="{02501BF8-C768-470D-893C-9C451558A662}" destId="{751230FF-99AD-4F5B-A4B7-DA26575EE665}" srcOrd="0" destOrd="0" parTransId="{A56F82AF-C2C1-4D56-8327-64EA76FE0572}" sibTransId="{43D48F11-667A-46EF-9207-6700C1812972}"/>
    <dgm:cxn modelId="{9F9427AB-502E-4B29-8458-238840163908}" srcId="{74956604-0B86-46C5-BC8D-38422948469A}" destId="{6971E981-229A-4909-AFAE-F03F82B8E634}" srcOrd="0" destOrd="0" parTransId="{32FEE58B-AD10-46AD-A16E-7FE6D68ACA40}" sibTransId="{A0213694-65F3-4704-AD4B-B95DD25BBE23}"/>
    <dgm:cxn modelId="{D8030697-C03F-46ED-9B01-A830E9854468}" srcId="{751230FF-99AD-4F5B-A4B7-DA26575EE665}" destId="{B65B3BBE-3E8D-408A-88A5-DEE581958148}" srcOrd="0" destOrd="0" parTransId="{434370B6-12F4-4739-9DAB-C8DD8821E742}" sibTransId="{83B6DE6F-115A-43D2-883E-96B3964DFA61}"/>
    <dgm:cxn modelId="{929847B7-9709-49FD-96E3-0A4D8B67AB9A}" srcId="{02501BF8-C768-470D-893C-9C451558A662}" destId="{74956604-0B86-46C5-BC8D-38422948469A}" srcOrd="1" destOrd="0" parTransId="{6CFE0B30-3126-4662-AC6C-231555393CAD}" sibTransId="{85C9CBFC-25AF-4361-B587-82566F9BC52F}"/>
    <dgm:cxn modelId="{536168C8-A920-4717-A5ED-F3D2730B50CC}" type="presOf" srcId="{B65B3BBE-3E8D-408A-88A5-DEE581958148}" destId="{17A2D616-85FD-476D-BDB3-CDF067B3311A}" srcOrd="0" destOrd="0" presId="urn:microsoft.com/office/officeart/2005/8/layout/vList5"/>
    <dgm:cxn modelId="{DF3E4A1B-257E-470B-BB58-8137BEAB4A42}" type="presParOf" srcId="{41AF0F77-B298-48D2-9B09-6707F0A0E84D}" destId="{376048A1-5934-44CA-A7A5-C7C2F8FEB29B}" srcOrd="0" destOrd="0" presId="urn:microsoft.com/office/officeart/2005/8/layout/vList5"/>
    <dgm:cxn modelId="{716C2A5D-FC0D-40BB-BDC3-8FDA3BBF5D78}" type="presParOf" srcId="{376048A1-5934-44CA-A7A5-C7C2F8FEB29B}" destId="{371EB7DC-8E74-4C24-85DF-1B4CC913F9A1}" srcOrd="0" destOrd="0" presId="urn:microsoft.com/office/officeart/2005/8/layout/vList5"/>
    <dgm:cxn modelId="{FB0E0277-FCAE-4B94-BAA7-A9ACFDEA3E22}" type="presParOf" srcId="{376048A1-5934-44CA-A7A5-C7C2F8FEB29B}" destId="{17A2D616-85FD-476D-BDB3-CDF067B3311A}" srcOrd="1" destOrd="0" presId="urn:microsoft.com/office/officeart/2005/8/layout/vList5"/>
    <dgm:cxn modelId="{4A336168-F8A2-48D8-A368-50504191CE1B}" type="presParOf" srcId="{41AF0F77-B298-48D2-9B09-6707F0A0E84D}" destId="{E546BC6B-9CFF-4B8F-BD86-9176440302F6}" srcOrd="1" destOrd="0" presId="urn:microsoft.com/office/officeart/2005/8/layout/vList5"/>
    <dgm:cxn modelId="{6C10FAC2-3F74-4ED8-A038-39EFD32C8F41}" type="presParOf" srcId="{41AF0F77-B298-48D2-9B09-6707F0A0E84D}" destId="{37D67AEE-3E30-4FB6-B566-A31AC258D386}" srcOrd="2" destOrd="0" presId="urn:microsoft.com/office/officeart/2005/8/layout/vList5"/>
    <dgm:cxn modelId="{175FE461-7B3A-4B72-8346-45BA7D9AABB6}" type="presParOf" srcId="{37D67AEE-3E30-4FB6-B566-A31AC258D386}" destId="{244ADBE4-FC1E-4760-B55E-F6A51A3C422F}" srcOrd="0" destOrd="0" presId="urn:microsoft.com/office/officeart/2005/8/layout/vList5"/>
    <dgm:cxn modelId="{A511E5F8-6272-4D2B-BD89-C803063B456C}" type="presParOf" srcId="{37D67AEE-3E30-4FB6-B566-A31AC258D386}" destId="{5C22A652-637E-4C4C-923A-44424E6C6A5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501BF8-C768-470D-893C-9C451558A662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230FF-99AD-4F5B-A4B7-DA26575EE665}">
      <dgm:prSet phldrT="[Text]"/>
      <dgm:spPr/>
      <dgm:t>
        <a:bodyPr/>
        <a:lstStyle/>
        <a:p>
          <a:r>
            <a:rPr lang="en-US" dirty="0" smtClean="0"/>
            <a:t>Peers</a:t>
          </a:r>
          <a:endParaRPr lang="en-US" dirty="0"/>
        </a:p>
      </dgm:t>
    </dgm:pt>
    <dgm:pt modelId="{A56F82AF-C2C1-4D56-8327-64EA76FE0572}" type="parTrans" cxnId="{B59DF392-923F-4953-BE80-FC173AAE8059}">
      <dgm:prSet/>
      <dgm:spPr/>
      <dgm:t>
        <a:bodyPr/>
        <a:lstStyle/>
        <a:p>
          <a:endParaRPr lang="en-US"/>
        </a:p>
      </dgm:t>
    </dgm:pt>
    <dgm:pt modelId="{43D48F11-667A-46EF-9207-6700C1812972}" type="sibTrans" cxnId="{B59DF392-923F-4953-BE80-FC173AAE8059}">
      <dgm:prSet/>
      <dgm:spPr/>
      <dgm:t>
        <a:bodyPr/>
        <a:lstStyle/>
        <a:p>
          <a:endParaRPr lang="en-US"/>
        </a:p>
      </dgm:t>
    </dgm:pt>
    <dgm:pt modelId="{B585B945-D556-42E9-A4DA-457DA34AE7D9}">
      <dgm:prSet phldrT="[Text]"/>
      <dgm:spPr/>
      <dgm:t>
        <a:bodyPr/>
        <a:lstStyle/>
        <a:p>
          <a:r>
            <a:rPr lang="en-US" dirty="0" smtClean="0"/>
            <a:t>A subset of peers from the swarm</a:t>
          </a:r>
          <a:endParaRPr lang="en-US" dirty="0"/>
        </a:p>
      </dgm:t>
    </dgm:pt>
    <dgm:pt modelId="{11EC7A8D-C267-48ED-8390-5DE77B3AC769}" type="parTrans" cxnId="{7AD9E709-EACB-4CDF-9AB3-480BD73ADB78}">
      <dgm:prSet/>
      <dgm:spPr/>
      <dgm:t>
        <a:bodyPr/>
        <a:lstStyle/>
        <a:p>
          <a:endParaRPr lang="en-US"/>
        </a:p>
      </dgm:t>
    </dgm:pt>
    <dgm:pt modelId="{03098E9F-8E1A-4C85-B960-4A0FFDDCBE3F}" type="sibTrans" cxnId="{7AD9E709-EACB-4CDF-9AB3-480BD73ADB78}">
      <dgm:prSet/>
      <dgm:spPr/>
      <dgm:t>
        <a:bodyPr/>
        <a:lstStyle/>
        <a:p>
          <a:endParaRPr lang="en-US"/>
        </a:p>
      </dgm:t>
    </dgm:pt>
    <dgm:pt modelId="{41AF0F77-B298-48D2-9B09-6707F0A0E84D}" type="pres">
      <dgm:prSet presAssocID="{02501BF8-C768-470D-893C-9C451558A662}" presName="Name0" presStyleCnt="0">
        <dgm:presLayoutVars>
          <dgm:dir/>
          <dgm:animLvl val="lvl"/>
          <dgm:resizeHandles val="exact"/>
        </dgm:presLayoutVars>
      </dgm:prSet>
      <dgm:spPr/>
    </dgm:pt>
    <dgm:pt modelId="{376048A1-5934-44CA-A7A5-C7C2F8FEB29B}" type="pres">
      <dgm:prSet presAssocID="{751230FF-99AD-4F5B-A4B7-DA26575EE665}" presName="linNode" presStyleCnt="0"/>
      <dgm:spPr/>
    </dgm:pt>
    <dgm:pt modelId="{371EB7DC-8E74-4C24-85DF-1B4CC913F9A1}" type="pres">
      <dgm:prSet presAssocID="{751230FF-99AD-4F5B-A4B7-DA26575EE665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2D616-85FD-476D-BDB3-CDF067B3311A}" type="pres">
      <dgm:prSet presAssocID="{751230FF-99AD-4F5B-A4B7-DA26575EE66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054CD3-AF8F-4306-B83A-DF73811B1B72}" type="presOf" srcId="{751230FF-99AD-4F5B-A4B7-DA26575EE665}" destId="{371EB7DC-8E74-4C24-85DF-1B4CC913F9A1}" srcOrd="0" destOrd="0" presId="urn:microsoft.com/office/officeart/2005/8/layout/vList5"/>
    <dgm:cxn modelId="{FD10C0E6-C328-46DB-9B3B-B1FF86B996D5}" type="presOf" srcId="{B585B945-D556-42E9-A4DA-457DA34AE7D9}" destId="{17A2D616-85FD-476D-BDB3-CDF067B3311A}" srcOrd="0" destOrd="0" presId="urn:microsoft.com/office/officeart/2005/8/layout/vList5"/>
    <dgm:cxn modelId="{7AD9E709-EACB-4CDF-9AB3-480BD73ADB78}" srcId="{751230FF-99AD-4F5B-A4B7-DA26575EE665}" destId="{B585B945-D556-42E9-A4DA-457DA34AE7D9}" srcOrd="0" destOrd="0" parTransId="{11EC7A8D-C267-48ED-8390-5DE77B3AC769}" sibTransId="{03098E9F-8E1A-4C85-B960-4A0FFDDCBE3F}"/>
    <dgm:cxn modelId="{A3D5645E-6379-454C-A57E-790EE942F2C1}" type="presOf" srcId="{02501BF8-C768-470D-893C-9C451558A662}" destId="{41AF0F77-B298-48D2-9B09-6707F0A0E84D}" srcOrd="0" destOrd="0" presId="urn:microsoft.com/office/officeart/2005/8/layout/vList5"/>
    <dgm:cxn modelId="{B59DF392-923F-4953-BE80-FC173AAE8059}" srcId="{02501BF8-C768-470D-893C-9C451558A662}" destId="{751230FF-99AD-4F5B-A4B7-DA26575EE665}" srcOrd="0" destOrd="0" parTransId="{A56F82AF-C2C1-4D56-8327-64EA76FE0572}" sibTransId="{43D48F11-667A-46EF-9207-6700C1812972}"/>
    <dgm:cxn modelId="{4790CDA4-EF3A-4C8C-A72A-23E38301FA93}" type="presParOf" srcId="{41AF0F77-B298-48D2-9B09-6707F0A0E84D}" destId="{376048A1-5934-44CA-A7A5-C7C2F8FEB29B}" srcOrd="0" destOrd="0" presId="urn:microsoft.com/office/officeart/2005/8/layout/vList5"/>
    <dgm:cxn modelId="{7D69E35C-9AB8-4F1E-BA60-D8B09B5E8186}" type="presParOf" srcId="{376048A1-5934-44CA-A7A5-C7C2F8FEB29B}" destId="{371EB7DC-8E74-4C24-85DF-1B4CC913F9A1}" srcOrd="0" destOrd="0" presId="urn:microsoft.com/office/officeart/2005/8/layout/vList5"/>
    <dgm:cxn modelId="{4D3DECD1-E81D-4F47-BB7B-E39D47DDDE82}" type="presParOf" srcId="{376048A1-5934-44CA-A7A5-C7C2F8FEB29B}" destId="{17A2D616-85FD-476D-BDB3-CDF067B3311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2E846E-732F-41B4-AB81-58C717F1913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1DDB94-97AF-4A4E-995B-383B3DFE6B4E}">
      <dgm:prSet phldrT="[Text]"/>
      <dgm:spPr/>
      <dgm:t>
        <a:bodyPr/>
        <a:lstStyle/>
        <a:p>
          <a:r>
            <a:rPr lang="en-US" dirty="0" smtClean="0"/>
            <a:t>Identify peer abandonment</a:t>
          </a:r>
          <a:endParaRPr lang="en-US" dirty="0"/>
        </a:p>
      </dgm:t>
    </dgm:pt>
    <dgm:pt modelId="{37EF22A5-C958-42A5-B17E-896A54E5F2B7}" type="parTrans" cxnId="{58FA62C3-95E9-4BAB-BD16-723F1319749D}">
      <dgm:prSet/>
      <dgm:spPr/>
      <dgm:t>
        <a:bodyPr/>
        <a:lstStyle/>
        <a:p>
          <a:endParaRPr lang="en-US"/>
        </a:p>
      </dgm:t>
    </dgm:pt>
    <dgm:pt modelId="{A724EE44-1C17-47B0-927F-DD7FB390CF0F}" type="sibTrans" cxnId="{58FA62C3-95E9-4BAB-BD16-723F1319749D}">
      <dgm:prSet/>
      <dgm:spPr/>
      <dgm:t>
        <a:bodyPr/>
        <a:lstStyle/>
        <a:p>
          <a:endParaRPr lang="en-US"/>
        </a:p>
      </dgm:t>
    </dgm:pt>
    <dgm:pt modelId="{D7EA0D6D-9FCC-4B7D-8603-1B1C103D51A4}">
      <dgm:prSet phldrT="[Text]"/>
      <dgm:spPr/>
      <dgm:t>
        <a:bodyPr/>
        <a:lstStyle/>
        <a:p>
          <a:r>
            <a:rPr lang="en-US" dirty="0" smtClean="0"/>
            <a:t>Continuously try to reconnect to known non-seeders peers</a:t>
          </a:r>
          <a:endParaRPr lang="en-US" dirty="0"/>
        </a:p>
      </dgm:t>
    </dgm:pt>
    <dgm:pt modelId="{17536A86-5E51-4DF9-A374-8378A8F9402C}" type="parTrans" cxnId="{7DB4C033-A6CD-4014-969B-EAD394BBAED5}">
      <dgm:prSet/>
      <dgm:spPr/>
      <dgm:t>
        <a:bodyPr/>
        <a:lstStyle/>
        <a:p>
          <a:endParaRPr lang="en-US"/>
        </a:p>
      </dgm:t>
    </dgm:pt>
    <dgm:pt modelId="{390E7D1C-26BE-4563-87B9-C680A5CFC11B}" type="sibTrans" cxnId="{7DB4C033-A6CD-4014-969B-EAD394BBAED5}">
      <dgm:prSet/>
      <dgm:spPr/>
      <dgm:t>
        <a:bodyPr/>
        <a:lstStyle/>
        <a:p>
          <a:endParaRPr lang="en-US"/>
        </a:p>
      </dgm:t>
    </dgm:pt>
    <dgm:pt modelId="{01F5FB0A-8DAD-4C47-89AB-A23591E8CAD3}">
      <dgm:prSet phldrT="[Text]"/>
      <dgm:spPr/>
      <dgm:t>
        <a:bodyPr/>
        <a:lstStyle/>
        <a:p>
          <a:r>
            <a:rPr lang="en-US" dirty="0" smtClean="0"/>
            <a:t>Collect </a:t>
          </a:r>
          <a:r>
            <a:rPr lang="en-US" dirty="0" smtClean="0"/>
            <a:t>abandonment </a:t>
          </a:r>
          <a:r>
            <a:rPr lang="en-US" dirty="0" smtClean="0"/>
            <a:t>parameters</a:t>
          </a:r>
          <a:endParaRPr lang="en-US" dirty="0"/>
        </a:p>
      </dgm:t>
    </dgm:pt>
    <dgm:pt modelId="{9EEC73F8-24A0-4B2C-A150-F3C5600DA27C}" type="parTrans" cxnId="{1B51C30F-231F-4314-ACF8-D67EE49CA81E}">
      <dgm:prSet/>
      <dgm:spPr/>
      <dgm:t>
        <a:bodyPr/>
        <a:lstStyle/>
        <a:p>
          <a:endParaRPr lang="en-US"/>
        </a:p>
      </dgm:t>
    </dgm:pt>
    <dgm:pt modelId="{FCEB2696-04B8-498C-B085-EAC289C373B6}" type="sibTrans" cxnId="{1B51C30F-231F-4314-ACF8-D67EE49CA81E}">
      <dgm:prSet/>
      <dgm:spPr/>
      <dgm:t>
        <a:bodyPr/>
        <a:lstStyle/>
        <a:p>
          <a:endParaRPr lang="en-US"/>
        </a:p>
      </dgm:t>
    </dgm:pt>
    <dgm:pt modelId="{470718E6-7A0C-4513-A901-2BA6D030F638}">
      <dgm:prSet phldrT="[Text]"/>
      <dgm:spPr/>
      <dgm:t>
        <a:bodyPr/>
        <a:lstStyle/>
        <a:p>
          <a:r>
            <a:rPr lang="en-US" dirty="0" smtClean="0"/>
            <a:t>Determine peer’s DL rate using the ‘Have’ frequency</a:t>
          </a:r>
          <a:endParaRPr lang="en-US" dirty="0"/>
        </a:p>
      </dgm:t>
    </dgm:pt>
    <dgm:pt modelId="{550EF24E-BC67-4FE3-82B5-7614BB117553}" type="parTrans" cxnId="{A33F2FEB-6886-4D99-A8FB-1CE8D8A27A24}">
      <dgm:prSet/>
      <dgm:spPr/>
      <dgm:t>
        <a:bodyPr/>
        <a:lstStyle/>
        <a:p>
          <a:endParaRPr lang="en-US"/>
        </a:p>
      </dgm:t>
    </dgm:pt>
    <dgm:pt modelId="{208D3DE8-4975-4448-A0D2-0AA8A54916B1}" type="sibTrans" cxnId="{A33F2FEB-6886-4D99-A8FB-1CE8D8A27A24}">
      <dgm:prSet/>
      <dgm:spPr/>
      <dgm:t>
        <a:bodyPr/>
        <a:lstStyle/>
        <a:p>
          <a:endParaRPr lang="en-US"/>
        </a:p>
      </dgm:t>
    </dgm:pt>
    <dgm:pt modelId="{25A289DD-8552-4288-B86F-2466120E8F07}">
      <dgm:prSet phldrT="[Text]"/>
      <dgm:spPr/>
      <dgm:t>
        <a:bodyPr/>
        <a:lstStyle/>
        <a:p>
          <a:r>
            <a:rPr lang="en-US" dirty="0" smtClean="0"/>
            <a:t>Collect ‘enough’ information</a:t>
          </a:r>
          <a:endParaRPr lang="en-US" dirty="0"/>
        </a:p>
      </dgm:t>
    </dgm:pt>
    <dgm:pt modelId="{C87E721F-D960-4EC5-BB25-D3EC56202859}" type="parTrans" cxnId="{75326E47-B51E-4244-B790-DB7DA2B0FABF}">
      <dgm:prSet/>
      <dgm:spPr/>
      <dgm:t>
        <a:bodyPr/>
        <a:lstStyle/>
        <a:p>
          <a:endParaRPr lang="en-US"/>
        </a:p>
      </dgm:t>
    </dgm:pt>
    <dgm:pt modelId="{AAA41231-B4F5-4567-A869-70D18321DC57}" type="sibTrans" cxnId="{75326E47-B51E-4244-B790-DB7DA2B0FABF}">
      <dgm:prSet/>
      <dgm:spPr/>
      <dgm:t>
        <a:bodyPr/>
        <a:lstStyle/>
        <a:p>
          <a:endParaRPr lang="en-US"/>
        </a:p>
      </dgm:t>
    </dgm:pt>
    <dgm:pt modelId="{3ECF9CF5-F198-42FF-A839-A8F19A123956}">
      <dgm:prSet phldrT="[Text]"/>
      <dgm:spPr/>
      <dgm:t>
        <a:bodyPr/>
        <a:lstStyle/>
        <a:p>
          <a:r>
            <a:rPr lang="en-US" dirty="0" smtClean="0"/>
            <a:t>Each test is a 24h run in a single swarm</a:t>
          </a:r>
          <a:endParaRPr lang="en-US" dirty="0"/>
        </a:p>
      </dgm:t>
    </dgm:pt>
    <dgm:pt modelId="{B1730EAA-7849-4ACA-9CD4-5BC83F8A21D7}" type="parTrans" cxnId="{6FF23DB1-D9AD-431E-81E7-00263500AF64}">
      <dgm:prSet/>
      <dgm:spPr/>
      <dgm:t>
        <a:bodyPr/>
        <a:lstStyle/>
        <a:p>
          <a:endParaRPr lang="en-US"/>
        </a:p>
      </dgm:t>
    </dgm:pt>
    <dgm:pt modelId="{34B6C6FC-D1BA-4D4D-B7D6-723C44DF6585}" type="sibTrans" cxnId="{6FF23DB1-D9AD-431E-81E7-00263500AF64}">
      <dgm:prSet/>
      <dgm:spPr/>
      <dgm:t>
        <a:bodyPr/>
        <a:lstStyle/>
        <a:p>
          <a:endParaRPr lang="en-US"/>
        </a:p>
      </dgm:t>
    </dgm:pt>
    <dgm:pt modelId="{3A37BAF7-D0C1-40AB-9047-B25D4D096532}">
      <dgm:prSet phldrT="[Text]"/>
      <dgm:spPr/>
      <dgm:t>
        <a:bodyPr/>
        <a:lstStyle/>
        <a:p>
          <a:r>
            <a:rPr lang="en-US" dirty="0" smtClean="0"/>
            <a:t>Never become a seeder (to assure ‘Have’ </a:t>
          </a:r>
          <a:r>
            <a:rPr lang="en-US" dirty="0" err="1" smtClean="0"/>
            <a:t>msgs</a:t>
          </a:r>
          <a:r>
            <a:rPr lang="en-US" dirty="0" smtClean="0"/>
            <a:t> are sent) </a:t>
          </a:r>
          <a:endParaRPr lang="en-US" dirty="0"/>
        </a:p>
      </dgm:t>
    </dgm:pt>
    <dgm:pt modelId="{E40D35BB-1DF8-41E1-A1AD-A7AB2BE73EED}" type="parTrans" cxnId="{3F0F3A49-5B2D-44E1-8249-8BA6A345507E}">
      <dgm:prSet/>
      <dgm:spPr/>
      <dgm:t>
        <a:bodyPr/>
        <a:lstStyle/>
        <a:p>
          <a:endParaRPr lang="en-US"/>
        </a:p>
      </dgm:t>
    </dgm:pt>
    <dgm:pt modelId="{0CCA2C01-359D-480E-8A5C-12B81E9CD894}" type="sibTrans" cxnId="{3F0F3A49-5B2D-44E1-8249-8BA6A345507E}">
      <dgm:prSet/>
      <dgm:spPr/>
      <dgm:t>
        <a:bodyPr/>
        <a:lstStyle/>
        <a:p>
          <a:endParaRPr lang="en-US"/>
        </a:p>
      </dgm:t>
    </dgm:pt>
    <dgm:pt modelId="{C61E1D30-0BFA-4186-BB06-C5C482F32C5A}">
      <dgm:prSet phldrT="[Text]"/>
      <dgm:spPr/>
      <dgm:t>
        <a:bodyPr/>
        <a:lstStyle/>
        <a:p>
          <a:r>
            <a:rPr lang="en-US" dirty="0" smtClean="0"/>
            <a:t>Connect to many peers</a:t>
          </a:r>
          <a:endParaRPr lang="en-US" dirty="0"/>
        </a:p>
      </dgm:t>
    </dgm:pt>
    <dgm:pt modelId="{BFC5C10E-39CC-49AC-8F52-D88788B984D7}" type="parTrans" cxnId="{2ABA334F-0FF9-425B-863F-A2DBDA22FBD4}">
      <dgm:prSet/>
      <dgm:spPr/>
      <dgm:t>
        <a:bodyPr/>
        <a:lstStyle/>
        <a:p>
          <a:endParaRPr lang="en-US"/>
        </a:p>
      </dgm:t>
    </dgm:pt>
    <dgm:pt modelId="{853B237E-DA44-46D3-AE30-D58F589DFFCD}" type="sibTrans" cxnId="{2ABA334F-0FF9-425B-863F-A2DBDA22FBD4}">
      <dgm:prSet/>
      <dgm:spPr/>
      <dgm:t>
        <a:bodyPr/>
        <a:lstStyle/>
        <a:p>
          <a:endParaRPr lang="en-US"/>
        </a:p>
      </dgm:t>
    </dgm:pt>
    <dgm:pt modelId="{D0826F42-40AC-44B4-8D7D-49908F86D180}">
      <dgm:prSet phldrT="[Text]"/>
      <dgm:spPr/>
      <dgm:t>
        <a:bodyPr/>
        <a:lstStyle/>
        <a:p>
          <a:r>
            <a:rPr lang="en-US" dirty="0" smtClean="0"/>
            <a:t>‘Play by the rules’</a:t>
          </a:r>
          <a:endParaRPr lang="en-US" dirty="0"/>
        </a:p>
      </dgm:t>
    </dgm:pt>
    <dgm:pt modelId="{FAFB0EE7-6826-407B-AAB0-F6F6D619F63A}" type="parTrans" cxnId="{D6BBE61D-AEA7-4652-AF1D-3BE8D36030E3}">
      <dgm:prSet/>
      <dgm:spPr/>
      <dgm:t>
        <a:bodyPr/>
        <a:lstStyle/>
        <a:p>
          <a:endParaRPr lang="en-US"/>
        </a:p>
      </dgm:t>
    </dgm:pt>
    <dgm:pt modelId="{28F67703-6872-43F0-95BA-1D8CC584BF78}" type="sibTrans" cxnId="{D6BBE61D-AEA7-4652-AF1D-3BE8D36030E3}">
      <dgm:prSet/>
      <dgm:spPr/>
      <dgm:t>
        <a:bodyPr/>
        <a:lstStyle/>
        <a:p>
          <a:endParaRPr lang="en-US"/>
        </a:p>
      </dgm:t>
    </dgm:pt>
    <dgm:pt modelId="{DDC88DEA-0637-44DA-91FF-02AADC859941}">
      <dgm:prSet phldrT="[Text]"/>
      <dgm:spPr/>
      <dgm:t>
        <a:bodyPr/>
        <a:lstStyle/>
        <a:p>
          <a:r>
            <a:rPr lang="en-US" dirty="0" smtClean="0"/>
            <a:t>Collect all data to a DB and analyze later</a:t>
          </a:r>
          <a:endParaRPr lang="en-US" dirty="0"/>
        </a:p>
      </dgm:t>
    </dgm:pt>
    <dgm:pt modelId="{49696176-6884-4564-8F9F-48D04CA0391C}" type="parTrans" cxnId="{DCF68DEF-FE7F-4A67-9720-449924DFDA8D}">
      <dgm:prSet/>
      <dgm:spPr/>
      <dgm:t>
        <a:bodyPr/>
        <a:lstStyle/>
        <a:p>
          <a:endParaRPr lang="en-US"/>
        </a:p>
      </dgm:t>
    </dgm:pt>
    <dgm:pt modelId="{ADD52247-F1E6-4E7D-91DF-25873EC58017}" type="sibTrans" cxnId="{DCF68DEF-FE7F-4A67-9720-449924DFDA8D}">
      <dgm:prSet/>
      <dgm:spPr/>
      <dgm:t>
        <a:bodyPr/>
        <a:lstStyle/>
        <a:p>
          <a:endParaRPr lang="en-US"/>
        </a:p>
      </dgm:t>
    </dgm:pt>
    <dgm:pt modelId="{3A0F9867-92A7-4503-8D07-9146EDB15285}" type="pres">
      <dgm:prSet presAssocID="{B62E846E-732F-41B4-AB81-58C717F19130}" presName="linear" presStyleCnt="0">
        <dgm:presLayoutVars>
          <dgm:animLvl val="lvl"/>
          <dgm:resizeHandles val="exact"/>
        </dgm:presLayoutVars>
      </dgm:prSet>
      <dgm:spPr/>
    </dgm:pt>
    <dgm:pt modelId="{F046EE5A-4DFE-42EA-AD16-D77AC2F6E914}" type="pres">
      <dgm:prSet presAssocID="{F51DDB94-97AF-4A4E-995B-383B3DFE6B4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02DF2-9CD6-46AC-91B4-B7285489B3B5}" type="pres">
      <dgm:prSet presAssocID="{F51DDB94-97AF-4A4E-995B-383B3DFE6B4E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B4880-D3DD-4F61-BD5D-C946DAF3D4D1}" type="pres">
      <dgm:prSet presAssocID="{01F5FB0A-8DAD-4C47-89AB-A23591E8CAD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62CF9D-65E8-4529-B422-9FF4D67B20A7}" type="pres">
      <dgm:prSet presAssocID="{01F5FB0A-8DAD-4C47-89AB-A23591E8CAD3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9117F-33B1-43E4-BA85-3DFDAE0FF619}" type="pres">
      <dgm:prSet presAssocID="{25A289DD-8552-4288-B86F-2466120E8F0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4B7B914-5EFC-4168-91B6-2FBCDD0CB513}" type="pres">
      <dgm:prSet presAssocID="{25A289DD-8552-4288-B86F-2466120E8F07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008EA1-3C2C-497E-9BB9-7EC07DC50D0F}" type="presOf" srcId="{3A37BAF7-D0C1-40AB-9047-B25D4D096532}" destId="{2C62CF9D-65E8-4529-B422-9FF4D67B20A7}" srcOrd="0" destOrd="1" presId="urn:microsoft.com/office/officeart/2005/8/layout/vList2"/>
    <dgm:cxn modelId="{1B51C30F-231F-4314-ACF8-D67EE49CA81E}" srcId="{B62E846E-732F-41B4-AB81-58C717F19130}" destId="{01F5FB0A-8DAD-4C47-89AB-A23591E8CAD3}" srcOrd="1" destOrd="0" parTransId="{9EEC73F8-24A0-4B2C-A150-F3C5600DA27C}" sibTransId="{FCEB2696-04B8-498C-B085-EAC289C373B6}"/>
    <dgm:cxn modelId="{C63C87B9-E027-4A48-95E8-9682EC445E81}" type="presOf" srcId="{C61E1D30-0BFA-4186-BB06-C5C482F32C5A}" destId="{74B7B914-5EFC-4168-91B6-2FBCDD0CB513}" srcOrd="0" destOrd="1" presId="urn:microsoft.com/office/officeart/2005/8/layout/vList2"/>
    <dgm:cxn modelId="{DCF68DEF-FE7F-4A67-9720-449924DFDA8D}" srcId="{25A289DD-8552-4288-B86F-2466120E8F07}" destId="{DDC88DEA-0637-44DA-91FF-02AADC859941}" srcOrd="2" destOrd="0" parTransId="{49696176-6884-4564-8F9F-48D04CA0391C}" sibTransId="{ADD52247-F1E6-4E7D-91DF-25873EC58017}"/>
    <dgm:cxn modelId="{3F0F3A49-5B2D-44E1-8249-8BA6A345507E}" srcId="{01F5FB0A-8DAD-4C47-89AB-A23591E8CAD3}" destId="{3A37BAF7-D0C1-40AB-9047-B25D4D096532}" srcOrd="1" destOrd="0" parTransId="{E40D35BB-1DF8-41E1-A1AD-A7AB2BE73EED}" sibTransId="{0CCA2C01-359D-480E-8A5C-12B81E9CD894}"/>
    <dgm:cxn modelId="{75326E47-B51E-4244-B790-DB7DA2B0FABF}" srcId="{B62E846E-732F-41B4-AB81-58C717F19130}" destId="{25A289DD-8552-4288-B86F-2466120E8F07}" srcOrd="2" destOrd="0" parTransId="{C87E721F-D960-4EC5-BB25-D3EC56202859}" sibTransId="{AAA41231-B4F5-4567-A869-70D18321DC57}"/>
    <dgm:cxn modelId="{E1D16766-0CFE-4AA3-9B34-6F2247B2F6DA}" type="presOf" srcId="{D7EA0D6D-9FCC-4B7D-8603-1B1C103D51A4}" destId="{DE302DF2-9CD6-46AC-91B4-B7285489B3B5}" srcOrd="0" destOrd="0" presId="urn:microsoft.com/office/officeart/2005/8/layout/vList2"/>
    <dgm:cxn modelId="{7D67FE61-5399-4D73-83CC-D2719995B697}" type="presOf" srcId="{DDC88DEA-0637-44DA-91FF-02AADC859941}" destId="{74B7B914-5EFC-4168-91B6-2FBCDD0CB513}" srcOrd="0" destOrd="2" presId="urn:microsoft.com/office/officeart/2005/8/layout/vList2"/>
    <dgm:cxn modelId="{003F922D-DFDE-4266-B4D6-1AEE8FD28AE5}" type="presOf" srcId="{3ECF9CF5-F198-42FF-A839-A8F19A123956}" destId="{74B7B914-5EFC-4168-91B6-2FBCDD0CB513}" srcOrd="0" destOrd="0" presId="urn:microsoft.com/office/officeart/2005/8/layout/vList2"/>
    <dgm:cxn modelId="{FAD63D29-3C26-4722-B8C7-760D31F92EDD}" type="presOf" srcId="{D0826F42-40AC-44B4-8D7D-49908F86D180}" destId="{DE302DF2-9CD6-46AC-91B4-B7285489B3B5}" srcOrd="0" destOrd="1" presId="urn:microsoft.com/office/officeart/2005/8/layout/vList2"/>
    <dgm:cxn modelId="{2ABA334F-0FF9-425B-863F-A2DBDA22FBD4}" srcId="{25A289DD-8552-4288-B86F-2466120E8F07}" destId="{C61E1D30-0BFA-4186-BB06-C5C482F32C5A}" srcOrd="1" destOrd="0" parTransId="{BFC5C10E-39CC-49AC-8F52-D88788B984D7}" sibTransId="{853B237E-DA44-46D3-AE30-D58F589DFFCD}"/>
    <dgm:cxn modelId="{D6BBE61D-AEA7-4652-AF1D-3BE8D36030E3}" srcId="{F51DDB94-97AF-4A4E-995B-383B3DFE6B4E}" destId="{D0826F42-40AC-44B4-8D7D-49908F86D180}" srcOrd="1" destOrd="0" parTransId="{FAFB0EE7-6826-407B-AAB0-F6F6D619F63A}" sibTransId="{28F67703-6872-43F0-95BA-1D8CC584BF78}"/>
    <dgm:cxn modelId="{A33F2FEB-6886-4D99-A8FB-1CE8D8A27A24}" srcId="{01F5FB0A-8DAD-4C47-89AB-A23591E8CAD3}" destId="{470718E6-7A0C-4513-A901-2BA6D030F638}" srcOrd="0" destOrd="0" parTransId="{550EF24E-BC67-4FE3-82B5-7614BB117553}" sibTransId="{208D3DE8-4975-4448-A0D2-0AA8A54916B1}"/>
    <dgm:cxn modelId="{E0FFA8D7-E260-4434-82EF-25CC64393B5A}" type="presOf" srcId="{470718E6-7A0C-4513-A901-2BA6D030F638}" destId="{2C62CF9D-65E8-4529-B422-9FF4D67B20A7}" srcOrd="0" destOrd="0" presId="urn:microsoft.com/office/officeart/2005/8/layout/vList2"/>
    <dgm:cxn modelId="{073B4DD4-4EC8-4C1C-912E-A5986C7BB979}" type="presOf" srcId="{F51DDB94-97AF-4A4E-995B-383B3DFE6B4E}" destId="{F046EE5A-4DFE-42EA-AD16-D77AC2F6E914}" srcOrd="0" destOrd="0" presId="urn:microsoft.com/office/officeart/2005/8/layout/vList2"/>
    <dgm:cxn modelId="{CA45C687-56EC-4515-816C-0889389F1C97}" type="presOf" srcId="{01F5FB0A-8DAD-4C47-89AB-A23591E8CAD3}" destId="{D5CB4880-D3DD-4F61-BD5D-C946DAF3D4D1}" srcOrd="0" destOrd="0" presId="urn:microsoft.com/office/officeart/2005/8/layout/vList2"/>
    <dgm:cxn modelId="{337752BC-6691-4C23-9F79-966BC49DB0B4}" type="presOf" srcId="{B62E846E-732F-41B4-AB81-58C717F19130}" destId="{3A0F9867-92A7-4503-8D07-9146EDB15285}" srcOrd="0" destOrd="0" presId="urn:microsoft.com/office/officeart/2005/8/layout/vList2"/>
    <dgm:cxn modelId="{58FA62C3-95E9-4BAB-BD16-723F1319749D}" srcId="{B62E846E-732F-41B4-AB81-58C717F19130}" destId="{F51DDB94-97AF-4A4E-995B-383B3DFE6B4E}" srcOrd="0" destOrd="0" parTransId="{37EF22A5-C958-42A5-B17E-896A54E5F2B7}" sibTransId="{A724EE44-1C17-47B0-927F-DD7FB390CF0F}"/>
    <dgm:cxn modelId="{6FF23DB1-D9AD-431E-81E7-00263500AF64}" srcId="{25A289DD-8552-4288-B86F-2466120E8F07}" destId="{3ECF9CF5-F198-42FF-A839-A8F19A123956}" srcOrd="0" destOrd="0" parTransId="{B1730EAA-7849-4ACA-9CD4-5BC83F8A21D7}" sibTransId="{34B6C6FC-D1BA-4D4D-B7D6-723C44DF6585}"/>
    <dgm:cxn modelId="{7DB4C033-A6CD-4014-969B-EAD394BBAED5}" srcId="{F51DDB94-97AF-4A4E-995B-383B3DFE6B4E}" destId="{D7EA0D6D-9FCC-4B7D-8603-1B1C103D51A4}" srcOrd="0" destOrd="0" parTransId="{17536A86-5E51-4DF9-A374-8378A8F9402C}" sibTransId="{390E7D1C-26BE-4563-87B9-C680A5CFC11B}"/>
    <dgm:cxn modelId="{6C46B0D1-CDF3-4EC8-8BC8-EE337B97618E}" type="presOf" srcId="{25A289DD-8552-4288-B86F-2466120E8F07}" destId="{1279117F-33B1-43E4-BA85-3DFDAE0FF619}" srcOrd="0" destOrd="0" presId="urn:microsoft.com/office/officeart/2005/8/layout/vList2"/>
    <dgm:cxn modelId="{4337ECE3-8347-4451-B8D9-675E2B779CCC}" type="presParOf" srcId="{3A0F9867-92A7-4503-8D07-9146EDB15285}" destId="{F046EE5A-4DFE-42EA-AD16-D77AC2F6E914}" srcOrd="0" destOrd="0" presId="urn:microsoft.com/office/officeart/2005/8/layout/vList2"/>
    <dgm:cxn modelId="{C8FFDEB5-DB21-414B-897D-2D765DAA8F2C}" type="presParOf" srcId="{3A0F9867-92A7-4503-8D07-9146EDB15285}" destId="{DE302DF2-9CD6-46AC-91B4-B7285489B3B5}" srcOrd="1" destOrd="0" presId="urn:microsoft.com/office/officeart/2005/8/layout/vList2"/>
    <dgm:cxn modelId="{43319362-F047-4A6A-AD13-D97FC8CB66E2}" type="presParOf" srcId="{3A0F9867-92A7-4503-8D07-9146EDB15285}" destId="{D5CB4880-D3DD-4F61-BD5D-C946DAF3D4D1}" srcOrd="2" destOrd="0" presId="urn:microsoft.com/office/officeart/2005/8/layout/vList2"/>
    <dgm:cxn modelId="{2E7AFEE1-4BA1-4EBD-8217-80CAECDC35EA}" type="presParOf" srcId="{3A0F9867-92A7-4503-8D07-9146EDB15285}" destId="{2C62CF9D-65E8-4529-B422-9FF4D67B20A7}" srcOrd="3" destOrd="0" presId="urn:microsoft.com/office/officeart/2005/8/layout/vList2"/>
    <dgm:cxn modelId="{E455DD38-5E15-4C42-B6B2-03524905AC25}" type="presParOf" srcId="{3A0F9867-92A7-4503-8D07-9146EDB15285}" destId="{1279117F-33B1-43E4-BA85-3DFDAE0FF619}" srcOrd="4" destOrd="0" presId="urn:microsoft.com/office/officeart/2005/8/layout/vList2"/>
    <dgm:cxn modelId="{2BE5DA8A-A67B-4854-8560-59DAC6568E83}" type="presParOf" srcId="{3A0F9867-92A7-4503-8D07-9146EDB15285}" destId="{74B7B914-5EFC-4168-91B6-2FBCDD0CB51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2E846E-732F-41B4-AB81-58C717F19130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909B0E-568E-4478-AC7B-17583075180D}">
      <dgm:prSet/>
      <dgm:spPr/>
      <dgm:t>
        <a:bodyPr/>
        <a:lstStyle/>
        <a:p>
          <a:r>
            <a:rPr lang="en-US" dirty="0" smtClean="0"/>
            <a:t>Swarm size</a:t>
          </a:r>
          <a:endParaRPr lang="en-US" dirty="0"/>
        </a:p>
      </dgm:t>
    </dgm:pt>
    <dgm:pt modelId="{99869E02-C4E7-446E-AC57-628623957CF4}" type="parTrans" cxnId="{0B05B392-C5E0-4EC9-9F07-63E2AD3DFF12}">
      <dgm:prSet/>
      <dgm:spPr/>
      <dgm:t>
        <a:bodyPr/>
        <a:lstStyle/>
        <a:p>
          <a:endParaRPr lang="en-US"/>
        </a:p>
      </dgm:t>
    </dgm:pt>
    <dgm:pt modelId="{6E643605-B2EA-49F3-B050-51D278F74C6D}" type="sibTrans" cxnId="{0B05B392-C5E0-4EC9-9F07-63E2AD3DFF12}">
      <dgm:prSet/>
      <dgm:spPr/>
      <dgm:t>
        <a:bodyPr/>
        <a:lstStyle/>
        <a:p>
          <a:endParaRPr lang="en-US"/>
        </a:p>
      </dgm:t>
    </dgm:pt>
    <dgm:pt modelId="{9B049DCA-EFA1-45D8-B603-3C6F06528DEE}">
      <dgm:prSet/>
      <dgm:spPr/>
      <dgm:t>
        <a:bodyPr/>
        <a:lstStyle/>
        <a:p>
          <a:r>
            <a:rPr lang="en-US" dirty="0" smtClean="0"/>
            <a:t>File size</a:t>
          </a:r>
          <a:endParaRPr lang="en-US" dirty="0"/>
        </a:p>
      </dgm:t>
    </dgm:pt>
    <dgm:pt modelId="{C3913BEE-2EDE-4FC7-9C1F-EE96623731BD}" type="parTrans" cxnId="{FFAEEBFB-1AED-4211-9FD5-5B05056A7CA5}">
      <dgm:prSet/>
      <dgm:spPr/>
      <dgm:t>
        <a:bodyPr/>
        <a:lstStyle/>
        <a:p>
          <a:endParaRPr lang="en-US"/>
        </a:p>
      </dgm:t>
    </dgm:pt>
    <dgm:pt modelId="{539CFD62-2743-464E-9FFF-D941AC1E0187}" type="sibTrans" cxnId="{FFAEEBFB-1AED-4211-9FD5-5B05056A7CA5}">
      <dgm:prSet/>
      <dgm:spPr/>
      <dgm:t>
        <a:bodyPr/>
        <a:lstStyle/>
        <a:p>
          <a:endParaRPr lang="en-US"/>
        </a:p>
      </dgm:t>
    </dgm:pt>
    <dgm:pt modelId="{AF5C3063-5DAA-44FD-9990-D0CF2D23F8F0}">
      <dgm:prSet/>
      <dgm:spPr/>
      <dgm:t>
        <a:bodyPr/>
        <a:lstStyle/>
        <a:p>
          <a:r>
            <a:rPr lang="en-US" dirty="0" smtClean="0"/>
            <a:t>Completion rate</a:t>
          </a:r>
          <a:endParaRPr lang="en-US" dirty="0"/>
        </a:p>
      </dgm:t>
    </dgm:pt>
    <dgm:pt modelId="{A6463562-5A63-48FA-BDA7-9636EE329059}" type="parTrans" cxnId="{1086E95D-DA55-4B07-B85D-F19ECB11F827}">
      <dgm:prSet/>
      <dgm:spPr/>
      <dgm:t>
        <a:bodyPr/>
        <a:lstStyle/>
        <a:p>
          <a:endParaRPr lang="en-US"/>
        </a:p>
      </dgm:t>
    </dgm:pt>
    <dgm:pt modelId="{2909B8CF-E3CC-4348-B814-3D7617AF2948}" type="sibTrans" cxnId="{1086E95D-DA55-4B07-B85D-F19ECB11F827}">
      <dgm:prSet/>
      <dgm:spPr/>
      <dgm:t>
        <a:bodyPr/>
        <a:lstStyle/>
        <a:p>
          <a:endParaRPr lang="en-US"/>
        </a:p>
      </dgm:t>
    </dgm:pt>
    <dgm:pt modelId="{02297B1B-9020-41E7-997F-87DE1FF21574}">
      <dgm:prSet/>
      <dgm:spPr/>
      <dgm:t>
        <a:bodyPr/>
        <a:lstStyle/>
        <a:p>
          <a:r>
            <a:rPr lang="en-US" dirty="0" smtClean="0"/>
            <a:t>Download rate</a:t>
          </a:r>
          <a:endParaRPr lang="en-US" dirty="0"/>
        </a:p>
      </dgm:t>
    </dgm:pt>
    <dgm:pt modelId="{19DF6F58-5E3E-48EF-BF16-55E1E85A4B11}" type="parTrans" cxnId="{632CAEE4-F260-460B-9B8A-FBFBFACBFDBF}">
      <dgm:prSet/>
      <dgm:spPr/>
      <dgm:t>
        <a:bodyPr/>
        <a:lstStyle/>
        <a:p>
          <a:endParaRPr lang="en-US"/>
        </a:p>
      </dgm:t>
    </dgm:pt>
    <dgm:pt modelId="{0DC79D42-87B2-4663-B2B6-A52A5C16D6C3}" type="sibTrans" cxnId="{632CAEE4-F260-460B-9B8A-FBFBFACBFDBF}">
      <dgm:prSet/>
      <dgm:spPr/>
      <dgm:t>
        <a:bodyPr/>
        <a:lstStyle/>
        <a:p>
          <a:endParaRPr lang="en-US"/>
        </a:p>
      </dgm:t>
    </dgm:pt>
    <dgm:pt modelId="{F52B48FF-3C88-4619-B633-C5040D72E2E9}">
      <dgm:prSet/>
      <dgm:spPr/>
      <dgm:t>
        <a:bodyPr/>
        <a:lstStyle/>
        <a:p>
          <a:r>
            <a:rPr lang="en-US" dirty="0" smtClean="0"/>
            <a:t>Higher abandonment rate on small swarms</a:t>
          </a:r>
          <a:endParaRPr lang="en-US" dirty="0"/>
        </a:p>
      </dgm:t>
    </dgm:pt>
    <dgm:pt modelId="{C7041882-292C-4FE1-BA00-D5AC359DA4E7}" type="parTrans" cxnId="{0D88FFFB-4529-4F62-B3FF-FB261090809B}">
      <dgm:prSet/>
      <dgm:spPr/>
      <dgm:t>
        <a:bodyPr/>
        <a:lstStyle/>
        <a:p>
          <a:endParaRPr lang="en-US"/>
        </a:p>
      </dgm:t>
    </dgm:pt>
    <dgm:pt modelId="{33281C59-7059-446E-B990-B3E553CE83D9}" type="sibTrans" cxnId="{0D88FFFB-4529-4F62-B3FF-FB261090809B}">
      <dgm:prSet/>
      <dgm:spPr/>
      <dgm:t>
        <a:bodyPr/>
        <a:lstStyle/>
        <a:p>
          <a:endParaRPr lang="en-US"/>
        </a:p>
      </dgm:t>
    </dgm:pt>
    <dgm:pt modelId="{580234CB-9682-4534-9503-D83FFF21ED26}">
      <dgm:prSet/>
      <dgm:spPr/>
      <dgm:t>
        <a:bodyPr/>
        <a:lstStyle/>
        <a:p>
          <a:r>
            <a:rPr lang="en-US" dirty="0" smtClean="0"/>
            <a:t>Does not seem to affect abandonment</a:t>
          </a:r>
          <a:endParaRPr lang="en-US" dirty="0"/>
        </a:p>
      </dgm:t>
    </dgm:pt>
    <dgm:pt modelId="{75E46900-9E8C-4438-8B45-1E05F2D9083C}" type="parTrans" cxnId="{ECCA48CB-298A-47A4-A800-AF69D1731A3C}">
      <dgm:prSet/>
      <dgm:spPr/>
      <dgm:t>
        <a:bodyPr/>
        <a:lstStyle/>
        <a:p>
          <a:endParaRPr lang="en-US"/>
        </a:p>
      </dgm:t>
    </dgm:pt>
    <dgm:pt modelId="{92BC99CE-DBD8-4A02-B20E-3EBF2CE657D8}" type="sibTrans" cxnId="{ECCA48CB-298A-47A4-A800-AF69D1731A3C}">
      <dgm:prSet/>
      <dgm:spPr/>
      <dgm:t>
        <a:bodyPr/>
        <a:lstStyle/>
        <a:p>
          <a:endParaRPr lang="en-US"/>
        </a:p>
      </dgm:t>
    </dgm:pt>
    <dgm:pt modelId="{58317E6F-6C00-4516-B2B3-9F148866A2CB}">
      <dgm:prSet/>
      <dgm:spPr/>
      <dgm:t>
        <a:bodyPr/>
        <a:lstStyle/>
        <a:p>
          <a:r>
            <a:rPr lang="en-US" dirty="0" smtClean="0"/>
            <a:t>Most abandoners departure at the very beginning</a:t>
          </a:r>
          <a:endParaRPr lang="en-US" dirty="0"/>
        </a:p>
      </dgm:t>
    </dgm:pt>
    <dgm:pt modelId="{92A3E78F-8693-4C03-88B4-B70A42D47AAD}" type="parTrans" cxnId="{92A3B589-3D36-4316-A68B-F379B8AD8DE2}">
      <dgm:prSet/>
      <dgm:spPr/>
      <dgm:t>
        <a:bodyPr/>
        <a:lstStyle/>
        <a:p>
          <a:endParaRPr lang="en-US"/>
        </a:p>
      </dgm:t>
    </dgm:pt>
    <dgm:pt modelId="{20FAD2A4-9027-4202-8719-4D31626D591F}" type="sibTrans" cxnId="{92A3B589-3D36-4316-A68B-F379B8AD8DE2}">
      <dgm:prSet/>
      <dgm:spPr/>
      <dgm:t>
        <a:bodyPr/>
        <a:lstStyle/>
        <a:p>
          <a:endParaRPr lang="en-US"/>
        </a:p>
      </dgm:t>
    </dgm:pt>
    <dgm:pt modelId="{4F674B44-A052-4715-9440-4A837A2C3FEE}">
      <dgm:prSet/>
      <dgm:spPr/>
      <dgm:t>
        <a:bodyPr/>
        <a:lstStyle/>
        <a:p>
          <a:r>
            <a:rPr lang="en-US" dirty="0" smtClean="0"/>
            <a:t>Significant impact of DL rate on abandonment</a:t>
          </a:r>
          <a:endParaRPr lang="en-US" dirty="0"/>
        </a:p>
      </dgm:t>
    </dgm:pt>
    <dgm:pt modelId="{EF1C3DE9-1FD1-4AE2-9FFA-36047D3DFAFD}" type="parTrans" cxnId="{D3C21BE9-AA3A-4C4B-87B9-EA4CD8EF96BA}">
      <dgm:prSet/>
      <dgm:spPr/>
      <dgm:t>
        <a:bodyPr/>
        <a:lstStyle/>
        <a:p>
          <a:endParaRPr lang="en-US"/>
        </a:p>
      </dgm:t>
    </dgm:pt>
    <dgm:pt modelId="{6F76FE20-9B95-42EA-B956-A06F7C70CB71}" type="sibTrans" cxnId="{D3C21BE9-AA3A-4C4B-87B9-EA4CD8EF96BA}">
      <dgm:prSet/>
      <dgm:spPr/>
      <dgm:t>
        <a:bodyPr/>
        <a:lstStyle/>
        <a:p>
          <a:endParaRPr lang="en-US"/>
        </a:p>
      </dgm:t>
    </dgm:pt>
    <dgm:pt modelId="{343F6145-9D3B-4255-A2F8-AE5925EB31EB}" type="pres">
      <dgm:prSet presAssocID="{B62E846E-732F-41B4-AB81-58C717F19130}" presName="Name0" presStyleCnt="0">
        <dgm:presLayoutVars>
          <dgm:dir/>
          <dgm:animLvl val="lvl"/>
          <dgm:resizeHandles val="exact"/>
        </dgm:presLayoutVars>
      </dgm:prSet>
      <dgm:spPr/>
    </dgm:pt>
    <dgm:pt modelId="{D0D86390-C64D-4B88-8F1C-A9495EB8E573}" type="pres">
      <dgm:prSet presAssocID="{49909B0E-568E-4478-AC7B-17583075180D}" presName="linNode" presStyleCnt="0"/>
      <dgm:spPr/>
    </dgm:pt>
    <dgm:pt modelId="{C31E8F4E-3D71-4464-B59D-C9F4A54C6C12}" type="pres">
      <dgm:prSet presAssocID="{49909B0E-568E-4478-AC7B-17583075180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A23D3FC-1D23-41E0-B57F-8C8AFFFA6138}" type="pres">
      <dgm:prSet presAssocID="{49909B0E-568E-4478-AC7B-17583075180D}" presName="descendantText" presStyleLbl="alignAccFollowNode1" presStyleIdx="0" presStyleCnt="4">
        <dgm:presLayoutVars>
          <dgm:bulletEnabled val="1"/>
        </dgm:presLayoutVars>
      </dgm:prSet>
      <dgm:spPr/>
    </dgm:pt>
    <dgm:pt modelId="{D1DC6456-F4D1-4294-996F-3C4C2F808AED}" type="pres">
      <dgm:prSet presAssocID="{6E643605-B2EA-49F3-B050-51D278F74C6D}" presName="sp" presStyleCnt="0"/>
      <dgm:spPr/>
    </dgm:pt>
    <dgm:pt modelId="{B3BB73F2-A215-4573-985B-430B0ED15B2A}" type="pres">
      <dgm:prSet presAssocID="{9B049DCA-EFA1-45D8-B603-3C6F06528DEE}" presName="linNode" presStyleCnt="0"/>
      <dgm:spPr/>
    </dgm:pt>
    <dgm:pt modelId="{8FA4313D-BD1C-4F86-BE8E-FC8880B2D608}" type="pres">
      <dgm:prSet presAssocID="{9B049DCA-EFA1-45D8-B603-3C6F06528DE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576405D-AF34-4C01-A9B8-9E17B8E305C0}" type="pres">
      <dgm:prSet presAssocID="{9B049DCA-EFA1-45D8-B603-3C6F06528DEE}" presName="descendantText" presStyleLbl="alignAccFollowNode1" presStyleIdx="1" presStyleCnt="4">
        <dgm:presLayoutVars>
          <dgm:bulletEnabled val="1"/>
        </dgm:presLayoutVars>
      </dgm:prSet>
      <dgm:spPr/>
    </dgm:pt>
    <dgm:pt modelId="{F9F4E230-2A24-48AB-8C4D-725EAAC4F33C}" type="pres">
      <dgm:prSet presAssocID="{539CFD62-2743-464E-9FFF-D941AC1E0187}" presName="sp" presStyleCnt="0"/>
      <dgm:spPr/>
    </dgm:pt>
    <dgm:pt modelId="{3A5873E5-50B1-4C62-A490-57EEBF723F4D}" type="pres">
      <dgm:prSet presAssocID="{AF5C3063-5DAA-44FD-9990-D0CF2D23F8F0}" presName="linNode" presStyleCnt="0"/>
      <dgm:spPr/>
    </dgm:pt>
    <dgm:pt modelId="{37202A90-C261-41B8-82B8-A55CEB9390EB}" type="pres">
      <dgm:prSet presAssocID="{AF5C3063-5DAA-44FD-9990-D0CF2D23F8F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001E72A-3B4F-48EB-9729-51662CA86F96}" type="pres">
      <dgm:prSet presAssocID="{AF5C3063-5DAA-44FD-9990-D0CF2D23F8F0}" presName="descendantText" presStyleLbl="alignAccFollowNode1" presStyleIdx="2" presStyleCnt="4">
        <dgm:presLayoutVars>
          <dgm:bulletEnabled val="1"/>
        </dgm:presLayoutVars>
      </dgm:prSet>
      <dgm:spPr/>
    </dgm:pt>
    <dgm:pt modelId="{3400AF94-4C75-4E59-B15D-97A5D90CAC88}" type="pres">
      <dgm:prSet presAssocID="{2909B8CF-E3CC-4348-B814-3D7617AF2948}" presName="sp" presStyleCnt="0"/>
      <dgm:spPr/>
    </dgm:pt>
    <dgm:pt modelId="{FB16CCBD-FA2B-4E45-834D-69571DC05AB6}" type="pres">
      <dgm:prSet presAssocID="{02297B1B-9020-41E7-997F-87DE1FF21574}" presName="linNode" presStyleCnt="0"/>
      <dgm:spPr/>
    </dgm:pt>
    <dgm:pt modelId="{9FD5FCFF-564E-4190-8C7F-00A339ACD0BA}" type="pres">
      <dgm:prSet presAssocID="{02297B1B-9020-41E7-997F-87DE1FF21574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F987BC8-41FD-43EE-ABBF-B29CBDE0587D}" type="pres">
      <dgm:prSet presAssocID="{02297B1B-9020-41E7-997F-87DE1FF21574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2CAE3820-A7BC-4832-AF44-377B0C7F0C11}" type="presOf" srcId="{4F674B44-A052-4715-9440-4A837A2C3FEE}" destId="{1F987BC8-41FD-43EE-ABBF-B29CBDE0587D}" srcOrd="0" destOrd="0" presId="urn:microsoft.com/office/officeart/2005/8/layout/vList5"/>
    <dgm:cxn modelId="{92A3B589-3D36-4316-A68B-F379B8AD8DE2}" srcId="{AF5C3063-5DAA-44FD-9990-D0CF2D23F8F0}" destId="{58317E6F-6C00-4516-B2B3-9F148866A2CB}" srcOrd="0" destOrd="0" parTransId="{92A3E78F-8693-4C03-88B4-B70A42D47AAD}" sibTransId="{20FAD2A4-9027-4202-8719-4D31626D591F}"/>
    <dgm:cxn modelId="{A22AB7EC-5167-45CD-871C-AFE58545E535}" type="presOf" srcId="{9B049DCA-EFA1-45D8-B603-3C6F06528DEE}" destId="{8FA4313D-BD1C-4F86-BE8E-FC8880B2D608}" srcOrd="0" destOrd="0" presId="urn:microsoft.com/office/officeart/2005/8/layout/vList5"/>
    <dgm:cxn modelId="{0D88FFFB-4529-4F62-B3FF-FB261090809B}" srcId="{49909B0E-568E-4478-AC7B-17583075180D}" destId="{F52B48FF-3C88-4619-B633-C5040D72E2E9}" srcOrd="0" destOrd="0" parTransId="{C7041882-292C-4FE1-BA00-D5AC359DA4E7}" sibTransId="{33281C59-7059-446E-B990-B3E553CE83D9}"/>
    <dgm:cxn modelId="{545310CF-409C-46B3-980A-06181E0730B4}" type="presOf" srcId="{49909B0E-568E-4478-AC7B-17583075180D}" destId="{C31E8F4E-3D71-4464-B59D-C9F4A54C6C12}" srcOrd="0" destOrd="0" presId="urn:microsoft.com/office/officeart/2005/8/layout/vList5"/>
    <dgm:cxn modelId="{1086E95D-DA55-4B07-B85D-F19ECB11F827}" srcId="{B62E846E-732F-41B4-AB81-58C717F19130}" destId="{AF5C3063-5DAA-44FD-9990-D0CF2D23F8F0}" srcOrd="2" destOrd="0" parTransId="{A6463562-5A63-48FA-BDA7-9636EE329059}" sibTransId="{2909B8CF-E3CC-4348-B814-3D7617AF2948}"/>
    <dgm:cxn modelId="{ECCA48CB-298A-47A4-A800-AF69D1731A3C}" srcId="{9B049DCA-EFA1-45D8-B603-3C6F06528DEE}" destId="{580234CB-9682-4534-9503-D83FFF21ED26}" srcOrd="0" destOrd="0" parTransId="{75E46900-9E8C-4438-8B45-1E05F2D9083C}" sibTransId="{92BC99CE-DBD8-4A02-B20E-3EBF2CE657D8}"/>
    <dgm:cxn modelId="{FFAEEBFB-1AED-4211-9FD5-5B05056A7CA5}" srcId="{B62E846E-732F-41B4-AB81-58C717F19130}" destId="{9B049DCA-EFA1-45D8-B603-3C6F06528DEE}" srcOrd="1" destOrd="0" parTransId="{C3913BEE-2EDE-4FC7-9C1F-EE96623731BD}" sibTransId="{539CFD62-2743-464E-9FFF-D941AC1E0187}"/>
    <dgm:cxn modelId="{13EF60BF-130A-48A5-938B-B7EC5A79E5F6}" type="presOf" srcId="{02297B1B-9020-41E7-997F-87DE1FF21574}" destId="{9FD5FCFF-564E-4190-8C7F-00A339ACD0BA}" srcOrd="0" destOrd="0" presId="urn:microsoft.com/office/officeart/2005/8/layout/vList5"/>
    <dgm:cxn modelId="{EEE9F4CC-100E-4406-9168-E9E3EAB76248}" type="presOf" srcId="{580234CB-9682-4534-9503-D83FFF21ED26}" destId="{3576405D-AF34-4C01-A9B8-9E17B8E305C0}" srcOrd="0" destOrd="0" presId="urn:microsoft.com/office/officeart/2005/8/layout/vList5"/>
    <dgm:cxn modelId="{0B05B392-C5E0-4EC9-9F07-63E2AD3DFF12}" srcId="{B62E846E-732F-41B4-AB81-58C717F19130}" destId="{49909B0E-568E-4478-AC7B-17583075180D}" srcOrd="0" destOrd="0" parTransId="{99869E02-C4E7-446E-AC57-628623957CF4}" sibTransId="{6E643605-B2EA-49F3-B050-51D278F74C6D}"/>
    <dgm:cxn modelId="{9B5B5875-A1CB-4AE9-9C7A-F84D92C71A63}" type="presOf" srcId="{B62E846E-732F-41B4-AB81-58C717F19130}" destId="{343F6145-9D3B-4255-A2F8-AE5925EB31EB}" srcOrd="0" destOrd="0" presId="urn:microsoft.com/office/officeart/2005/8/layout/vList5"/>
    <dgm:cxn modelId="{D3C21BE9-AA3A-4C4B-87B9-EA4CD8EF96BA}" srcId="{02297B1B-9020-41E7-997F-87DE1FF21574}" destId="{4F674B44-A052-4715-9440-4A837A2C3FEE}" srcOrd="0" destOrd="0" parTransId="{EF1C3DE9-1FD1-4AE2-9FFA-36047D3DFAFD}" sibTransId="{6F76FE20-9B95-42EA-B956-A06F7C70CB71}"/>
    <dgm:cxn modelId="{C924BE34-CCAC-428A-A634-D328C8CE92FB}" type="presOf" srcId="{F52B48FF-3C88-4619-B633-C5040D72E2E9}" destId="{BA23D3FC-1D23-41E0-B57F-8C8AFFFA6138}" srcOrd="0" destOrd="0" presId="urn:microsoft.com/office/officeart/2005/8/layout/vList5"/>
    <dgm:cxn modelId="{AFD0A128-FF2B-4D1C-9E11-0AB3B820D105}" type="presOf" srcId="{AF5C3063-5DAA-44FD-9990-D0CF2D23F8F0}" destId="{37202A90-C261-41B8-82B8-A55CEB9390EB}" srcOrd="0" destOrd="0" presId="urn:microsoft.com/office/officeart/2005/8/layout/vList5"/>
    <dgm:cxn modelId="{632CAEE4-F260-460B-9B8A-FBFBFACBFDBF}" srcId="{B62E846E-732F-41B4-AB81-58C717F19130}" destId="{02297B1B-9020-41E7-997F-87DE1FF21574}" srcOrd="3" destOrd="0" parTransId="{19DF6F58-5E3E-48EF-BF16-55E1E85A4B11}" sibTransId="{0DC79D42-87B2-4663-B2B6-A52A5C16D6C3}"/>
    <dgm:cxn modelId="{50205B90-9D47-4D6B-BF40-334767072934}" type="presOf" srcId="{58317E6F-6C00-4516-B2B3-9F148866A2CB}" destId="{6001E72A-3B4F-48EB-9729-51662CA86F96}" srcOrd="0" destOrd="0" presId="urn:microsoft.com/office/officeart/2005/8/layout/vList5"/>
    <dgm:cxn modelId="{939910DB-9C64-4676-AB6B-CAE2C5E60774}" type="presParOf" srcId="{343F6145-9D3B-4255-A2F8-AE5925EB31EB}" destId="{D0D86390-C64D-4B88-8F1C-A9495EB8E573}" srcOrd="0" destOrd="0" presId="urn:microsoft.com/office/officeart/2005/8/layout/vList5"/>
    <dgm:cxn modelId="{F8A54D0F-EB8F-4D54-81DE-C6B911E9C685}" type="presParOf" srcId="{D0D86390-C64D-4B88-8F1C-A9495EB8E573}" destId="{C31E8F4E-3D71-4464-B59D-C9F4A54C6C12}" srcOrd="0" destOrd="0" presId="urn:microsoft.com/office/officeart/2005/8/layout/vList5"/>
    <dgm:cxn modelId="{D98D6FAF-3911-4A6C-A98F-DF4230A534DF}" type="presParOf" srcId="{D0D86390-C64D-4B88-8F1C-A9495EB8E573}" destId="{BA23D3FC-1D23-41E0-B57F-8C8AFFFA6138}" srcOrd="1" destOrd="0" presId="urn:microsoft.com/office/officeart/2005/8/layout/vList5"/>
    <dgm:cxn modelId="{C17C2F3D-F2D6-4B26-BC0C-FEC0DBE50058}" type="presParOf" srcId="{343F6145-9D3B-4255-A2F8-AE5925EB31EB}" destId="{D1DC6456-F4D1-4294-996F-3C4C2F808AED}" srcOrd="1" destOrd="0" presId="urn:microsoft.com/office/officeart/2005/8/layout/vList5"/>
    <dgm:cxn modelId="{3423533E-5A5B-4EF8-BBFB-5E6899473A53}" type="presParOf" srcId="{343F6145-9D3B-4255-A2F8-AE5925EB31EB}" destId="{B3BB73F2-A215-4573-985B-430B0ED15B2A}" srcOrd="2" destOrd="0" presId="urn:microsoft.com/office/officeart/2005/8/layout/vList5"/>
    <dgm:cxn modelId="{1175618E-63F4-426E-87E9-B260AB9659E2}" type="presParOf" srcId="{B3BB73F2-A215-4573-985B-430B0ED15B2A}" destId="{8FA4313D-BD1C-4F86-BE8E-FC8880B2D608}" srcOrd="0" destOrd="0" presId="urn:microsoft.com/office/officeart/2005/8/layout/vList5"/>
    <dgm:cxn modelId="{188DC8CD-EDC3-48B4-B938-B8FE301C3AE3}" type="presParOf" srcId="{B3BB73F2-A215-4573-985B-430B0ED15B2A}" destId="{3576405D-AF34-4C01-A9B8-9E17B8E305C0}" srcOrd="1" destOrd="0" presId="urn:microsoft.com/office/officeart/2005/8/layout/vList5"/>
    <dgm:cxn modelId="{70351BD0-2D4D-4075-9740-E76B3C2D7494}" type="presParOf" srcId="{343F6145-9D3B-4255-A2F8-AE5925EB31EB}" destId="{F9F4E230-2A24-48AB-8C4D-725EAAC4F33C}" srcOrd="3" destOrd="0" presId="urn:microsoft.com/office/officeart/2005/8/layout/vList5"/>
    <dgm:cxn modelId="{8FEDEEA2-B773-4673-89CD-2CCE95908C73}" type="presParOf" srcId="{343F6145-9D3B-4255-A2F8-AE5925EB31EB}" destId="{3A5873E5-50B1-4C62-A490-57EEBF723F4D}" srcOrd="4" destOrd="0" presId="urn:microsoft.com/office/officeart/2005/8/layout/vList5"/>
    <dgm:cxn modelId="{657FC34D-BB1D-48CF-BC8C-816C5215270D}" type="presParOf" srcId="{3A5873E5-50B1-4C62-A490-57EEBF723F4D}" destId="{37202A90-C261-41B8-82B8-A55CEB9390EB}" srcOrd="0" destOrd="0" presId="urn:microsoft.com/office/officeart/2005/8/layout/vList5"/>
    <dgm:cxn modelId="{F3BACBDA-4973-4BF4-A33D-BA0CDFE88D86}" type="presParOf" srcId="{3A5873E5-50B1-4C62-A490-57EEBF723F4D}" destId="{6001E72A-3B4F-48EB-9729-51662CA86F96}" srcOrd="1" destOrd="0" presId="urn:microsoft.com/office/officeart/2005/8/layout/vList5"/>
    <dgm:cxn modelId="{7716B133-9ECA-4001-9A5B-C8051CF70025}" type="presParOf" srcId="{343F6145-9D3B-4255-A2F8-AE5925EB31EB}" destId="{3400AF94-4C75-4E59-B15D-97A5D90CAC88}" srcOrd="5" destOrd="0" presId="urn:microsoft.com/office/officeart/2005/8/layout/vList5"/>
    <dgm:cxn modelId="{70CBB9A3-2381-4AAF-ACDE-16E3FB32296C}" type="presParOf" srcId="{343F6145-9D3B-4255-A2F8-AE5925EB31EB}" destId="{FB16CCBD-FA2B-4E45-834D-69571DC05AB6}" srcOrd="6" destOrd="0" presId="urn:microsoft.com/office/officeart/2005/8/layout/vList5"/>
    <dgm:cxn modelId="{92B119C2-7CEA-45A6-89D3-A0C947938FC7}" type="presParOf" srcId="{FB16CCBD-FA2B-4E45-834D-69571DC05AB6}" destId="{9FD5FCFF-564E-4190-8C7F-00A339ACD0BA}" srcOrd="0" destOrd="0" presId="urn:microsoft.com/office/officeart/2005/8/layout/vList5"/>
    <dgm:cxn modelId="{A2F0DE0C-5522-4985-AE34-3356BAB5B202}" type="presParOf" srcId="{FB16CCBD-FA2B-4E45-834D-69571DC05AB6}" destId="{1F987BC8-41FD-43EE-ABBF-B29CBDE0587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0000A0-5B65-4663-A1A5-0826073E82AC}">
      <dsp:nvSpPr>
        <dsp:cNvPr id="0" name=""/>
        <dsp:cNvSpPr/>
      </dsp:nvSpPr>
      <dsp:spPr>
        <a:xfrm>
          <a:off x="0" y="0"/>
          <a:ext cx="8229599" cy="135778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Abandonment – departure of a peer before completing the file download</a:t>
          </a:r>
          <a:endParaRPr lang="en-US" sz="3800" kern="1200" dirty="0"/>
        </a:p>
      </dsp:txBody>
      <dsp:txXfrm>
        <a:off x="0" y="0"/>
        <a:ext cx="8229599" cy="1357788"/>
      </dsp:txXfrm>
    </dsp:sp>
    <dsp:sp modelId="{7DE72E21-F9C3-4D97-BC48-29C18FE5D385}">
      <dsp:nvSpPr>
        <dsp:cNvPr id="0" name=""/>
        <dsp:cNvSpPr/>
      </dsp:nvSpPr>
      <dsp:spPr>
        <a:xfrm>
          <a:off x="0" y="1357788"/>
          <a:ext cx="4114799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Swarm size &amp; Torrent Size</a:t>
          </a:r>
          <a:endParaRPr lang="en-US" sz="5700" kern="1200" dirty="0"/>
        </a:p>
      </dsp:txBody>
      <dsp:txXfrm>
        <a:off x="0" y="1357788"/>
        <a:ext cx="4114799" cy="2851356"/>
      </dsp:txXfrm>
    </dsp:sp>
    <dsp:sp modelId="{BCB90EBB-3575-475D-9D56-616716A3A29C}">
      <dsp:nvSpPr>
        <dsp:cNvPr id="0" name=""/>
        <dsp:cNvSpPr/>
      </dsp:nvSpPr>
      <dsp:spPr>
        <a:xfrm>
          <a:off x="4114799" y="1357788"/>
          <a:ext cx="4114799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Peer’s DL &amp; Completion rate</a:t>
          </a:r>
          <a:endParaRPr lang="en-US" sz="5700" kern="1200" dirty="0"/>
        </a:p>
      </dsp:txBody>
      <dsp:txXfrm>
        <a:off x="4114799" y="1357788"/>
        <a:ext cx="4114799" cy="2851356"/>
      </dsp:txXfrm>
    </dsp:sp>
    <dsp:sp modelId="{0ED38A2A-98AC-42FC-A882-E21B0CB55CA1}">
      <dsp:nvSpPr>
        <dsp:cNvPr id="0" name=""/>
        <dsp:cNvSpPr/>
      </dsp:nvSpPr>
      <dsp:spPr>
        <a:xfrm>
          <a:off x="0" y="4209145"/>
          <a:ext cx="8229599" cy="3168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10836C-A4AA-455F-9126-52FE42D34643}">
      <dsp:nvSpPr>
        <dsp:cNvPr id="0" name=""/>
        <dsp:cNvSpPr/>
      </dsp:nvSpPr>
      <dsp:spPr>
        <a:xfrm>
          <a:off x="0" y="51861"/>
          <a:ext cx="822959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Identify peer abandonment</a:t>
          </a:r>
          <a:endParaRPr lang="en-US" sz="3200" kern="1200" dirty="0"/>
        </a:p>
      </dsp:txBody>
      <dsp:txXfrm>
        <a:off x="0" y="51861"/>
        <a:ext cx="8229599" cy="767520"/>
      </dsp:txXfrm>
    </dsp:sp>
    <dsp:sp modelId="{431746CF-1F8F-46EF-9818-BCFDFC3ED904}">
      <dsp:nvSpPr>
        <dsp:cNvPr id="0" name=""/>
        <dsp:cNvSpPr/>
      </dsp:nvSpPr>
      <dsp:spPr>
        <a:xfrm>
          <a:off x="0" y="819381"/>
          <a:ext cx="8229599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How can we be sure that the peer has actually left?</a:t>
          </a:r>
          <a:endParaRPr lang="en-US" sz="2500" kern="1200" dirty="0"/>
        </a:p>
      </dsp:txBody>
      <dsp:txXfrm>
        <a:off x="0" y="819381"/>
        <a:ext cx="8229599" cy="529920"/>
      </dsp:txXfrm>
    </dsp:sp>
    <dsp:sp modelId="{A0D2DE66-1593-4F18-8667-4C9157E928EE}">
      <dsp:nvSpPr>
        <dsp:cNvPr id="0" name=""/>
        <dsp:cNvSpPr/>
      </dsp:nvSpPr>
      <dsp:spPr>
        <a:xfrm>
          <a:off x="0" y="1349301"/>
          <a:ext cx="822959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Collect </a:t>
          </a:r>
          <a:r>
            <a:rPr lang="en-US" sz="3200" kern="1200" dirty="0" smtClean="0"/>
            <a:t>abandonment </a:t>
          </a:r>
          <a:r>
            <a:rPr lang="en-US" sz="3200" kern="1200" dirty="0" smtClean="0"/>
            <a:t>parameters</a:t>
          </a:r>
          <a:endParaRPr lang="en-US" sz="3200" kern="1200" dirty="0"/>
        </a:p>
      </dsp:txBody>
      <dsp:txXfrm>
        <a:off x="0" y="1349301"/>
        <a:ext cx="8229599" cy="767520"/>
      </dsp:txXfrm>
    </dsp:sp>
    <dsp:sp modelId="{CA21C2F0-6BF0-4FE9-8602-43B704346F4B}">
      <dsp:nvSpPr>
        <dsp:cNvPr id="0" name=""/>
        <dsp:cNvSpPr/>
      </dsp:nvSpPr>
      <dsp:spPr>
        <a:xfrm>
          <a:off x="0" y="2116821"/>
          <a:ext cx="8229599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How can we know what’s the peer’s DL and completion rate at abandonment?</a:t>
          </a:r>
          <a:endParaRPr lang="en-US" sz="2500" kern="1200" dirty="0"/>
        </a:p>
      </dsp:txBody>
      <dsp:txXfrm>
        <a:off x="0" y="2116821"/>
        <a:ext cx="8229599" cy="794880"/>
      </dsp:txXfrm>
    </dsp:sp>
    <dsp:sp modelId="{280B6440-2707-42C8-9F04-FDA8C25CF6B5}">
      <dsp:nvSpPr>
        <dsp:cNvPr id="0" name=""/>
        <dsp:cNvSpPr/>
      </dsp:nvSpPr>
      <dsp:spPr>
        <a:xfrm>
          <a:off x="0" y="2911701"/>
          <a:ext cx="822959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Collect ‘enough’ information</a:t>
          </a:r>
          <a:endParaRPr lang="en-US" sz="3200" kern="1200" dirty="0"/>
        </a:p>
      </dsp:txBody>
      <dsp:txXfrm>
        <a:off x="0" y="2911701"/>
        <a:ext cx="8229599" cy="767520"/>
      </dsp:txXfrm>
    </dsp:sp>
    <dsp:sp modelId="{79DE97C7-1F90-4788-9066-5308FDAA1C65}">
      <dsp:nvSpPr>
        <dsp:cNvPr id="0" name=""/>
        <dsp:cNvSpPr/>
      </dsp:nvSpPr>
      <dsp:spPr>
        <a:xfrm>
          <a:off x="0" y="3679221"/>
          <a:ext cx="8229599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How to collect enough information about abandonments in the swarm for statistical purposes?</a:t>
          </a:r>
          <a:endParaRPr lang="en-US" sz="2500" kern="1200" dirty="0"/>
        </a:p>
      </dsp:txBody>
      <dsp:txXfrm>
        <a:off x="0" y="3679221"/>
        <a:ext cx="8229599" cy="7948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8ABD5F-B1BE-42C1-B468-E8D65C5FF97D}">
      <dsp:nvSpPr>
        <dsp:cNvPr id="0" name=""/>
        <dsp:cNvSpPr/>
      </dsp:nvSpPr>
      <dsp:spPr>
        <a:xfrm rot="5400000">
          <a:off x="2819286" y="-1018131"/>
          <a:ext cx="786611" cy="30236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Identify each other</a:t>
          </a:r>
          <a:endParaRPr lang="en-US" sz="2300" kern="1200" dirty="0"/>
        </a:p>
      </dsp:txBody>
      <dsp:txXfrm rot="5400000">
        <a:off x="2819286" y="-1018131"/>
        <a:ext cx="786611" cy="3023616"/>
      </dsp:txXfrm>
    </dsp:sp>
    <dsp:sp modelId="{813EC762-0A99-4F9E-A56B-67651BF43EB0}">
      <dsp:nvSpPr>
        <dsp:cNvPr id="0" name=""/>
        <dsp:cNvSpPr/>
      </dsp:nvSpPr>
      <dsp:spPr>
        <a:xfrm>
          <a:off x="0" y="2044"/>
          <a:ext cx="1700783" cy="983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Handshake</a:t>
          </a:r>
          <a:endParaRPr lang="en-US" sz="2300" kern="1200" dirty="0"/>
        </a:p>
      </dsp:txBody>
      <dsp:txXfrm>
        <a:off x="0" y="2044"/>
        <a:ext cx="1700783" cy="983264"/>
      </dsp:txXfrm>
    </dsp:sp>
    <dsp:sp modelId="{5C22A652-637E-4C4C-923A-44424E6C6A53}">
      <dsp:nvSpPr>
        <dsp:cNvPr id="0" name=""/>
        <dsp:cNvSpPr/>
      </dsp:nvSpPr>
      <dsp:spPr>
        <a:xfrm rot="5400000">
          <a:off x="2819286" y="14296"/>
          <a:ext cx="786611" cy="30236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The pieces I hold</a:t>
          </a:r>
          <a:endParaRPr lang="en-US" sz="2300" kern="1200" dirty="0"/>
        </a:p>
      </dsp:txBody>
      <dsp:txXfrm rot="5400000">
        <a:off x="2819286" y="14296"/>
        <a:ext cx="786611" cy="3023616"/>
      </dsp:txXfrm>
    </dsp:sp>
    <dsp:sp modelId="{244ADBE4-FC1E-4760-B55E-F6A51A3C422F}">
      <dsp:nvSpPr>
        <dsp:cNvPr id="0" name=""/>
        <dsp:cNvSpPr/>
      </dsp:nvSpPr>
      <dsp:spPr>
        <a:xfrm>
          <a:off x="0" y="1034472"/>
          <a:ext cx="1700783" cy="983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Bitfield</a:t>
          </a:r>
          <a:endParaRPr lang="en-US" sz="2300" kern="1200" dirty="0"/>
        </a:p>
      </dsp:txBody>
      <dsp:txXfrm>
        <a:off x="0" y="1034472"/>
        <a:ext cx="1700783" cy="983264"/>
      </dsp:txXfrm>
    </dsp:sp>
    <dsp:sp modelId="{EC989E56-E4C3-4AB8-AD14-0F7E7796F4C9}">
      <dsp:nvSpPr>
        <dsp:cNvPr id="0" name=""/>
        <dsp:cNvSpPr/>
      </dsp:nvSpPr>
      <dsp:spPr>
        <a:xfrm rot="5400000">
          <a:off x="2819286" y="1046724"/>
          <a:ext cx="786611" cy="30236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 have a certain piece</a:t>
          </a:r>
          <a:endParaRPr lang="en-US" sz="2300" kern="1200" dirty="0"/>
        </a:p>
      </dsp:txBody>
      <dsp:txXfrm rot="5400000">
        <a:off x="2819286" y="1046724"/>
        <a:ext cx="786611" cy="3023616"/>
      </dsp:txXfrm>
    </dsp:sp>
    <dsp:sp modelId="{742074B2-D7DE-4E44-BBF0-375DC44F2E4D}">
      <dsp:nvSpPr>
        <dsp:cNvPr id="0" name=""/>
        <dsp:cNvSpPr/>
      </dsp:nvSpPr>
      <dsp:spPr>
        <a:xfrm>
          <a:off x="0" y="2066900"/>
          <a:ext cx="1700783" cy="983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Have</a:t>
          </a:r>
          <a:endParaRPr lang="en-US" sz="2300" kern="1200" dirty="0"/>
        </a:p>
      </dsp:txBody>
      <dsp:txXfrm>
        <a:off x="0" y="2066900"/>
        <a:ext cx="1700783" cy="983264"/>
      </dsp:txXfrm>
    </dsp:sp>
    <dsp:sp modelId="{E7D117B4-3F8E-4FD6-8B74-4EF43DA66CFD}">
      <dsp:nvSpPr>
        <dsp:cNvPr id="0" name=""/>
        <dsp:cNvSpPr/>
      </dsp:nvSpPr>
      <dsp:spPr>
        <a:xfrm rot="5400000">
          <a:off x="2819286" y="2079152"/>
          <a:ext cx="786611" cy="30236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I’m still here</a:t>
          </a:r>
          <a:endParaRPr lang="en-US" sz="2300" kern="1200" dirty="0"/>
        </a:p>
      </dsp:txBody>
      <dsp:txXfrm rot="5400000">
        <a:off x="2819286" y="2079152"/>
        <a:ext cx="786611" cy="3023616"/>
      </dsp:txXfrm>
    </dsp:sp>
    <dsp:sp modelId="{918FF031-3371-4A0B-B08A-3DB4BFA5D842}">
      <dsp:nvSpPr>
        <dsp:cNvPr id="0" name=""/>
        <dsp:cNvSpPr/>
      </dsp:nvSpPr>
      <dsp:spPr>
        <a:xfrm>
          <a:off x="0" y="3099328"/>
          <a:ext cx="1700783" cy="983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Keep Alive</a:t>
          </a:r>
          <a:endParaRPr lang="en-US" sz="2300" kern="1200" dirty="0"/>
        </a:p>
      </dsp:txBody>
      <dsp:txXfrm>
        <a:off x="0" y="3099328"/>
        <a:ext cx="1700783" cy="98326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A2D616-85FD-476D-BDB3-CDF067B3311A}">
      <dsp:nvSpPr>
        <dsp:cNvPr id="0" name=""/>
        <dsp:cNvSpPr/>
      </dsp:nvSpPr>
      <dsp:spPr>
        <a:xfrm rot="5400000">
          <a:off x="2440211" y="-829008"/>
          <a:ext cx="819337" cy="26822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An ID of the torrent</a:t>
          </a:r>
          <a:endParaRPr lang="en-US" sz="2300" kern="1200" dirty="0"/>
        </a:p>
      </dsp:txBody>
      <dsp:txXfrm rot="5400000">
        <a:off x="2440211" y="-829008"/>
        <a:ext cx="819337" cy="2682240"/>
      </dsp:txXfrm>
    </dsp:sp>
    <dsp:sp modelId="{371EB7DC-8E74-4C24-85DF-1B4CC913F9A1}">
      <dsp:nvSpPr>
        <dsp:cNvPr id="0" name=""/>
        <dsp:cNvSpPr/>
      </dsp:nvSpPr>
      <dsp:spPr>
        <a:xfrm>
          <a:off x="0" y="25"/>
          <a:ext cx="1508760" cy="10241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Info Hash</a:t>
          </a:r>
          <a:endParaRPr lang="en-US" sz="2100" kern="1200" dirty="0"/>
        </a:p>
      </dsp:txBody>
      <dsp:txXfrm>
        <a:off x="0" y="25"/>
        <a:ext cx="1508760" cy="1024171"/>
      </dsp:txXfrm>
    </dsp:sp>
    <dsp:sp modelId="{5C22A652-637E-4C4C-923A-44424E6C6A53}">
      <dsp:nvSpPr>
        <dsp:cNvPr id="0" name=""/>
        <dsp:cNvSpPr/>
      </dsp:nvSpPr>
      <dsp:spPr>
        <a:xfrm rot="5400000">
          <a:off x="2440211" y="246371"/>
          <a:ext cx="819337" cy="26822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The client stopped / completed</a:t>
          </a:r>
          <a:endParaRPr lang="en-US" sz="2300" kern="1200" dirty="0"/>
        </a:p>
      </dsp:txBody>
      <dsp:txXfrm rot="5400000">
        <a:off x="2440211" y="246371"/>
        <a:ext cx="819337" cy="2682240"/>
      </dsp:txXfrm>
    </dsp:sp>
    <dsp:sp modelId="{244ADBE4-FC1E-4760-B55E-F6A51A3C422F}">
      <dsp:nvSpPr>
        <dsp:cNvPr id="0" name=""/>
        <dsp:cNvSpPr/>
      </dsp:nvSpPr>
      <dsp:spPr>
        <a:xfrm>
          <a:off x="0" y="1075405"/>
          <a:ext cx="1508760" cy="10241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Stopped / Completed</a:t>
          </a:r>
          <a:endParaRPr lang="en-US" sz="2100" kern="1200" dirty="0"/>
        </a:p>
      </dsp:txBody>
      <dsp:txXfrm>
        <a:off x="0" y="1075405"/>
        <a:ext cx="1508760" cy="102417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A2D616-85FD-476D-BDB3-CDF067B3311A}">
      <dsp:nvSpPr>
        <dsp:cNvPr id="0" name=""/>
        <dsp:cNvSpPr/>
      </dsp:nvSpPr>
      <dsp:spPr>
        <a:xfrm rot="5400000">
          <a:off x="2467238" y="-862818"/>
          <a:ext cx="765282" cy="26822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 subset of peers from the swarm</a:t>
          </a:r>
          <a:endParaRPr lang="en-US" sz="2100" kern="1200" dirty="0"/>
        </a:p>
      </dsp:txBody>
      <dsp:txXfrm rot="5400000">
        <a:off x="2467238" y="-862818"/>
        <a:ext cx="765282" cy="2682240"/>
      </dsp:txXfrm>
    </dsp:sp>
    <dsp:sp modelId="{371EB7DC-8E74-4C24-85DF-1B4CC913F9A1}">
      <dsp:nvSpPr>
        <dsp:cNvPr id="0" name=""/>
        <dsp:cNvSpPr/>
      </dsp:nvSpPr>
      <dsp:spPr>
        <a:xfrm>
          <a:off x="0" y="0"/>
          <a:ext cx="1508760" cy="956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Peers</a:t>
          </a:r>
          <a:endParaRPr lang="en-US" sz="3900" kern="1200" dirty="0"/>
        </a:p>
      </dsp:txBody>
      <dsp:txXfrm>
        <a:off x="0" y="0"/>
        <a:ext cx="1508760" cy="95660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046EE5A-4DFE-42EA-AD16-D77AC2F6E914}">
      <dsp:nvSpPr>
        <dsp:cNvPr id="0" name=""/>
        <dsp:cNvSpPr/>
      </dsp:nvSpPr>
      <dsp:spPr>
        <a:xfrm>
          <a:off x="0" y="53730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Identify peer abandonment</a:t>
          </a:r>
          <a:endParaRPr lang="en-US" sz="3100" kern="1200" dirty="0"/>
        </a:p>
      </dsp:txBody>
      <dsp:txXfrm>
        <a:off x="0" y="53730"/>
        <a:ext cx="8229600" cy="743535"/>
      </dsp:txXfrm>
    </dsp:sp>
    <dsp:sp modelId="{DE302DF2-9CD6-46AC-91B4-B7285489B3B5}">
      <dsp:nvSpPr>
        <dsp:cNvPr id="0" name=""/>
        <dsp:cNvSpPr/>
      </dsp:nvSpPr>
      <dsp:spPr>
        <a:xfrm>
          <a:off x="0" y="797265"/>
          <a:ext cx="822960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Continuously try to reconnect to known non-seeders peers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‘Play by the rules’</a:t>
          </a:r>
          <a:endParaRPr lang="en-US" sz="2400" kern="1200" dirty="0"/>
        </a:p>
      </dsp:txBody>
      <dsp:txXfrm>
        <a:off x="0" y="797265"/>
        <a:ext cx="8229600" cy="834210"/>
      </dsp:txXfrm>
    </dsp:sp>
    <dsp:sp modelId="{D5CB4880-D3DD-4F61-BD5D-C946DAF3D4D1}">
      <dsp:nvSpPr>
        <dsp:cNvPr id="0" name=""/>
        <dsp:cNvSpPr/>
      </dsp:nvSpPr>
      <dsp:spPr>
        <a:xfrm>
          <a:off x="0" y="1631475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Collect </a:t>
          </a:r>
          <a:r>
            <a:rPr lang="en-US" sz="3100" kern="1200" dirty="0" smtClean="0"/>
            <a:t>abandonment </a:t>
          </a:r>
          <a:r>
            <a:rPr lang="en-US" sz="3100" kern="1200" dirty="0" smtClean="0"/>
            <a:t>parameters</a:t>
          </a:r>
          <a:endParaRPr lang="en-US" sz="3100" kern="1200" dirty="0"/>
        </a:p>
      </dsp:txBody>
      <dsp:txXfrm>
        <a:off x="0" y="1631475"/>
        <a:ext cx="8229600" cy="743535"/>
      </dsp:txXfrm>
    </dsp:sp>
    <dsp:sp modelId="{2C62CF9D-65E8-4529-B422-9FF4D67B20A7}">
      <dsp:nvSpPr>
        <dsp:cNvPr id="0" name=""/>
        <dsp:cNvSpPr/>
      </dsp:nvSpPr>
      <dsp:spPr>
        <a:xfrm>
          <a:off x="0" y="2375010"/>
          <a:ext cx="822960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Determine peer’s DL rate using the ‘Have’ frequency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Never become a seeder (to assure ‘Have’ </a:t>
          </a:r>
          <a:r>
            <a:rPr lang="en-US" sz="2400" kern="1200" dirty="0" err="1" smtClean="0"/>
            <a:t>msgs</a:t>
          </a:r>
          <a:r>
            <a:rPr lang="en-US" sz="2400" kern="1200" dirty="0" smtClean="0"/>
            <a:t> are sent) </a:t>
          </a:r>
          <a:endParaRPr lang="en-US" sz="2400" kern="1200" dirty="0"/>
        </a:p>
      </dsp:txBody>
      <dsp:txXfrm>
        <a:off x="0" y="2375010"/>
        <a:ext cx="8229600" cy="834210"/>
      </dsp:txXfrm>
    </dsp:sp>
    <dsp:sp modelId="{1279117F-33B1-43E4-BA85-3DFDAE0FF619}">
      <dsp:nvSpPr>
        <dsp:cNvPr id="0" name=""/>
        <dsp:cNvSpPr/>
      </dsp:nvSpPr>
      <dsp:spPr>
        <a:xfrm>
          <a:off x="0" y="3209220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Collect ‘enough’ information</a:t>
          </a:r>
          <a:endParaRPr lang="en-US" sz="3100" kern="1200" dirty="0"/>
        </a:p>
      </dsp:txBody>
      <dsp:txXfrm>
        <a:off x="0" y="3209220"/>
        <a:ext cx="8229600" cy="743535"/>
      </dsp:txXfrm>
    </dsp:sp>
    <dsp:sp modelId="{74B7B914-5EFC-4168-91B6-2FBCDD0CB513}">
      <dsp:nvSpPr>
        <dsp:cNvPr id="0" name=""/>
        <dsp:cNvSpPr/>
      </dsp:nvSpPr>
      <dsp:spPr>
        <a:xfrm>
          <a:off x="0" y="3952755"/>
          <a:ext cx="8229600" cy="125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Each test is a 24h run in a single swarm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Connect to many peers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Collect all data to a DB and analyze later</a:t>
          </a:r>
          <a:endParaRPr lang="en-US" sz="2400" kern="1200" dirty="0"/>
        </a:p>
      </dsp:txBody>
      <dsp:txXfrm>
        <a:off x="0" y="3952755"/>
        <a:ext cx="8229600" cy="125131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23D3FC-1D23-41E0-B57F-8C8AFFFA6138}">
      <dsp:nvSpPr>
        <dsp:cNvPr id="0" name=""/>
        <dsp:cNvSpPr/>
      </dsp:nvSpPr>
      <dsp:spPr>
        <a:xfrm rot="5400000">
          <a:off x="4852791" y="-1903713"/>
          <a:ext cx="968513" cy="50231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Higher abandonment rate on small swarms</a:t>
          </a:r>
          <a:endParaRPr lang="en-US" sz="2700" kern="1200" dirty="0"/>
        </a:p>
      </dsp:txBody>
      <dsp:txXfrm rot="5400000">
        <a:off x="4852791" y="-1903713"/>
        <a:ext cx="968513" cy="5023104"/>
      </dsp:txXfrm>
    </dsp:sp>
    <dsp:sp modelId="{C31E8F4E-3D71-4464-B59D-C9F4A54C6C12}">
      <dsp:nvSpPr>
        <dsp:cNvPr id="0" name=""/>
        <dsp:cNvSpPr/>
      </dsp:nvSpPr>
      <dsp:spPr>
        <a:xfrm>
          <a:off x="0" y="2517"/>
          <a:ext cx="2825496" cy="1210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Swarm size</a:t>
          </a:r>
          <a:endParaRPr lang="en-US" sz="3400" kern="1200" dirty="0"/>
        </a:p>
      </dsp:txBody>
      <dsp:txXfrm>
        <a:off x="0" y="2517"/>
        <a:ext cx="2825496" cy="1210642"/>
      </dsp:txXfrm>
    </dsp:sp>
    <dsp:sp modelId="{3576405D-AF34-4C01-A9B8-9E17B8E305C0}">
      <dsp:nvSpPr>
        <dsp:cNvPr id="0" name=""/>
        <dsp:cNvSpPr/>
      </dsp:nvSpPr>
      <dsp:spPr>
        <a:xfrm rot="5400000">
          <a:off x="4852791" y="-632539"/>
          <a:ext cx="968513" cy="50231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Does not seem to affect abandonment</a:t>
          </a:r>
          <a:endParaRPr lang="en-US" sz="2700" kern="1200" dirty="0"/>
        </a:p>
      </dsp:txBody>
      <dsp:txXfrm rot="5400000">
        <a:off x="4852791" y="-632539"/>
        <a:ext cx="968513" cy="5023104"/>
      </dsp:txXfrm>
    </dsp:sp>
    <dsp:sp modelId="{8FA4313D-BD1C-4F86-BE8E-FC8880B2D608}">
      <dsp:nvSpPr>
        <dsp:cNvPr id="0" name=""/>
        <dsp:cNvSpPr/>
      </dsp:nvSpPr>
      <dsp:spPr>
        <a:xfrm>
          <a:off x="0" y="1273691"/>
          <a:ext cx="2825496" cy="1210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File size</a:t>
          </a:r>
          <a:endParaRPr lang="en-US" sz="3400" kern="1200" dirty="0"/>
        </a:p>
      </dsp:txBody>
      <dsp:txXfrm>
        <a:off x="0" y="1273691"/>
        <a:ext cx="2825496" cy="1210642"/>
      </dsp:txXfrm>
    </dsp:sp>
    <dsp:sp modelId="{6001E72A-3B4F-48EB-9729-51662CA86F96}">
      <dsp:nvSpPr>
        <dsp:cNvPr id="0" name=""/>
        <dsp:cNvSpPr/>
      </dsp:nvSpPr>
      <dsp:spPr>
        <a:xfrm rot="5400000">
          <a:off x="4852791" y="638635"/>
          <a:ext cx="968513" cy="50231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Most abandoners departure at the very beginning</a:t>
          </a:r>
          <a:endParaRPr lang="en-US" sz="2700" kern="1200" dirty="0"/>
        </a:p>
      </dsp:txBody>
      <dsp:txXfrm rot="5400000">
        <a:off x="4852791" y="638635"/>
        <a:ext cx="968513" cy="5023104"/>
      </dsp:txXfrm>
    </dsp:sp>
    <dsp:sp modelId="{37202A90-C261-41B8-82B8-A55CEB9390EB}">
      <dsp:nvSpPr>
        <dsp:cNvPr id="0" name=""/>
        <dsp:cNvSpPr/>
      </dsp:nvSpPr>
      <dsp:spPr>
        <a:xfrm>
          <a:off x="0" y="2544866"/>
          <a:ext cx="2825496" cy="1210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Completion rate</a:t>
          </a:r>
          <a:endParaRPr lang="en-US" sz="3400" kern="1200" dirty="0"/>
        </a:p>
      </dsp:txBody>
      <dsp:txXfrm>
        <a:off x="0" y="2544866"/>
        <a:ext cx="2825496" cy="1210642"/>
      </dsp:txXfrm>
    </dsp:sp>
    <dsp:sp modelId="{1F987BC8-41FD-43EE-ABBF-B29CBDE0587D}">
      <dsp:nvSpPr>
        <dsp:cNvPr id="0" name=""/>
        <dsp:cNvSpPr/>
      </dsp:nvSpPr>
      <dsp:spPr>
        <a:xfrm rot="5400000">
          <a:off x="4852791" y="1909809"/>
          <a:ext cx="968513" cy="50231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Significant impact of DL rate on abandonment</a:t>
          </a:r>
          <a:endParaRPr lang="en-US" sz="2700" kern="1200" dirty="0"/>
        </a:p>
      </dsp:txBody>
      <dsp:txXfrm rot="5400000">
        <a:off x="4852791" y="1909809"/>
        <a:ext cx="968513" cy="5023104"/>
      </dsp:txXfrm>
    </dsp:sp>
    <dsp:sp modelId="{9FD5FCFF-564E-4190-8C7F-00A339ACD0BA}">
      <dsp:nvSpPr>
        <dsp:cNvPr id="0" name=""/>
        <dsp:cNvSpPr/>
      </dsp:nvSpPr>
      <dsp:spPr>
        <a:xfrm>
          <a:off x="0" y="3816040"/>
          <a:ext cx="2825496" cy="1210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Download rate</a:t>
          </a:r>
          <a:endParaRPr lang="en-US" sz="3400" kern="1200" dirty="0"/>
        </a:p>
      </dsp:txBody>
      <dsp:txXfrm>
        <a:off x="0" y="3816040"/>
        <a:ext cx="2825496" cy="1210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558F-60B2-41D8-9712-B137CE127854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90F4-5A4C-473C-B878-A8E9D907FD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417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18000"/>
                  </a:schemeClr>
                </a:gs>
                <a:gs pos="58000">
                  <a:schemeClr val="tx1"/>
                </a:gs>
                <a:gs pos="65000">
                  <a:schemeClr val="tx1"/>
                </a:gs>
                <a:gs pos="32000">
                  <a:schemeClr val="tx1"/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" name="Picture 11" descr="PPP_SHIGH_TLE_Circuit_Wave2.png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Rectangle 15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18000"/>
                  </a:schemeClr>
                </a:gs>
                <a:gs pos="58000">
                  <a:schemeClr val="tx1">
                    <a:alpha val="50000"/>
                  </a:schemeClr>
                </a:gs>
                <a:gs pos="65000">
                  <a:schemeClr val="tx1">
                    <a:alpha val="50000"/>
                  </a:schemeClr>
                </a:gs>
                <a:gs pos="32000">
                  <a:schemeClr val="tx1">
                    <a:alpha val="5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 descr="PPP_SHIGH_TLE_Circuit_Wav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PPP_SHIGH_TLE_Circuit_Wav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40000"/>
            </a:blip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382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F7D6C72-D4D7-4947-A192-92CB8530121C}" type="datetimeFigureOut">
              <a:rPr lang="en-US" smtClean="0"/>
              <a:pPr/>
              <a:t>11/23/2012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9565A35-BF1F-4345-B456-4D29F1280597}" type="slidenum">
              <a:rPr lang="en-US" smtClean="0"/>
              <a:pPr/>
              <a:t>‹#›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18000"/>
                  </a:schemeClr>
                </a:gs>
                <a:gs pos="58000">
                  <a:schemeClr val="tx1"/>
                </a:gs>
                <a:gs pos="65000">
                  <a:schemeClr val="tx1"/>
                </a:gs>
                <a:gs pos="32000">
                  <a:schemeClr val="tx1"/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9" name="Picture 18" descr="PPP_SHIGH_TLE_Circuit_Wave2.png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Rectangle 19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18000"/>
                  </a:schemeClr>
                </a:gs>
                <a:gs pos="58000">
                  <a:schemeClr val="tx1">
                    <a:alpha val="50000"/>
                  </a:schemeClr>
                </a:gs>
                <a:gs pos="65000">
                  <a:schemeClr val="tx1">
                    <a:alpha val="50000"/>
                  </a:schemeClr>
                </a:gs>
                <a:gs pos="32000">
                  <a:schemeClr val="tx1">
                    <a:alpha val="5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" name="Picture 20" descr="PPP_SHIGH_TLE_Circuit_Wav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Picture 21" descr="PPP_SHIGH_TLE_Circuit_Wave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40000"/>
            </a:blip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1371600"/>
              <a:ext cx="9144000" cy="5486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18000"/>
                  </a:schemeClr>
                </a:gs>
                <a:gs pos="0">
                  <a:schemeClr val="tx1"/>
                </a:gs>
                <a:gs pos="0">
                  <a:schemeClr val="tx1"/>
                </a:gs>
                <a:gs pos="0">
                  <a:schemeClr val="tx1"/>
                </a:gs>
                <a:gs pos="94000">
                  <a:schemeClr val="accent1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 descr="PPP_SHIGH_TXT_Circuit_Wav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1371600"/>
              <a:ext cx="9144000" cy="5486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18000"/>
                  </a:schemeClr>
                </a:gs>
                <a:gs pos="0">
                  <a:schemeClr val="tx1"/>
                </a:gs>
                <a:gs pos="0">
                  <a:schemeClr val="tx1"/>
                </a:gs>
                <a:gs pos="0">
                  <a:schemeClr val="tx1"/>
                </a:gs>
                <a:gs pos="94000">
                  <a:schemeClr val="accent1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6" name="Picture 15" descr="PPP_SHIGH_TXT_Circuit_Wav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1371600"/>
              <a:ext cx="9144000" cy="5486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18000"/>
                  </a:schemeClr>
                </a:gs>
                <a:gs pos="0">
                  <a:schemeClr val="tx1"/>
                </a:gs>
                <a:gs pos="0">
                  <a:schemeClr val="tx1"/>
                </a:gs>
                <a:gs pos="0">
                  <a:schemeClr val="tx1"/>
                </a:gs>
                <a:gs pos="94000">
                  <a:schemeClr val="accent1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 descr="PPP_SHIGH_TXT_Circuit_Wav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447800"/>
            <a:ext cx="9144000" cy="5410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1371600"/>
              <a:ext cx="9144000" cy="5486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18000"/>
                  </a:schemeClr>
                </a:gs>
                <a:gs pos="0">
                  <a:schemeClr val="tx1"/>
                </a:gs>
                <a:gs pos="0">
                  <a:schemeClr val="tx1"/>
                </a:gs>
                <a:gs pos="0">
                  <a:schemeClr val="tx1"/>
                </a:gs>
                <a:gs pos="94000">
                  <a:schemeClr val="accent1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" name="Picture 16" descr="PPP_SHIGH_TXT_Circuit_Wav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Rectangle 17"/>
          <p:cNvSpPr/>
          <p:nvPr userDrawn="1"/>
        </p:nvSpPr>
        <p:spPr>
          <a:xfrm>
            <a:off x="0" y="1447800"/>
            <a:ext cx="9144000" cy="5410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1371600"/>
              <a:ext cx="9144000" cy="5486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18000"/>
                  </a:schemeClr>
                </a:gs>
                <a:gs pos="0">
                  <a:schemeClr val="tx1"/>
                </a:gs>
                <a:gs pos="0">
                  <a:schemeClr val="tx1"/>
                </a:gs>
                <a:gs pos="0">
                  <a:schemeClr val="tx1"/>
                </a:gs>
                <a:gs pos="94000">
                  <a:schemeClr val="accent1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 descr="PPP_SHIGH_TXT_Circuit_Wav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447800"/>
            <a:ext cx="9144000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1371600"/>
              <a:ext cx="9144000" cy="5486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18000"/>
                  </a:schemeClr>
                </a:gs>
                <a:gs pos="0">
                  <a:schemeClr val="tx1"/>
                </a:gs>
                <a:gs pos="0">
                  <a:schemeClr val="tx1"/>
                </a:gs>
                <a:gs pos="0">
                  <a:schemeClr val="tx1"/>
                </a:gs>
                <a:gs pos="94000">
                  <a:schemeClr val="accent1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" name="Picture 16" descr="PPP_SHIGH_TXT_Circuit_Wav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Rectangle 17"/>
          <p:cNvSpPr/>
          <p:nvPr userDrawn="1"/>
        </p:nvSpPr>
        <p:spPr>
          <a:xfrm>
            <a:off x="0" y="1447800"/>
            <a:ext cx="9144000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6C72-D4D7-4947-A192-92CB8530121C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F7D6C72-D4D7-4947-A192-92CB8530121C}" type="datetimeFigureOut">
              <a:rPr lang="en-US" smtClean="0"/>
              <a:pPr/>
              <a:t>11/23/2012</a:t>
            </a:fld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9565A35-BF1F-4345-B456-4D29F1280597}" type="slidenum">
              <a:rPr lang="en-US" smtClean="0"/>
              <a:pPr/>
              <a:t>‹#›</a:t>
            </a:fld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Peer to Peer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Understanding Peer Abandonment in </a:t>
            </a:r>
            <a:r>
              <a:rPr lang="en-US" dirty="0" err="1" smtClean="0"/>
              <a:t>BitTorrent</a:t>
            </a:r>
            <a:r>
              <a:rPr lang="en-US" dirty="0" smtClean="0"/>
              <a:t> networks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– Swarm size</a:t>
            </a:r>
            <a:endParaRPr lang="en-US" dirty="0"/>
          </a:p>
        </p:txBody>
      </p:sp>
      <p:sp>
        <p:nvSpPr>
          <p:cNvPr id="15362" name="AutoShape 2" descr="http://static.ddmcdn.com/gif/bittorrent-6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AutoShape 8" descr="http://geeknizer.com/wp-content/uploads/bittorrent-swar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Chart 6"/>
          <p:cNvGraphicFramePr/>
          <p:nvPr/>
        </p:nvGraphicFramePr>
        <p:xfrm>
          <a:off x="0" y="1524000"/>
          <a:ext cx="91440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– File size</a:t>
            </a:r>
            <a:endParaRPr lang="en-US" dirty="0"/>
          </a:p>
        </p:txBody>
      </p:sp>
      <p:sp>
        <p:nvSpPr>
          <p:cNvPr id="15362" name="AutoShape 2" descr="http://static.ddmcdn.com/gif/bittorrent-6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AutoShape 8" descr="http://geeknizer.com/wp-content/uploads/bittorrent-swar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0" y="1447800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– Completion rate</a:t>
            </a:r>
            <a:endParaRPr lang="en-US" dirty="0"/>
          </a:p>
        </p:txBody>
      </p:sp>
      <p:sp>
        <p:nvSpPr>
          <p:cNvPr id="15362" name="AutoShape 2" descr="http://static.ddmcdn.com/gif/bittorrent-6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AutoShape 8" descr="http://geeknizer.com/wp-content/uploads/bittorrent-swar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Chart 7"/>
          <p:cNvGraphicFramePr/>
          <p:nvPr/>
        </p:nvGraphicFramePr>
        <p:xfrm>
          <a:off x="0" y="1447800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– Download rate</a:t>
            </a:r>
            <a:endParaRPr lang="en-US" dirty="0"/>
          </a:p>
        </p:txBody>
      </p:sp>
      <p:sp>
        <p:nvSpPr>
          <p:cNvPr id="15362" name="AutoShape 2" descr="http://static.ddmcdn.com/gif/bittorrent-6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AutoShape 8" descr="http://geeknizer.com/wp-content/uploads/bittorrent-swar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0" y="1447800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15362" name="AutoShape 2" descr="http://static.ddmcdn.com/gif/bittorrent-6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AutoShape 8" descr="http://geeknizer.com/wp-content/uploads/bittorrent-swar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600200"/>
          <a:ext cx="7848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ick.svg.m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4800" y="5562600"/>
            <a:ext cx="845127" cy="972879"/>
          </a:xfrm>
          <a:prstGeom prst="rect">
            <a:avLst/>
          </a:prstGeom>
        </p:spPr>
      </p:pic>
      <p:pic>
        <p:nvPicPr>
          <p:cNvPr id="8" name="Picture 7" descr="X_icon.svg.me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4800" y="3048000"/>
            <a:ext cx="862138" cy="862138"/>
          </a:xfrm>
          <a:prstGeom prst="rect">
            <a:avLst/>
          </a:prstGeom>
        </p:spPr>
      </p:pic>
      <p:pic>
        <p:nvPicPr>
          <p:cNvPr id="9" name="Picture 8" descr="Tick.svg.m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4800" y="4267200"/>
            <a:ext cx="845127" cy="972879"/>
          </a:xfrm>
          <a:prstGeom prst="rect">
            <a:avLst/>
          </a:prstGeom>
        </p:spPr>
      </p:pic>
      <p:pic>
        <p:nvPicPr>
          <p:cNvPr id="10" name="Picture 9" descr="Tick.svg.m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1000" y="1752600"/>
            <a:ext cx="845127" cy="972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31E8F4E-3D71-4464-B59D-C9F4A54C6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23D3FC-1D23-41E0-B57F-8C8AFFFA61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FA4313D-BD1C-4F86-BE8E-FC8880B2D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576405D-AF34-4C01-A9B8-9E17B8E305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7202A90-C261-41B8-82B8-A55CEB939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001E72A-3B4F-48EB-9729-51662CA86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FD5FCFF-564E-4190-8C7F-00A339ACD0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987BC8-41FD-43EE-ABBF-B29CBDE058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BitTorrent</a:t>
            </a:r>
            <a:endParaRPr lang="en-US" dirty="0"/>
          </a:p>
        </p:txBody>
      </p:sp>
      <p:sp>
        <p:nvSpPr>
          <p:cNvPr id="15362" name="AutoShape 2" descr="http://static.ddmcdn.com/gif/bittorrent-6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AutoShape 8" descr="http://geeknizer.com/wp-content/uploads/bittorrent-swar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bittorrent-swar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1828800"/>
            <a:ext cx="4762500" cy="4552950"/>
          </a:xfrm>
          <a:prstGeom prst="rect">
            <a:avLst/>
          </a:prstGeom>
        </p:spPr>
      </p:pic>
      <p:pic>
        <p:nvPicPr>
          <p:cNvPr id="12" name="Picture 11" descr="bittorrentnt_original.jpg"/>
          <p:cNvPicPr>
            <a:picLocks noChangeAspect="1"/>
          </p:cNvPicPr>
          <p:nvPr/>
        </p:nvPicPr>
        <p:blipFill>
          <a:blip r:embed="rId3" cstate="print"/>
          <a:srcRect t="20168" b="19327"/>
          <a:stretch>
            <a:fillRect/>
          </a:stretch>
        </p:blipFill>
        <p:spPr>
          <a:xfrm>
            <a:off x="0" y="6172200"/>
            <a:ext cx="2590800" cy="6858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657600" y="2971800"/>
            <a:ext cx="1066800" cy="17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800600" y="3200400"/>
            <a:ext cx="914400" cy="15240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 rot="10800000">
            <a:off x="4787899" y="5194300"/>
            <a:ext cx="1054099" cy="495300"/>
          </a:xfrm>
          <a:prstGeom prst="arc">
            <a:avLst>
              <a:gd name="adj1" fmla="val 11060802"/>
              <a:gd name="adj2" fmla="val 1939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BitTorrent</a:t>
            </a:r>
            <a:endParaRPr lang="en-US" dirty="0"/>
          </a:p>
        </p:txBody>
      </p:sp>
      <p:sp>
        <p:nvSpPr>
          <p:cNvPr id="15362" name="AutoShape 2" descr="http://static.ddmcdn.com/gif/bittorrent-6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bittorrent-6.gif"/>
          <p:cNvPicPr>
            <a:picLocks noChangeAspect="1"/>
          </p:cNvPicPr>
          <p:nvPr/>
        </p:nvPicPr>
        <p:blipFill>
          <a:blip r:embed="rId2" cstate="print"/>
          <a:srcRect b="4348"/>
          <a:stretch>
            <a:fillRect/>
          </a:stretch>
        </p:blipFill>
        <p:spPr>
          <a:xfrm>
            <a:off x="1905000" y="1600200"/>
            <a:ext cx="5257800" cy="5029200"/>
          </a:xfrm>
          <a:prstGeom prst="rect">
            <a:avLst/>
          </a:prstGeom>
        </p:spPr>
      </p:pic>
      <p:sp>
        <p:nvSpPr>
          <p:cNvPr id="15368" name="AutoShape 8" descr="http://geeknizer.com/wp-content/uploads/bittorrent-swar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bittorrentnt_original.jpg"/>
          <p:cNvPicPr>
            <a:picLocks noChangeAspect="1"/>
          </p:cNvPicPr>
          <p:nvPr/>
        </p:nvPicPr>
        <p:blipFill>
          <a:blip r:embed="rId3" cstate="print"/>
          <a:srcRect t="20168" b="19327"/>
          <a:stretch>
            <a:fillRect/>
          </a:stretch>
        </p:blipFill>
        <p:spPr>
          <a:xfrm>
            <a:off x="0" y="6172200"/>
            <a:ext cx="2590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BitTorrent</a:t>
            </a:r>
            <a:r>
              <a:rPr lang="en-US" dirty="0" smtClean="0"/>
              <a:t> – Overview</a:t>
            </a:r>
            <a:endParaRPr lang="en-US" dirty="0"/>
          </a:p>
        </p:txBody>
      </p:sp>
      <p:sp>
        <p:nvSpPr>
          <p:cNvPr id="15362" name="AutoShape 2" descr="http://static.ddmcdn.com/gif/bittorrent-6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AutoShape 8" descr="http://geeknizer.com/wp-content/uploads/bittorrent-swar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Content Placeholder 7" descr="utorrent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524000"/>
            <a:ext cx="7780592" cy="5125465"/>
          </a:xfrm>
        </p:spPr>
      </p:pic>
      <p:sp>
        <p:nvSpPr>
          <p:cNvPr id="11" name="Oval 10"/>
          <p:cNvSpPr/>
          <p:nvPr/>
        </p:nvSpPr>
        <p:spPr>
          <a:xfrm>
            <a:off x="6096000" y="4724400"/>
            <a:ext cx="2438400" cy="457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6000" y="3733800"/>
            <a:ext cx="685800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29200" y="5638800"/>
            <a:ext cx="1981200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76400" y="2514600"/>
            <a:ext cx="1905000" cy="304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Understanding </a:t>
            </a:r>
            <a:r>
              <a:rPr lang="en-US" sz="3600" dirty="0" smtClean="0"/>
              <a:t>Peer </a:t>
            </a:r>
            <a:r>
              <a:rPr lang="en-US" sz="3600" dirty="0" smtClean="0"/>
              <a:t>Abandonment</a:t>
            </a:r>
            <a:endParaRPr lang="en-US" sz="4000" dirty="0"/>
          </a:p>
        </p:txBody>
      </p:sp>
      <p:sp>
        <p:nvSpPr>
          <p:cNvPr id="15362" name="AutoShape 2" descr="http://static.ddmcdn.com/gif/bittorrent-6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AutoShape 8" descr="http://geeknizer.com/wp-content/uploads/bittorrent-swar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ED38A2A-98AC-42FC-A882-E21B0CB55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20000A0-5B65-4663-A1A5-0826073E82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DE72E21-F9C3-4D97-BC48-29C18FE5D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B90EBB-3575-475D-9D56-616716A3A2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62" name="AutoShape 2" descr="http://static.ddmcdn.com/gif/bittorrent-6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AutoShape 8" descr="http://geeknizer.com/wp-content/uploads/bittorrent-swar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C10836C-A4AA-455F-9126-52FE42D346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746CF-1F8F-46EF-9818-BCFDFC3ED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0D2DE66-1593-4F18-8667-4C9157E928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A21C2F0-6BF0-4FE9-8602-43B704346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0B6440-2707-42C8-9F04-FDA8C25CF6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DE97C7-1F90-4788-9066-5308FDAA1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BitTorrent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15362" name="AutoShape 2" descr="http://static.ddmcdn.com/gif/bittorrent-6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AutoShape 8" descr="http://geeknizer.com/wp-content/uploads/bittorrent-swar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0" y="2316163"/>
          <a:ext cx="4724400" cy="4084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4876800" y="2319997"/>
          <a:ext cx="4191000" cy="2099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1066800" y="1600200"/>
            <a:ext cx="29718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Peer to Peer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6400" y="1600200"/>
            <a:ext cx="3200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Peer to Tracker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86400" y="4724400"/>
            <a:ext cx="3200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Tracker to Peer</a:t>
            </a:r>
            <a:endParaRPr lang="en-US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6"/>
          <p:cNvGraphicFramePr>
            <a:graphicFrameLocks/>
          </p:cNvGraphicFramePr>
          <p:nvPr/>
        </p:nvGraphicFramePr>
        <p:xfrm>
          <a:off x="4876800" y="5367997"/>
          <a:ext cx="4191000" cy="956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P spid="9" grpId="0" animBg="1"/>
      <p:bldP spid="10" grpId="0" animBg="1"/>
      <p:bldP spid="12" grpId="0" animBg="1"/>
      <p:bldGraphic spid="1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15362" name="AutoShape 2" descr="http://static.ddmcdn.com/gif/bittorrent-6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AutoShape 8" descr="http://geeknizer.com/wp-content/uploads/bittorrent-swar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33400" y="2057400"/>
          <a:ext cx="81534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590800"/>
                <a:gridCol w="2895600"/>
              </a:tblGrid>
              <a:tr h="83820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Client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Tracker</a:t>
                      </a:r>
                      <a:endParaRPr lang="en-US" sz="3200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lvl="0"/>
                      <a:r>
                        <a:rPr lang="en-US" sz="3200" b="1" dirty="0" smtClean="0"/>
                        <a:t>Peer abandonment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 educated</a:t>
                      </a:r>
                      <a:r>
                        <a:rPr lang="en-US" sz="2400" baseline="0" dirty="0" smtClean="0"/>
                        <a:t> guess</a:t>
                      </a:r>
                      <a:endParaRPr 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Using</a:t>
                      </a:r>
                      <a:r>
                        <a:rPr lang="en-US" sz="2400" baseline="0" dirty="0" smtClean="0"/>
                        <a:t> stopped event</a:t>
                      </a:r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lvl="0"/>
                      <a:r>
                        <a:rPr lang="en-US" sz="3200" b="1" dirty="0" smtClean="0"/>
                        <a:t>Abandonment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Conclude from events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in the</a:t>
                      </a:r>
                      <a:r>
                        <a:rPr lang="en-US" sz="2400" baseline="0" dirty="0" smtClean="0"/>
                        <a:t> protocol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Enough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Connect to many peers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Who’ll use our tracker?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2743200" y="1905000"/>
            <a:ext cx="2286000" cy="914400"/>
          </a:xfrm>
          <a:prstGeom prst="ellipse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TIMCrawler</a:t>
            </a:r>
            <a:r>
              <a:rPr lang="en-US" dirty="0" smtClean="0"/>
              <a:t> Client</a:t>
            </a:r>
            <a:br>
              <a:rPr lang="en-US" dirty="0" smtClean="0"/>
            </a:br>
            <a:r>
              <a:rPr lang="en-US" sz="3100" dirty="0" smtClean="0"/>
              <a:t>Torrent Impatience Monitor</a:t>
            </a:r>
            <a:endParaRPr lang="en-US" dirty="0"/>
          </a:p>
        </p:txBody>
      </p:sp>
      <p:sp>
        <p:nvSpPr>
          <p:cNvPr id="15362" name="AutoShape 2" descr="http://static.ddmcdn.com/gif/bittorrent-6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AutoShape 8" descr="http://geeknizer.com/wp-content/uploads/bittorrent-swar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46EE5A-4DFE-42EA-AD16-D77AC2F6E9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302DF2-9CD6-46AC-91B4-B7285489B3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CB4880-D3DD-4F61-BD5D-C946DAF3D4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C62CF9D-65E8-4529-B422-9FF4D67B20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279117F-33B1-43E4-BA85-3DFDAE0FF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4B7B914-5EFC-4168-91B6-2FBCDD0CB5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digital1">
  <a:themeElements>
    <a:clrScheme name="PresPro 1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7030A0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B92F-B35A-4BD8-A5A6-3467DA456C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</TotalTime>
  <Words>396</Words>
  <Application>Microsoft Office PowerPoint</Application>
  <PresentationFormat>On-screen Show (4:3)</PresentationFormat>
  <Paragraphs>93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digital1</vt:lpstr>
      <vt:lpstr>Peer to Peer Workshop</vt:lpstr>
      <vt:lpstr>Introduction to BitTorrent</vt:lpstr>
      <vt:lpstr>Introduction to BitTorrent</vt:lpstr>
      <vt:lpstr>BitTorrent – Overview</vt:lpstr>
      <vt:lpstr>Understanding Peer Abandonment</vt:lpstr>
      <vt:lpstr>Challenges</vt:lpstr>
      <vt:lpstr>The BitTorrent Protocol</vt:lpstr>
      <vt:lpstr>What to do?</vt:lpstr>
      <vt:lpstr>TIMCrawler Client Torrent Impatience Monitor</vt:lpstr>
      <vt:lpstr>Results – Swarm size</vt:lpstr>
      <vt:lpstr>Results – File size</vt:lpstr>
      <vt:lpstr>Results – Completion rate</vt:lpstr>
      <vt:lpstr>Results – Download rate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Asaf Shamir</dc:creator>
  <dc:description>2010 abstract powerpoint template from presentationpro.com</dc:description>
  <cp:lastModifiedBy>Asaf Shamir</cp:lastModifiedBy>
  <cp:revision>82</cp:revision>
  <dcterms:created xsi:type="dcterms:W3CDTF">2012-11-23T11:40:11Z</dcterms:created>
  <dcterms:modified xsi:type="dcterms:W3CDTF">2012-11-24T08:24:00Z</dcterms:modified>
  <cp:category>2010 abstract curves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TC018813609991</vt:lpwstr>
  </property>
</Properties>
</file>