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7" r:id="rId8"/>
    <p:sldId id="260" r:id="rId9"/>
    <p:sldId id="266" r:id="rId10"/>
    <p:sldId id="261" r:id="rId11"/>
    <p:sldId id="268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868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C154BB-BC23-4E7E-B299-F0EB1051282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1DF756-7D2F-4DED-A1A4-3F29B35D7E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</a:t>
          </a:r>
          <a:r>
            <a:rPr lang="en-US" b="1" dirty="0"/>
            <a:t>Training/Testing :</a:t>
          </a:r>
          <a:r>
            <a:rPr lang="en-US" dirty="0"/>
            <a:t>train.csv and test.csv for training and validation.</a:t>
          </a:r>
        </a:p>
      </dgm:t>
    </dgm:pt>
    <dgm:pt modelId="{DC87B7EA-F670-48B0-8D59-0496EBC12F59}" type="parTrans" cxnId="{F53E6AEC-6FBD-4849-A560-B738B7A37483}">
      <dgm:prSet/>
      <dgm:spPr/>
      <dgm:t>
        <a:bodyPr/>
        <a:lstStyle/>
        <a:p>
          <a:endParaRPr lang="en-US"/>
        </a:p>
      </dgm:t>
    </dgm:pt>
    <dgm:pt modelId="{AF4E7B82-F1B6-488F-A5F7-8F286D474680}" type="sibTrans" cxnId="{F53E6AEC-6FBD-4849-A560-B738B7A37483}">
      <dgm:prSet/>
      <dgm:spPr/>
      <dgm:t>
        <a:bodyPr/>
        <a:lstStyle/>
        <a:p>
          <a:endParaRPr lang="en-US"/>
        </a:p>
      </dgm:t>
    </dgm:pt>
    <dgm:pt modelId="{FBD19BDE-2AA0-4C4E-ACA1-257193C20B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</a:t>
          </a:r>
          <a:r>
            <a:rPr lang="en-US" b="1" dirty="0"/>
            <a:t>Feature Engineering: </a:t>
          </a:r>
          <a:r>
            <a:rPr lang="en-US" dirty="0"/>
            <a:t>Applied normalization to handle the wide range of numeric feature values.</a:t>
          </a:r>
        </a:p>
      </dgm:t>
    </dgm:pt>
    <dgm:pt modelId="{1C00C2DB-C4C1-48E4-99A7-41AA062EC934}" type="parTrans" cxnId="{231C0018-5B49-4B16-AED6-05EA78989C14}">
      <dgm:prSet/>
      <dgm:spPr/>
      <dgm:t>
        <a:bodyPr/>
        <a:lstStyle/>
        <a:p>
          <a:endParaRPr lang="en-US"/>
        </a:p>
      </dgm:t>
    </dgm:pt>
    <dgm:pt modelId="{90F805C8-9F83-4308-887C-4306C36B317C}" type="sibTrans" cxnId="{231C0018-5B49-4B16-AED6-05EA78989C14}">
      <dgm:prSet/>
      <dgm:spPr/>
      <dgm:t>
        <a:bodyPr/>
        <a:lstStyle/>
        <a:p>
          <a:endParaRPr lang="en-US"/>
        </a:p>
      </dgm:t>
    </dgm:pt>
    <dgm:pt modelId="{41025855-4DD1-42F6-9328-D42E61DEF7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</a:t>
          </a:r>
          <a:r>
            <a:rPr lang="en-US" b="1" dirty="0"/>
            <a:t>Add Features Method: </a:t>
          </a:r>
          <a:r>
            <a:rPr lang="en-US" dirty="0"/>
            <a:t>Derived features like packet counts and lengths enhanced performance.</a:t>
          </a:r>
        </a:p>
      </dgm:t>
    </dgm:pt>
    <dgm:pt modelId="{B55D244A-EF1C-48A9-A078-B02825079737}" type="parTrans" cxnId="{662668D7-ADEF-4247-BFB5-746102FAB7B1}">
      <dgm:prSet/>
      <dgm:spPr/>
      <dgm:t>
        <a:bodyPr/>
        <a:lstStyle/>
        <a:p>
          <a:endParaRPr lang="en-US"/>
        </a:p>
      </dgm:t>
    </dgm:pt>
    <dgm:pt modelId="{AC00959E-6D60-4361-9233-7FCC63FFE01C}" type="sibTrans" cxnId="{662668D7-ADEF-4247-BFB5-746102FAB7B1}">
      <dgm:prSet/>
      <dgm:spPr/>
      <dgm:t>
        <a:bodyPr/>
        <a:lstStyle/>
        <a:p>
          <a:endParaRPr lang="en-US"/>
        </a:p>
      </dgm:t>
    </dgm:pt>
    <dgm:pt modelId="{10430637-5D10-4C0C-8F2E-B73CAE0C8A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</a:t>
          </a:r>
          <a:r>
            <a:rPr lang="en-US" b="1" dirty="0"/>
            <a:t>Modeling: </a:t>
          </a:r>
          <a:r>
            <a:rPr lang="en-US" dirty="0"/>
            <a:t>Both Gradient Boosting and Random Forest classifiers were implemented to predict the label</a:t>
          </a:r>
        </a:p>
      </dgm:t>
    </dgm:pt>
    <dgm:pt modelId="{84F6F390-ACBA-49B6-A661-783FDBC2785D}" type="parTrans" cxnId="{9063385A-F156-4888-859D-8CBE19E9B576}">
      <dgm:prSet/>
      <dgm:spPr/>
      <dgm:t>
        <a:bodyPr/>
        <a:lstStyle/>
        <a:p>
          <a:endParaRPr lang="en-US"/>
        </a:p>
      </dgm:t>
    </dgm:pt>
    <dgm:pt modelId="{7BB5A1CC-4925-422B-921B-1A4D0596D3BB}" type="sibTrans" cxnId="{9063385A-F156-4888-859D-8CBE19E9B576}">
      <dgm:prSet/>
      <dgm:spPr/>
      <dgm:t>
        <a:bodyPr/>
        <a:lstStyle/>
        <a:p>
          <a:endParaRPr lang="en-US"/>
        </a:p>
      </dgm:t>
    </dgm:pt>
    <dgm:pt modelId="{440FB654-85F6-4B56-AD0F-0D9653ED45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</a:t>
          </a:r>
          <a:r>
            <a:rPr lang="en-US" b="1" dirty="0"/>
            <a:t>Evaluation: </a:t>
          </a:r>
          <a:r>
            <a:rPr lang="en-US" dirty="0"/>
            <a:t>Accuracy and confusion matrices were computed to assess performance.</a:t>
          </a:r>
        </a:p>
      </dgm:t>
    </dgm:pt>
    <dgm:pt modelId="{0C0ACCDB-FBCB-4862-915F-06ABFB4A638C}" type="parTrans" cxnId="{D9CDA00E-2D61-4483-BD12-43B6AC233AAB}">
      <dgm:prSet/>
      <dgm:spPr/>
      <dgm:t>
        <a:bodyPr/>
        <a:lstStyle/>
        <a:p>
          <a:endParaRPr lang="en-US"/>
        </a:p>
      </dgm:t>
    </dgm:pt>
    <dgm:pt modelId="{49E55DE2-22C3-45C4-BC59-06CD43B65288}" type="sibTrans" cxnId="{D9CDA00E-2D61-4483-BD12-43B6AC233AAB}">
      <dgm:prSet/>
      <dgm:spPr/>
      <dgm:t>
        <a:bodyPr/>
        <a:lstStyle/>
        <a:p>
          <a:endParaRPr lang="en-US"/>
        </a:p>
      </dgm:t>
    </dgm:pt>
    <dgm:pt modelId="{7E83B8BD-4019-4304-878C-136334CE8EDC}" type="pres">
      <dgm:prSet presAssocID="{38C154BB-BC23-4E7E-B299-F0EB1051282A}" presName="root" presStyleCnt="0">
        <dgm:presLayoutVars>
          <dgm:dir/>
          <dgm:resizeHandles val="exact"/>
        </dgm:presLayoutVars>
      </dgm:prSet>
      <dgm:spPr/>
    </dgm:pt>
    <dgm:pt modelId="{DAB30CB9-0954-4BD5-89B6-E62ABBC283EC}" type="pres">
      <dgm:prSet presAssocID="{461DF756-7D2F-4DED-A1A4-3F29B35D7E40}" presName="compNode" presStyleCnt="0"/>
      <dgm:spPr/>
    </dgm:pt>
    <dgm:pt modelId="{C1E07902-4720-4DEE-8251-129F39F62812}" type="pres">
      <dgm:prSet presAssocID="{461DF756-7D2F-4DED-A1A4-3F29B35D7E40}" presName="bgRect" presStyleLbl="bgShp" presStyleIdx="0" presStyleCnt="5"/>
      <dgm:spPr/>
    </dgm:pt>
    <dgm:pt modelId="{B22181E6-B505-467E-A7B6-4F95FEB275AE}" type="pres">
      <dgm:prSet presAssocID="{461DF756-7D2F-4DED-A1A4-3F29B35D7E4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bbell with solid fill"/>
        </a:ext>
      </dgm:extLst>
    </dgm:pt>
    <dgm:pt modelId="{1C291EB5-BDAE-4F89-AA23-4367F731A606}" type="pres">
      <dgm:prSet presAssocID="{461DF756-7D2F-4DED-A1A4-3F29B35D7E40}" presName="spaceRect" presStyleCnt="0"/>
      <dgm:spPr/>
    </dgm:pt>
    <dgm:pt modelId="{A25D7346-F0AD-43A9-8C10-A6DEAB57E1DF}" type="pres">
      <dgm:prSet presAssocID="{461DF756-7D2F-4DED-A1A4-3F29B35D7E40}" presName="parTx" presStyleLbl="revTx" presStyleIdx="0" presStyleCnt="5">
        <dgm:presLayoutVars>
          <dgm:chMax val="0"/>
          <dgm:chPref val="0"/>
        </dgm:presLayoutVars>
      </dgm:prSet>
      <dgm:spPr/>
    </dgm:pt>
    <dgm:pt modelId="{9F8D6758-0819-44F1-9526-27710E9F06A1}" type="pres">
      <dgm:prSet presAssocID="{AF4E7B82-F1B6-488F-A5F7-8F286D474680}" presName="sibTrans" presStyleCnt="0"/>
      <dgm:spPr/>
    </dgm:pt>
    <dgm:pt modelId="{AD6E1779-4A01-48EB-8AFC-AEB04718BC48}" type="pres">
      <dgm:prSet presAssocID="{FBD19BDE-2AA0-4C4E-ACA1-257193C20BDC}" presName="compNode" presStyleCnt="0"/>
      <dgm:spPr/>
    </dgm:pt>
    <dgm:pt modelId="{7E1C2A4F-1AC4-4E1B-BF16-030E76529225}" type="pres">
      <dgm:prSet presAssocID="{FBD19BDE-2AA0-4C4E-ACA1-257193C20BDC}" presName="bgRect" presStyleLbl="bgShp" presStyleIdx="1" presStyleCnt="5"/>
      <dgm:spPr/>
    </dgm:pt>
    <dgm:pt modelId="{3A53D6F8-9D74-4C12-83F4-179E37E7052C}" type="pres">
      <dgm:prSet presAssocID="{FBD19BDE-2AA0-4C4E-ACA1-257193C20BD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C3218E16-1066-407E-82BF-CD676C0AA3A5}" type="pres">
      <dgm:prSet presAssocID="{FBD19BDE-2AA0-4C4E-ACA1-257193C20BDC}" presName="spaceRect" presStyleCnt="0"/>
      <dgm:spPr/>
    </dgm:pt>
    <dgm:pt modelId="{A3BDF2AC-994B-4F27-89EF-457A0914791B}" type="pres">
      <dgm:prSet presAssocID="{FBD19BDE-2AA0-4C4E-ACA1-257193C20BDC}" presName="parTx" presStyleLbl="revTx" presStyleIdx="1" presStyleCnt="5">
        <dgm:presLayoutVars>
          <dgm:chMax val="0"/>
          <dgm:chPref val="0"/>
        </dgm:presLayoutVars>
      </dgm:prSet>
      <dgm:spPr/>
    </dgm:pt>
    <dgm:pt modelId="{374E5C22-8E4F-49BA-BF9A-C2475987C3B0}" type="pres">
      <dgm:prSet presAssocID="{90F805C8-9F83-4308-887C-4306C36B317C}" presName="sibTrans" presStyleCnt="0"/>
      <dgm:spPr/>
    </dgm:pt>
    <dgm:pt modelId="{2FDD5B5F-5852-452D-A9C4-89661652B71F}" type="pres">
      <dgm:prSet presAssocID="{41025855-4DD1-42F6-9328-D42E61DEF771}" presName="compNode" presStyleCnt="0"/>
      <dgm:spPr/>
    </dgm:pt>
    <dgm:pt modelId="{C373089C-0EF8-442B-B75F-AE8ABF92C79B}" type="pres">
      <dgm:prSet presAssocID="{41025855-4DD1-42F6-9328-D42E61DEF771}" presName="bgRect" presStyleLbl="bgShp" presStyleIdx="2" presStyleCnt="5"/>
      <dgm:spPr/>
    </dgm:pt>
    <dgm:pt modelId="{C4A9696A-566F-4FEA-AB3C-9C2119B81B29}" type="pres">
      <dgm:prSet presAssocID="{41025855-4DD1-42F6-9328-D42E61DEF77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9DAFE888-08FF-4B7A-82CA-56B97ECF6634}" type="pres">
      <dgm:prSet presAssocID="{41025855-4DD1-42F6-9328-D42E61DEF771}" presName="spaceRect" presStyleCnt="0"/>
      <dgm:spPr/>
    </dgm:pt>
    <dgm:pt modelId="{52B2A7C0-7413-4F3A-B7FB-17C52889CA6E}" type="pres">
      <dgm:prSet presAssocID="{41025855-4DD1-42F6-9328-D42E61DEF771}" presName="parTx" presStyleLbl="revTx" presStyleIdx="2" presStyleCnt="5">
        <dgm:presLayoutVars>
          <dgm:chMax val="0"/>
          <dgm:chPref val="0"/>
        </dgm:presLayoutVars>
      </dgm:prSet>
      <dgm:spPr/>
    </dgm:pt>
    <dgm:pt modelId="{15FB7FD9-6383-4253-B1D2-C67276C42E35}" type="pres">
      <dgm:prSet presAssocID="{AC00959E-6D60-4361-9233-7FCC63FFE01C}" presName="sibTrans" presStyleCnt="0"/>
      <dgm:spPr/>
    </dgm:pt>
    <dgm:pt modelId="{97FB9E82-1D66-4A78-B202-A89436E0C8E8}" type="pres">
      <dgm:prSet presAssocID="{10430637-5D10-4C0C-8F2E-B73CAE0C8AF0}" presName="compNode" presStyleCnt="0"/>
      <dgm:spPr/>
    </dgm:pt>
    <dgm:pt modelId="{CECFCB24-2BFC-486D-846C-8F20C107EC60}" type="pres">
      <dgm:prSet presAssocID="{10430637-5D10-4C0C-8F2E-B73CAE0C8AF0}" presName="bgRect" presStyleLbl="bgShp" presStyleIdx="3" presStyleCnt="5"/>
      <dgm:spPr/>
    </dgm:pt>
    <dgm:pt modelId="{A4E0DD3A-106F-43F1-AF0C-6758B7A7221A}" type="pres">
      <dgm:prSet presAssocID="{10430637-5D10-4C0C-8F2E-B73CAE0C8AF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48FE53C-2A77-4459-8509-14A7F9A06F10}" type="pres">
      <dgm:prSet presAssocID="{10430637-5D10-4C0C-8F2E-B73CAE0C8AF0}" presName="spaceRect" presStyleCnt="0"/>
      <dgm:spPr/>
    </dgm:pt>
    <dgm:pt modelId="{190FB37B-463D-4C68-83B8-3B4DD078AED2}" type="pres">
      <dgm:prSet presAssocID="{10430637-5D10-4C0C-8F2E-B73CAE0C8AF0}" presName="parTx" presStyleLbl="revTx" presStyleIdx="3" presStyleCnt="5">
        <dgm:presLayoutVars>
          <dgm:chMax val="0"/>
          <dgm:chPref val="0"/>
        </dgm:presLayoutVars>
      </dgm:prSet>
      <dgm:spPr/>
    </dgm:pt>
    <dgm:pt modelId="{5F90431A-81D2-4A90-BC07-51E76F7D1F8E}" type="pres">
      <dgm:prSet presAssocID="{7BB5A1CC-4925-422B-921B-1A4D0596D3BB}" presName="sibTrans" presStyleCnt="0"/>
      <dgm:spPr/>
    </dgm:pt>
    <dgm:pt modelId="{109ABED1-898E-4DEF-8B41-DCEC137E8925}" type="pres">
      <dgm:prSet presAssocID="{440FB654-85F6-4B56-AD0F-0D9653ED4514}" presName="compNode" presStyleCnt="0"/>
      <dgm:spPr/>
    </dgm:pt>
    <dgm:pt modelId="{950D2E77-CE1D-4670-83ED-19008A32159B}" type="pres">
      <dgm:prSet presAssocID="{440FB654-85F6-4B56-AD0F-0D9653ED4514}" presName="bgRect" presStyleLbl="bgShp" presStyleIdx="4" presStyleCnt="5" custLinFactNeighborX="-4556" custLinFactNeighborY="470"/>
      <dgm:spPr/>
    </dgm:pt>
    <dgm:pt modelId="{5B6BEF7D-7E08-4FAE-BAC2-EA9CB4CC65E6}" type="pres">
      <dgm:prSet presAssocID="{440FB654-85F6-4B56-AD0F-0D9653ED451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D5BF8908-1085-4953-8FF3-DE6E54915AB5}" type="pres">
      <dgm:prSet presAssocID="{440FB654-85F6-4B56-AD0F-0D9653ED4514}" presName="spaceRect" presStyleCnt="0"/>
      <dgm:spPr/>
    </dgm:pt>
    <dgm:pt modelId="{B6269E71-04BD-4BE0-BF3F-16DAED530EE8}" type="pres">
      <dgm:prSet presAssocID="{440FB654-85F6-4B56-AD0F-0D9653ED451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9CDA00E-2D61-4483-BD12-43B6AC233AAB}" srcId="{38C154BB-BC23-4E7E-B299-F0EB1051282A}" destId="{440FB654-85F6-4B56-AD0F-0D9653ED4514}" srcOrd="4" destOrd="0" parTransId="{0C0ACCDB-FBCB-4862-915F-06ABFB4A638C}" sibTransId="{49E55DE2-22C3-45C4-BC59-06CD43B65288}"/>
    <dgm:cxn modelId="{231C0018-5B49-4B16-AED6-05EA78989C14}" srcId="{38C154BB-BC23-4E7E-B299-F0EB1051282A}" destId="{FBD19BDE-2AA0-4C4E-ACA1-257193C20BDC}" srcOrd="1" destOrd="0" parTransId="{1C00C2DB-C4C1-48E4-99A7-41AA062EC934}" sibTransId="{90F805C8-9F83-4308-887C-4306C36B317C}"/>
    <dgm:cxn modelId="{F1ED6561-3ABE-4A85-A287-99DB9FC126FD}" type="presOf" srcId="{FBD19BDE-2AA0-4C4E-ACA1-257193C20BDC}" destId="{A3BDF2AC-994B-4F27-89EF-457A0914791B}" srcOrd="0" destOrd="0" presId="urn:microsoft.com/office/officeart/2018/2/layout/IconVerticalSolidList"/>
    <dgm:cxn modelId="{97C4EC6F-4A98-483E-9F02-617E96E56606}" type="presOf" srcId="{440FB654-85F6-4B56-AD0F-0D9653ED4514}" destId="{B6269E71-04BD-4BE0-BF3F-16DAED530EE8}" srcOrd="0" destOrd="0" presId="urn:microsoft.com/office/officeart/2018/2/layout/IconVerticalSolidList"/>
    <dgm:cxn modelId="{6C818771-FF97-4C72-B8FA-663B5AF5504E}" type="presOf" srcId="{10430637-5D10-4C0C-8F2E-B73CAE0C8AF0}" destId="{190FB37B-463D-4C68-83B8-3B4DD078AED2}" srcOrd="0" destOrd="0" presId="urn:microsoft.com/office/officeart/2018/2/layout/IconVerticalSolidList"/>
    <dgm:cxn modelId="{9063385A-F156-4888-859D-8CBE19E9B576}" srcId="{38C154BB-BC23-4E7E-B299-F0EB1051282A}" destId="{10430637-5D10-4C0C-8F2E-B73CAE0C8AF0}" srcOrd="3" destOrd="0" parTransId="{84F6F390-ACBA-49B6-A661-783FDBC2785D}" sibTransId="{7BB5A1CC-4925-422B-921B-1A4D0596D3BB}"/>
    <dgm:cxn modelId="{98D0827A-4471-42EF-B5E8-B7B0B365C027}" type="presOf" srcId="{41025855-4DD1-42F6-9328-D42E61DEF771}" destId="{52B2A7C0-7413-4F3A-B7FB-17C52889CA6E}" srcOrd="0" destOrd="0" presId="urn:microsoft.com/office/officeart/2018/2/layout/IconVerticalSolidList"/>
    <dgm:cxn modelId="{0EC0DD5A-24B6-455E-8AC9-72D470D20EEE}" type="presOf" srcId="{38C154BB-BC23-4E7E-B299-F0EB1051282A}" destId="{7E83B8BD-4019-4304-878C-136334CE8EDC}" srcOrd="0" destOrd="0" presId="urn:microsoft.com/office/officeart/2018/2/layout/IconVerticalSolidList"/>
    <dgm:cxn modelId="{665997CF-B57F-40FE-95C2-F2DA7D5C60EB}" type="presOf" srcId="{461DF756-7D2F-4DED-A1A4-3F29B35D7E40}" destId="{A25D7346-F0AD-43A9-8C10-A6DEAB57E1DF}" srcOrd="0" destOrd="0" presId="urn:microsoft.com/office/officeart/2018/2/layout/IconVerticalSolidList"/>
    <dgm:cxn modelId="{662668D7-ADEF-4247-BFB5-746102FAB7B1}" srcId="{38C154BB-BC23-4E7E-B299-F0EB1051282A}" destId="{41025855-4DD1-42F6-9328-D42E61DEF771}" srcOrd="2" destOrd="0" parTransId="{B55D244A-EF1C-48A9-A078-B02825079737}" sibTransId="{AC00959E-6D60-4361-9233-7FCC63FFE01C}"/>
    <dgm:cxn modelId="{F53E6AEC-6FBD-4849-A560-B738B7A37483}" srcId="{38C154BB-BC23-4E7E-B299-F0EB1051282A}" destId="{461DF756-7D2F-4DED-A1A4-3F29B35D7E40}" srcOrd="0" destOrd="0" parTransId="{DC87B7EA-F670-48B0-8D59-0496EBC12F59}" sibTransId="{AF4E7B82-F1B6-488F-A5F7-8F286D474680}"/>
    <dgm:cxn modelId="{A666E5F3-27ED-4722-91A5-2063FD9838EE}" type="presParOf" srcId="{7E83B8BD-4019-4304-878C-136334CE8EDC}" destId="{DAB30CB9-0954-4BD5-89B6-E62ABBC283EC}" srcOrd="0" destOrd="0" presId="urn:microsoft.com/office/officeart/2018/2/layout/IconVerticalSolidList"/>
    <dgm:cxn modelId="{C14DAD11-EBFD-425C-9BB2-3583474F5AA2}" type="presParOf" srcId="{DAB30CB9-0954-4BD5-89B6-E62ABBC283EC}" destId="{C1E07902-4720-4DEE-8251-129F39F62812}" srcOrd="0" destOrd="0" presId="urn:microsoft.com/office/officeart/2018/2/layout/IconVerticalSolidList"/>
    <dgm:cxn modelId="{6FE8A409-9798-4289-A790-2A957F6732FB}" type="presParOf" srcId="{DAB30CB9-0954-4BD5-89B6-E62ABBC283EC}" destId="{B22181E6-B505-467E-A7B6-4F95FEB275AE}" srcOrd="1" destOrd="0" presId="urn:microsoft.com/office/officeart/2018/2/layout/IconVerticalSolidList"/>
    <dgm:cxn modelId="{69DA5012-8C37-4A0F-A39C-CA390C026B07}" type="presParOf" srcId="{DAB30CB9-0954-4BD5-89B6-E62ABBC283EC}" destId="{1C291EB5-BDAE-4F89-AA23-4367F731A606}" srcOrd="2" destOrd="0" presId="urn:microsoft.com/office/officeart/2018/2/layout/IconVerticalSolidList"/>
    <dgm:cxn modelId="{96D7BD18-B289-4EE6-A05F-7F71F20EB121}" type="presParOf" srcId="{DAB30CB9-0954-4BD5-89B6-E62ABBC283EC}" destId="{A25D7346-F0AD-43A9-8C10-A6DEAB57E1DF}" srcOrd="3" destOrd="0" presId="urn:microsoft.com/office/officeart/2018/2/layout/IconVerticalSolidList"/>
    <dgm:cxn modelId="{0ACC9779-409C-4610-AD8F-6E0A227A3DEE}" type="presParOf" srcId="{7E83B8BD-4019-4304-878C-136334CE8EDC}" destId="{9F8D6758-0819-44F1-9526-27710E9F06A1}" srcOrd="1" destOrd="0" presId="urn:microsoft.com/office/officeart/2018/2/layout/IconVerticalSolidList"/>
    <dgm:cxn modelId="{C98F1B6C-7186-42EA-B9F1-73430F8E8FB9}" type="presParOf" srcId="{7E83B8BD-4019-4304-878C-136334CE8EDC}" destId="{AD6E1779-4A01-48EB-8AFC-AEB04718BC48}" srcOrd="2" destOrd="0" presId="urn:microsoft.com/office/officeart/2018/2/layout/IconVerticalSolidList"/>
    <dgm:cxn modelId="{0E1E2670-F5AE-4EDE-89F0-0F3A718394CB}" type="presParOf" srcId="{AD6E1779-4A01-48EB-8AFC-AEB04718BC48}" destId="{7E1C2A4F-1AC4-4E1B-BF16-030E76529225}" srcOrd="0" destOrd="0" presId="urn:microsoft.com/office/officeart/2018/2/layout/IconVerticalSolidList"/>
    <dgm:cxn modelId="{879CD693-3862-4012-8CEB-71ED49D46A60}" type="presParOf" srcId="{AD6E1779-4A01-48EB-8AFC-AEB04718BC48}" destId="{3A53D6F8-9D74-4C12-83F4-179E37E7052C}" srcOrd="1" destOrd="0" presId="urn:microsoft.com/office/officeart/2018/2/layout/IconVerticalSolidList"/>
    <dgm:cxn modelId="{17388EE2-74DA-4ECF-A2CD-459B5883050E}" type="presParOf" srcId="{AD6E1779-4A01-48EB-8AFC-AEB04718BC48}" destId="{C3218E16-1066-407E-82BF-CD676C0AA3A5}" srcOrd="2" destOrd="0" presId="urn:microsoft.com/office/officeart/2018/2/layout/IconVerticalSolidList"/>
    <dgm:cxn modelId="{DD030B77-2742-41F1-A48A-C6A048F7E724}" type="presParOf" srcId="{AD6E1779-4A01-48EB-8AFC-AEB04718BC48}" destId="{A3BDF2AC-994B-4F27-89EF-457A0914791B}" srcOrd="3" destOrd="0" presId="urn:microsoft.com/office/officeart/2018/2/layout/IconVerticalSolidList"/>
    <dgm:cxn modelId="{0B54102F-9CB0-45D1-81EA-BC061CBBBE29}" type="presParOf" srcId="{7E83B8BD-4019-4304-878C-136334CE8EDC}" destId="{374E5C22-8E4F-49BA-BF9A-C2475987C3B0}" srcOrd="3" destOrd="0" presId="urn:microsoft.com/office/officeart/2018/2/layout/IconVerticalSolidList"/>
    <dgm:cxn modelId="{7487FA65-8B96-4BB2-8503-A4B1EEB54874}" type="presParOf" srcId="{7E83B8BD-4019-4304-878C-136334CE8EDC}" destId="{2FDD5B5F-5852-452D-A9C4-89661652B71F}" srcOrd="4" destOrd="0" presId="urn:microsoft.com/office/officeart/2018/2/layout/IconVerticalSolidList"/>
    <dgm:cxn modelId="{6C324BE7-2E9D-4F4E-9F14-32132A826F97}" type="presParOf" srcId="{2FDD5B5F-5852-452D-A9C4-89661652B71F}" destId="{C373089C-0EF8-442B-B75F-AE8ABF92C79B}" srcOrd="0" destOrd="0" presId="urn:microsoft.com/office/officeart/2018/2/layout/IconVerticalSolidList"/>
    <dgm:cxn modelId="{5A886F9B-5FA3-44D3-AE36-4266AA9BE094}" type="presParOf" srcId="{2FDD5B5F-5852-452D-A9C4-89661652B71F}" destId="{C4A9696A-566F-4FEA-AB3C-9C2119B81B29}" srcOrd="1" destOrd="0" presId="urn:microsoft.com/office/officeart/2018/2/layout/IconVerticalSolidList"/>
    <dgm:cxn modelId="{3664DE73-F7DC-4BF8-993A-5E9DBCF03ECD}" type="presParOf" srcId="{2FDD5B5F-5852-452D-A9C4-89661652B71F}" destId="{9DAFE888-08FF-4B7A-82CA-56B97ECF6634}" srcOrd="2" destOrd="0" presId="urn:microsoft.com/office/officeart/2018/2/layout/IconVerticalSolidList"/>
    <dgm:cxn modelId="{30DB12FC-15E5-4BEB-897C-8A7EDE0BE73F}" type="presParOf" srcId="{2FDD5B5F-5852-452D-A9C4-89661652B71F}" destId="{52B2A7C0-7413-4F3A-B7FB-17C52889CA6E}" srcOrd="3" destOrd="0" presId="urn:microsoft.com/office/officeart/2018/2/layout/IconVerticalSolidList"/>
    <dgm:cxn modelId="{67BD37F2-623A-47E5-BFB4-6801E4463968}" type="presParOf" srcId="{7E83B8BD-4019-4304-878C-136334CE8EDC}" destId="{15FB7FD9-6383-4253-B1D2-C67276C42E35}" srcOrd="5" destOrd="0" presId="urn:microsoft.com/office/officeart/2018/2/layout/IconVerticalSolidList"/>
    <dgm:cxn modelId="{6417D481-786C-477B-BF10-2F7FDC85F5A1}" type="presParOf" srcId="{7E83B8BD-4019-4304-878C-136334CE8EDC}" destId="{97FB9E82-1D66-4A78-B202-A89436E0C8E8}" srcOrd="6" destOrd="0" presId="urn:microsoft.com/office/officeart/2018/2/layout/IconVerticalSolidList"/>
    <dgm:cxn modelId="{62238125-A1AF-471B-85BF-BD57E15AF03B}" type="presParOf" srcId="{97FB9E82-1D66-4A78-B202-A89436E0C8E8}" destId="{CECFCB24-2BFC-486D-846C-8F20C107EC60}" srcOrd="0" destOrd="0" presId="urn:microsoft.com/office/officeart/2018/2/layout/IconVerticalSolidList"/>
    <dgm:cxn modelId="{8F0212A1-B40D-4769-AE32-667FE1FBAF3A}" type="presParOf" srcId="{97FB9E82-1D66-4A78-B202-A89436E0C8E8}" destId="{A4E0DD3A-106F-43F1-AF0C-6758B7A7221A}" srcOrd="1" destOrd="0" presId="urn:microsoft.com/office/officeart/2018/2/layout/IconVerticalSolidList"/>
    <dgm:cxn modelId="{E80E54AE-574D-4DCA-989F-B3DAA95F16A7}" type="presParOf" srcId="{97FB9E82-1D66-4A78-B202-A89436E0C8E8}" destId="{048FE53C-2A77-4459-8509-14A7F9A06F10}" srcOrd="2" destOrd="0" presId="urn:microsoft.com/office/officeart/2018/2/layout/IconVerticalSolidList"/>
    <dgm:cxn modelId="{D7B684A5-F81A-4902-94D2-85A4973A22D3}" type="presParOf" srcId="{97FB9E82-1D66-4A78-B202-A89436E0C8E8}" destId="{190FB37B-463D-4C68-83B8-3B4DD078AED2}" srcOrd="3" destOrd="0" presId="urn:microsoft.com/office/officeart/2018/2/layout/IconVerticalSolidList"/>
    <dgm:cxn modelId="{2DE5B328-FCC7-4D0B-B78E-A48852225C68}" type="presParOf" srcId="{7E83B8BD-4019-4304-878C-136334CE8EDC}" destId="{5F90431A-81D2-4A90-BC07-51E76F7D1F8E}" srcOrd="7" destOrd="0" presId="urn:microsoft.com/office/officeart/2018/2/layout/IconVerticalSolidList"/>
    <dgm:cxn modelId="{9641CA2B-BDF7-4A9B-88C9-6CE4D5E6093D}" type="presParOf" srcId="{7E83B8BD-4019-4304-878C-136334CE8EDC}" destId="{109ABED1-898E-4DEF-8B41-DCEC137E8925}" srcOrd="8" destOrd="0" presId="urn:microsoft.com/office/officeart/2018/2/layout/IconVerticalSolidList"/>
    <dgm:cxn modelId="{4F06B564-6410-4E51-A4B1-93BA8A423E10}" type="presParOf" srcId="{109ABED1-898E-4DEF-8B41-DCEC137E8925}" destId="{950D2E77-CE1D-4670-83ED-19008A32159B}" srcOrd="0" destOrd="0" presId="urn:microsoft.com/office/officeart/2018/2/layout/IconVerticalSolidList"/>
    <dgm:cxn modelId="{ED10863C-42B5-48BA-98AA-5278E6EE3277}" type="presParOf" srcId="{109ABED1-898E-4DEF-8B41-DCEC137E8925}" destId="{5B6BEF7D-7E08-4FAE-BAC2-EA9CB4CC65E6}" srcOrd="1" destOrd="0" presId="urn:microsoft.com/office/officeart/2018/2/layout/IconVerticalSolidList"/>
    <dgm:cxn modelId="{72874E33-BEF9-460E-841D-BF0F3F252341}" type="presParOf" srcId="{109ABED1-898E-4DEF-8B41-DCEC137E8925}" destId="{D5BF8908-1085-4953-8FF3-DE6E54915AB5}" srcOrd="2" destOrd="0" presId="urn:microsoft.com/office/officeart/2018/2/layout/IconVerticalSolidList"/>
    <dgm:cxn modelId="{B98E296C-84C3-4C36-A5DA-D41D6AB64809}" type="presParOf" srcId="{109ABED1-898E-4DEF-8B41-DCEC137E8925}" destId="{B6269E71-04BD-4BE0-BF3F-16DAED530E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6E8546-9BDA-461C-B6E4-E4A463B948D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437131-A578-400D-ACAC-387FED571C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 Preprocessing: </a:t>
          </a:r>
          <a:r>
            <a:rPr lang="en-US" dirty="0"/>
            <a:t>One-hot encoding and scaling.</a:t>
          </a:r>
        </a:p>
      </dgm:t>
    </dgm:pt>
    <dgm:pt modelId="{CA63E6D0-873B-437B-ADCC-1ACD98C91474}" type="parTrans" cxnId="{7E335E0D-9F82-4B53-8F93-23020E9E989F}">
      <dgm:prSet/>
      <dgm:spPr/>
      <dgm:t>
        <a:bodyPr/>
        <a:lstStyle/>
        <a:p>
          <a:endParaRPr lang="en-US"/>
        </a:p>
      </dgm:t>
    </dgm:pt>
    <dgm:pt modelId="{8C9AD87E-8C5E-4B8F-BC2F-A6BB1440F927}" type="sibTrans" cxnId="{7E335E0D-9F82-4B53-8F93-23020E9E989F}">
      <dgm:prSet/>
      <dgm:spPr/>
      <dgm:t>
        <a:bodyPr/>
        <a:lstStyle/>
        <a:p>
          <a:endParaRPr lang="en-US"/>
        </a:p>
      </dgm:t>
    </dgm:pt>
    <dgm:pt modelId="{D891067D-781C-4EB6-AA66-96CC9FFD9E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</a:t>
          </a:r>
          <a:r>
            <a:rPr lang="en-US" b="1" dirty="0"/>
            <a:t>Add Features Method: </a:t>
          </a:r>
          <a:r>
            <a:rPr lang="en-US" dirty="0"/>
            <a:t>Derived features like packet ratios and rates improved classification.</a:t>
          </a:r>
        </a:p>
      </dgm:t>
    </dgm:pt>
    <dgm:pt modelId="{73FA9221-A2FC-4637-9B56-85680D51FD52}" type="parTrans" cxnId="{9DA71850-7B8E-4CA0-93C8-05A3AC66EC45}">
      <dgm:prSet/>
      <dgm:spPr/>
      <dgm:t>
        <a:bodyPr/>
        <a:lstStyle/>
        <a:p>
          <a:endParaRPr lang="en-US"/>
        </a:p>
      </dgm:t>
    </dgm:pt>
    <dgm:pt modelId="{8CFDE043-7903-4B9D-93F6-DEE0928492BD}" type="sibTrans" cxnId="{9DA71850-7B8E-4CA0-93C8-05A3AC66EC45}">
      <dgm:prSet/>
      <dgm:spPr/>
      <dgm:t>
        <a:bodyPr/>
        <a:lstStyle/>
        <a:p>
          <a:endParaRPr lang="en-US"/>
        </a:p>
      </dgm:t>
    </dgm:pt>
    <dgm:pt modelId="{2A93C0FC-06B3-4545-911A-936A456EA4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</a:t>
          </a:r>
          <a:r>
            <a:rPr lang="en-US" b="1" dirty="0"/>
            <a:t>Modeling: </a:t>
          </a:r>
          <a:r>
            <a:rPr lang="en-US" dirty="0"/>
            <a:t>A Random Forest classifier was chosen, leveraging its robustness for small datasets and its ability to handle feature importance effectively while minimizing overfitting..</a:t>
          </a:r>
        </a:p>
      </dgm:t>
    </dgm:pt>
    <dgm:pt modelId="{47752765-FF54-40F8-84FF-382975906778}" type="parTrans" cxnId="{FB7718D7-932B-466F-98C3-74EFC93F36A3}">
      <dgm:prSet/>
      <dgm:spPr/>
      <dgm:t>
        <a:bodyPr/>
        <a:lstStyle/>
        <a:p>
          <a:endParaRPr lang="en-US"/>
        </a:p>
      </dgm:t>
    </dgm:pt>
    <dgm:pt modelId="{E622ACE1-C160-4027-81B8-5B4070BABB57}" type="sibTrans" cxnId="{FB7718D7-932B-466F-98C3-74EFC93F36A3}">
      <dgm:prSet/>
      <dgm:spPr/>
      <dgm:t>
        <a:bodyPr/>
        <a:lstStyle/>
        <a:p>
          <a:endParaRPr lang="en-US"/>
        </a:p>
      </dgm:t>
    </dgm:pt>
    <dgm:pt modelId="{57EF7542-EBB1-48F7-931F-4537F959BA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</a:t>
          </a:r>
          <a:r>
            <a:rPr lang="en-US" b="1" dirty="0"/>
            <a:t>Cross-Validation: </a:t>
          </a:r>
          <a:r>
            <a:rPr lang="en-US" dirty="0"/>
            <a:t>A 5-fold cross-validation approach was used to evaluate model performance during training.</a:t>
          </a:r>
        </a:p>
      </dgm:t>
    </dgm:pt>
    <dgm:pt modelId="{AEC438AC-A52C-4B6F-B04A-836C6D339988}" type="parTrans" cxnId="{29039451-8099-433B-8D62-D884C8499955}">
      <dgm:prSet/>
      <dgm:spPr/>
      <dgm:t>
        <a:bodyPr/>
        <a:lstStyle/>
        <a:p>
          <a:endParaRPr lang="en-US"/>
        </a:p>
      </dgm:t>
    </dgm:pt>
    <dgm:pt modelId="{56755302-B00C-4E27-8B7C-3E830B1AD980}" type="sibTrans" cxnId="{29039451-8099-433B-8D62-D884C8499955}">
      <dgm:prSet/>
      <dgm:spPr/>
      <dgm:t>
        <a:bodyPr/>
        <a:lstStyle/>
        <a:p>
          <a:endParaRPr lang="en-US"/>
        </a:p>
      </dgm:t>
    </dgm:pt>
    <dgm:pt modelId="{07310020-BF35-4E20-9A9F-78D70063CF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Evaluation: </a:t>
          </a:r>
          <a:r>
            <a:rPr lang="en-US" dirty="0"/>
            <a:t>Used accuracy and class-specific metrics.</a:t>
          </a:r>
        </a:p>
      </dgm:t>
    </dgm:pt>
    <dgm:pt modelId="{A78D101B-5FBC-4BDB-B7DE-D8090BD897A3}" type="parTrans" cxnId="{4387D963-DC15-4B02-ABB9-9233E8313781}">
      <dgm:prSet/>
      <dgm:spPr/>
      <dgm:t>
        <a:bodyPr/>
        <a:lstStyle/>
        <a:p>
          <a:endParaRPr lang="en-US"/>
        </a:p>
      </dgm:t>
    </dgm:pt>
    <dgm:pt modelId="{60C42632-16C6-45E5-A57D-98C55B29C335}" type="sibTrans" cxnId="{4387D963-DC15-4B02-ABB9-9233E8313781}">
      <dgm:prSet/>
      <dgm:spPr/>
      <dgm:t>
        <a:bodyPr/>
        <a:lstStyle/>
        <a:p>
          <a:endParaRPr lang="en-US"/>
        </a:p>
      </dgm:t>
    </dgm:pt>
    <dgm:pt modelId="{42C16881-654C-4F00-A581-03FC0ADC23C6}" type="pres">
      <dgm:prSet presAssocID="{426E8546-9BDA-461C-B6E4-E4A463B948DD}" presName="root" presStyleCnt="0">
        <dgm:presLayoutVars>
          <dgm:dir/>
          <dgm:resizeHandles val="exact"/>
        </dgm:presLayoutVars>
      </dgm:prSet>
      <dgm:spPr/>
    </dgm:pt>
    <dgm:pt modelId="{2023F02D-A5D9-4133-AAA3-DB1A3568871D}" type="pres">
      <dgm:prSet presAssocID="{0B437131-A578-400D-ACAC-387FED571CD7}" presName="compNode" presStyleCnt="0"/>
      <dgm:spPr/>
    </dgm:pt>
    <dgm:pt modelId="{77E50A3F-046F-4D17-A35D-33DE0002BBB5}" type="pres">
      <dgm:prSet presAssocID="{0B437131-A578-400D-ACAC-387FED571CD7}" presName="bgRect" presStyleLbl="bgShp" presStyleIdx="0" presStyleCnt="5"/>
      <dgm:spPr/>
    </dgm:pt>
    <dgm:pt modelId="{0B4C1ABB-13C3-46BC-B1DE-E6F72E5FB20D}" type="pres">
      <dgm:prSet presAssocID="{0B437131-A578-400D-ACAC-387FED571CD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01CE077-4D20-4D4A-9BFC-0F73AFDE3176}" type="pres">
      <dgm:prSet presAssocID="{0B437131-A578-400D-ACAC-387FED571CD7}" presName="spaceRect" presStyleCnt="0"/>
      <dgm:spPr/>
    </dgm:pt>
    <dgm:pt modelId="{8F19F68A-30F1-4352-B196-E550C76E6198}" type="pres">
      <dgm:prSet presAssocID="{0B437131-A578-400D-ACAC-387FED571CD7}" presName="parTx" presStyleLbl="revTx" presStyleIdx="0" presStyleCnt="5">
        <dgm:presLayoutVars>
          <dgm:chMax val="0"/>
          <dgm:chPref val="0"/>
        </dgm:presLayoutVars>
      </dgm:prSet>
      <dgm:spPr/>
    </dgm:pt>
    <dgm:pt modelId="{C025C815-0B2A-48C6-9DCA-3F1D854E5D0A}" type="pres">
      <dgm:prSet presAssocID="{8C9AD87E-8C5E-4B8F-BC2F-A6BB1440F927}" presName="sibTrans" presStyleCnt="0"/>
      <dgm:spPr/>
    </dgm:pt>
    <dgm:pt modelId="{53433708-1EAF-4586-915D-D819A5EC97D7}" type="pres">
      <dgm:prSet presAssocID="{D891067D-781C-4EB6-AA66-96CC9FFD9E94}" presName="compNode" presStyleCnt="0"/>
      <dgm:spPr/>
    </dgm:pt>
    <dgm:pt modelId="{69E3F5E5-88DA-4BD6-AC0F-1B5BA976F3F4}" type="pres">
      <dgm:prSet presAssocID="{D891067D-781C-4EB6-AA66-96CC9FFD9E94}" presName="bgRect" presStyleLbl="bgShp" presStyleIdx="1" presStyleCnt="5"/>
      <dgm:spPr/>
    </dgm:pt>
    <dgm:pt modelId="{BD3CBDC6-3042-4A93-9FB8-87699A59F1BC}" type="pres">
      <dgm:prSet presAssocID="{D891067D-781C-4EB6-AA66-96CC9FFD9E9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6E41CB5-59E6-4812-A90E-671C7E73E7CB}" type="pres">
      <dgm:prSet presAssocID="{D891067D-781C-4EB6-AA66-96CC9FFD9E94}" presName="spaceRect" presStyleCnt="0"/>
      <dgm:spPr/>
    </dgm:pt>
    <dgm:pt modelId="{3983EB22-5CF4-4913-A69D-95368244AE53}" type="pres">
      <dgm:prSet presAssocID="{D891067D-781C-4EB6-AA66-96CC9FFD9E94}" presName="parTx" presStyleLbl="revTx" presStyleIdx="1" presStyleCnt="5">
        <dgm:presLayoutVars>
          <dgm:chMax val="0"/>
          <dgm:chPref val="0"/>
        </dgm:presLayoutVars>
      </dgm:prSet>
      <dgm:spPr/>
    </dgm:pt>
    <dgm:pt modelId="{DD3EE552-D81B-4E45-B2D1-B9522277D764}" type="pres">
      <dgm:prSet presAssocID="{8CFDE043-7903-4B9D-93F6-DEE0928492BD}" presName="sibTrans" presStyleCnt="0"/>
      <dgm:spPr/>
    </dgm:pt>
    <dgm:pt modelId="{3AB06C08-470A-4B14-9E6D-BE07DF9ABD40}" type="pres">
      <dgm:prSet presAssocID="{2A93C0FC-06B3-4545-911A-936A456EA4AF}" presName="compNode" presStyleCnt="0"/>
      <dgm:spPr/>
    </dgm:pt>
    <dgm:pt modelId="{52409C62-FFDE-4CD7-860E-2A9F41B63C7E}" type="pres">
      <dgm:prSet presAssocID="{2A93C0FC-06B3-4545-911A-936A456EA4AF}" presName="bgRect" presStyleLbl="bgShp" presStyleIdx="2" presStyleCnt="5"/>
      <dgm:spPr/>
    </dgm:pt>
    <dgm:pt modelId="{DF70CB78-9789-49AC-8AE7-48FD6CF4C8E2}" type="pres">
      <dgm:prSet presAssocID="{2A93C0FC-06B3-4545-911A-936A456EA4A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C90B299-9F55-4DAE-A532-1CE9C4853073}" type="pres">
      <dgm:prSet presAssocID="{2A93C0FC-06B3-4545-911A-936A456EA4AF}" presName="spaceRect" presStyleCnt="0"/>
      <dgm:spPr/>
    </dgm:pt>
    <dgm:pt modelId="{F05A9E97-75F5-450C-8595-B794CF72F4A8}" type="pres">
      <dgm:prSet presAssocID="{2A93C0FC-06B3-4545-911A-936A456EA4AF}" presName="parTx" presStyleLbl="revTx" presStyleIdx="2" presStyleCnt="5">
        <dgm:presLayoutVars>
          <dgm:chMax val="0"/>
          <dgm:chPref val="0"/>
        </dgm:presLayoutVars>
      </dgm:prSet>
      <dgm:spPr/>
    </dgm:pt>
    <dgm:pt modelId="{860CEB14-9226-4F7F-8DDB-68171631D149}" type="pres">
      <dgm:prSet presAssocID="{E622ACE1-C160-4027-81B8-5B4070BABB57}" presName="sibTrans" presStyleCnt="0"/>
      <dgm:spPr/>
    </dgm:pt>
    <dgm:pt modelId="{FFDFA00E-317E-44A7-BC3E-379EC6B9320D}" type="pres">
      <dgm:prSet presAssocID="{57EF7542-EBB1-48F7-931F-4537F959BAAA}" presName="compNode" presStyleCnt="0"/>
      <dgm:spPr/>
    </dgm:pt>
    <dgm:pt modelId="{C2853B3E-A45A-4479-ABDC-DECDA84F3658}" type="pres">
      <dgm:prSet presAssocID="{57EF7542-EBB1-48F7-931F-4537F959BAAA}" presName="bgRect" presStyleLbl="bgShp" presStyleIdx="3" presStyleCnt="5"/>
      <dgm:spPr/>
    </dgm:pt>
    <dgm:pt modelId="{F6E4075D-21C2-4E61-ADA9-3C292BBE7FDE}" type="pres">
      <dgm:prSet presAssocID="{57EF7542-EBB1-48F7-931F-4537F959BAA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B18D36B5-91E4-4086-8500-1E3B7B3F3276}" type="pres">
      <dgm:prSet presAssocID="{57EF7542-EBB1-48F7-931F-4537F959BAAA}" presName="spaceRect" presStyleCnt="0"/>
      <dgm:spPr/>
    </dgm:pt>
    <dgm:pt modelId="{2DB6EB36-D47F-4437-8869-371FC77AB1E6}" type="pres">
      <dgm:prSet presAssocID="{57EF7542-EBB1-48F7-931F-4537F959BAAA}" presName="parTx" presStyleLbl="revTx" presStyleIdx="3" presStyleCnt="5">
        <dgm:presLayoutVars>
          <dgm:chMax val="0"/>
          <dgm:chPref val="0"/>
        </dgm:presLayoutVars>
      </dgm:prSet>
      <dgm:spPr/>
    </dgm:pt>
    <dgm:pt modelId="{D39FFD75-C3BB-4074-9FB6-854B9BFB0F48}" type="pres">
      <dgm:prSet presAssocID="{56755302-B00C-4E27-8B7C-3E830B1AD980}" presName="sibTrans" presStyleCnt="0"/>
      <dgm:spPr/>
    </dgm:pt>
    <dgm:pt modelId="{3B6F6DC3-74F3-4418-939B-2B8C427DADAF}" type="pres">
      <dgm:prSet presAssocID="{07310020-BF35-4E20-9A9F-78D70063CF6A}" presName="compNode" presStyleCnt="0"/>
      <dgm:spPr/>
    </dgm:pt>
    <dgm:pt modelId="{7DF29F23-55E2-4584-A5C7-F4E643964D3E}" type="pres">
      <dgm:prSet presAssocID="{07310020-BF35-4E20-9A9F-78D70063CF6A}" presName="bgRect" presStyleLbl="bgShp" presStyleIdx="4" presStyleCnt="5" custLinFactNeighborY="470"/>
      <dgm:spPr/>
    </dgm:pt>
    <dgm:pt modelId="{B8699465-ADCF-4D72-942C-611A53479603}" type="pres">
      <dgm:prSet presAssocID="{07310020-BF35-4E20-9A9F-78D70063CF6A}" presName="iconRect" presStyleLbl="node1" presStyleIdx="4" presStyleCnt="5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5D04E310-7347-461C-8957-9BAE1407FEC5}" type="pres">
      <dgm:prSet presAssocID="{07310020-BF35-4E20-9A9F-78D70063CF6A}" presName="spaceRect" presStyleCnt="0"/>
      <dgm:spPr/>
    </dgm:pt>
    <dgm:pt modelId="{CCB1288F-1376-4752-B700-F4ECE859F7AF}" type="pres">
      <dgm:prSet presAssocID="{07310020-BF35-4E20-9A9F-78D70063CF6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EBEB10B-A960-4184-B959-D6DCC5E34338}" type="presOf" srcId="{426E8546-9BDA-461C-B6E4-E4A463B948DD}" destId="{42C16881-654C-4F00-A581-03FC0ADC23C6}" srcOrd="0" destOrd="0" presId="urn:microsoft.com/office/officeart/2018/2/layout/IconVerticalSolidList"/>
    <dgm:cxn modelId="{7E335E0D-9F82-4B53-8F93-23020E9E989F}" srcId="{426E8546-9BDA-461C-B6E4-E4A463B948DD}" destId="{0B437131-A578-400D-ACAC-387FED571CD7}" srcOrd="0" destOrd="0" parTransId="{CA63E6D0-873B-437B-ADCC-1ACD98C91474}" sibTransId="{8C9AD87E-8C5E-4B8F-BC2F-A6BB1440F927}"/>
    <dgm:cxn modelId="{EAD78F5E-6465-46F0-86F9-0F01E9CF0803}" type="presOf" srcId="{2A93C0FC-06B3-4545-911A-936A456EA4AF}" destId="{F05A9E97-75F5-450C-8595-B794CF72F4A8}" srcOrd="0" destOrd="0" presId="urn:microsoft.com/office/officeart/2018/2/layout/IconVerticalSolidList"/>
    <dgm:cxn modelId="{4387D963-DC15-4B02-ABB9-9233E8313781}" srcId="{426E8546-9BDA-461C-B6E4-E4A463B948DD}" destId="{07310020-BF35-4E20-9A9F-78D70063CF6A}" srcOrd="4" destOrd="0" parTransId="{A78D101B-5FBC-4BDB-B7DE-D8090BD897A3}" sibTransId="{60C42632-16C6-45E5-A57D-98C55B29C335}"/>
    <dgm:cxn modelId="{9DA71850-7B8E-4CA0-93C8-05A3AC66EC45}" srcId="{426E8546-9BDA-461C-B6E4-E4A463B948DD}" destId="{D891067D-781C-4EB6-AA66-96CC9FFD9E94}" srcOrd="1" destOrd="0" parTransId="{73FA9221-A2FC-4637-9B56-85680D51FD52}" sibTransId="{8CFDE043-7903-4B9D-93F6-DEE0928492BD}"/>
    <dgm:cxn modelId="{29039451-8099-433B-8D62-D884C8499955}" srcId="{426E8546-9BDA-461C-B6E4-E4A463B948DD}" destId="{57EF7542-EBB1-48F7-931F-4537F959BAAA}" srcOrd="3" destOrd="0" parTransId="{AEC438AC-A52C-4B6F-B04A-836C6D339988}" sibTransId="{56755302-B00C-4E27-8B7C-3E830B1AD980}"/>
    <dgm:cxn modelId="{0E58E259-CFB2-45F5-87F5-903F562ABF6C}" type="presOf" srcId="{0B437131-A578-400D-ACAC-387FED571CD7}" destId="{8F19F68A-30F1-4352-B196-E550C76E6198}" srcOrd="0" destOrd="0" presId="urn:microsoft.com/office/officeart/2018/2/layout/IconVerticalSolidList"/>
    <dgm:cxn modelId="{AF3CA27C-2C6D-4C85-BEE4-E698BDDBE14D}" type="presOf" srcId="{07310020-BF35-4E20-9A9F-78D70063CF6A}" destId="{CCB1288F-1376-4752-B700-F4ECE859F7AF}" srcOrd="0" destOrd="0" presId="urn:microsoft.com/office/officeart/2018/2/layout/IconVerticalSolidList"/>
    <dgm:cxn modelId="{FB7718D7-932B-466F-98C3-74EFC93F36A3}" srcId="{426E8546-9BDA-461C-B6E4-E4A463B948DD}" destId="{2A93C0FC-06B3-4545-911A-936A456EA4AF}" srcOrd="2" destOrd="0" parTransId="{47752765-FF54-40F8-84FF-382975906778}" sibTransId="{E622ACE1-C160-4027-81B8-5B4070BABB57}"/>
    <dgm:cxn modelId="{711ACBEC-04C2-43B7-A54D-E57551C37B6F}" type="presOf" srcId="{57EF7542-EBB1-48F7-931F-4537F959BAAA}" destId="{2DB6EB36-D47F-4437-8869-371FC77AB1E6}" srcOrd="0" destOrd="0" presId="urn:microsoft.com/office/officeart/2018/2/layout/IconVerticalSolidList"/>
    <dgm:cxn modelId="{0569C2F0-AA06-4346-AEE3-BECBA923FB09}" type="presOf" srcId="{D891067D-781C-4EB6-AA66-96CC9FFD9E94}" destId="{3983EB22-5CF4-4913-A69D-95368244AE53}" srcOrd="0" destOrd="0" presId="urn:microsoft.com/office/officeart/2018/2/layout/IconVerticalSolidList"/>
    <dgm:cxn modelId="{B07446E9-6189-4F66-8DF4-CF93D3D40D7F}" type="presParOf" srcId="{42C16881-654C-4F00-A581-03FC0ADC23C6}" destId="{2023F02D-A5D9-4133-AAA3-DB1A3568871D}" srcOrd="0" destOrd="0" presId="urn:microsoft.com/office/officeart/2018/2/layout/IconVerticalSolidList"/>
    <dgm:cxn modelId="{02BE8A11-D019-4D01-AD20-BD7B78402BBC}" type="presParOf" srcId="{2023F02D-A5D9-4133-AAA3-DB1A3568871D}" destId="{77E50A3F-046F-4D17-A35D-33DE0002BBB5}" srcOrd="0" destOrd="0" presId="urn:microsoft.com/office/officeart/2018/2/layout/IconVerticalSolidList"/>
    <dgm:cxn modelId="{5CA4A821-4F51-467C-9ABB-C0A6020600F0}" type="presParOf" srcId="{2023F02D-A5D9-4133-AAA3-DB1A3568871D}" destId="{0B4C1ABB-13C3-46BC-B1DE-E6F72E5FB20D}" srcOrd="1" destOrd="0" presId="urn:microsoft.com/office/officeart/2018/2/layout/IconVerticalSolidList"/>
    <dgm:cxn modelId="{E92757FF-BC7D-404B-B258-471E8D4209F9}" type="presParOf" srcId="{2023F02D-A5D9-4133-AAA3-DB1A3568871D}" destId="{E01CE077-4D20-4D4A-9BFC-0F73AFDE3176}" srcOrd="2" destOrd="0" presId="urn:microsoft.com/office/officeart/2018/2/layout/IconVerticalSolidList"/>
    <dgm:cxn modelId="{31B2442B-00E6-48A3-ADA1-BD4FA855FCD3}" type="presParOf" srcId="{2023F02D-A5D9-4133-AAA3-DB1A3568871D}" destId="{8F19F68A-30F1-4352-B196-E550C76E6198}" srcOrd="3" destOrd="0" presId="urn:microsoft.com/office/officeart/2018/2/layout/IconVerticalSolidList"/>
    <dgm:cxn modelId="{31CF2349-68DF-4A7C-891E-C5016683CE66}" type="presParOf" srcId="{42C16881-654C-4F00-A581-03FC0ADC23C6}" destId="{C025C815-0B2A-48C6-9DCA-3F1D854E5D0A}" srcOrd="1" destOrd="0" presId="urn:microsoft.com/office/officeart/2018/2/layout/IconVerticalSolidList"/>
    <dgm:cxn modelId="{5C1C5347-A60B-4FC4-9921-AD1B2F60F3BD}" type="presParOf" srcId="{42C16881-654C-4F00-A581-03FC0ADC23C6}" destId="{53433708-1EAF-4586-915D-D819A5EC97D7}" srcOrd="2" destOrd="0" presId="urn:microsoft.com/office/officeart/2018/2/layout/IconVerticalSolidList"/>
    <dgm:cxn modelId="{961D77E6-DEDB-4137-98BE-81FAD6EE99CE}" type="presParOf" srcId="{53433708-1EAF-4586-915D-D819A5EC97D7}" destId="{69E3F5E5-88DA-4BD6-AC0F-1B5BA976F3F4}" srcOrd="0" destOrd="0" presId="urn:microsoft.com/office/officeart/2018/2/layout/IconVerticalSolidList"/>
    <dgm:cxn modelId="{81D9FAF3-47A0-4B79-A5F5-EB485349628A}" type="presParOf" srcId="{53433708-1EAF-4586-915D-D819A5EC97D7}" destId="{BD3CBDC6-3042-4A93-9FB8-87699A59F1BC}" srcOrd="1" destOrd="0" presId="urn:microsoft.com/office/officeart/2018/2/layout/IconVerticalSolidList"/>
    <dgm:cxn modelId="{15AB26CB-F2B4-4336-A7CB-0AFE4177A2F2}" type="presParOf" srcId="{53433708-1EAF-4586-915D-D819A5EC97D7}" destId="{46E41CB5-59E6-4812-A90E-671C7E73E7CB}" srcOrd="2" destOrd="0" presId="urn:microsoft.com/office/officeart/2018/2/layout/IconVerticalSolidList"/>
    <dgm:cxn modelId="{000A4E1D-652E-4788-89F8-AB34B917C7EE}" type="presParOf" srcId="{53433708-1EAF-4586-915D-D819A5EC97D7}" destId="{3983EB22-5CF4-4913-A69D-95368244AE53}" srcOrd="3" destOrd="0" presId="urn:microsoft.com/office/officeart/2018/2/layout/IconVerticalSolidList"/>
    <dgm:cxn modelId="{04C639E3-CA6B-4795-8B60-FA704A6F117D}" type="presParOf" srcId="{42C16881-654C-4F00-A581-03FC0ADC23C6}" destId="{DD3EE552-D81B-4E45-B2D1-B9522277D764}" srcOrd="3" destOrd="0" presId="urn:microsoft.com/office/officeart/2018/2/layout/IconVerticalSolidList"/>
    <dgm:cxn modelId="{1D495F07-8B8F-45E3-8A5F-B3E93A008033}" type="presParOf" srcId="{42C16881-654C-4F00-A581-03FC0ADC23C6}" destId="{3AB06C08-470A-4B14-9E6D-BE07DF9ABD40}" srcOrd="4" destOrd="0" presId="urn:microsoft.com/office/officeart/2018/2/layout/IconVerticalSolidList"/>
    <dgm:cxn modelId="{53881830-D3EC-4AE4-BFE2-B1530AC29BCE}" type="presParOf" srcId="{3AB06C08-470A-4B14-9E6D-BE07DF9ABD40}" destId="{52409C62-FFDE-4CD7-860E-2A9F41B63C7E}" srcOrd="0" destOrd="0" presId="urn:microsoft.com/office/officeart/2018/2/layout/IconVerticalSolidList"/>
    <dgm:cxn modelId="{6A7AACDB-74E2-4C03-B360-4CB0149836FF}" type="presParOf" srcId="{3AB06C08-470A-4B14-9E6D-BE07DF9ABD40}" destId="{DF70CB78-9789-49AC-8AE7-48FD6CF4C8E2}" srcOrd="1" destOrd="0" presId="urn:microsoft.com/office/officeart/2018/2/layout/IconVerticalSolidList"/>
    <dgm:cxn modelId="{D0507841-197A-4675-A1E5-6AF288D41E5B}" type="presParOf" srcId="{3AB06C08-470A-4B14-9E6D-BE07DF9ABD40}" destId="{AC90B299-9F55-4DAE-A532-1CE9C4853073}" srcOrd="2" destOrd="0" presId="urn:microsoft.com/office/officeart/2018/2/layout/IconVerticalSolidList"/>
    <dgm:cxn modelId="{EE8C8972-2094-46AB-BDA5-DFB8D31379AF}" type="presParOf" srcId="{3AB06C08-470A-4B14-9E6D-BE07DF9ABD40}" destId="{F05A9E97-75F5-450C-8595-B794CF72F4A8}" srcOrd="3" destOrd="0" presId="urn:microsoft.com/office/officeart/2018/2/layout/IconVerticalSolidList"/>
    <dgm:cxn modelId="{91275B6E-C092-4FF9-AA7E-FB786655C91D}" type="presParOf" srcId="{42C16881-654C-4F00-A581-03FC0ADC23C6}" destId="{860CEB14-9226-4F7F-8DDB-68171631D149}" srcOrd="5" destOrd="0" presId="urn:microsoft.com/office/officeart/2018/2/layout/IconVerticalSolidList"/>
    <dgm:cxn modelId="{53D7A08A-58BD-498C-850E-1B956ECE4EE9}" type="presParOf" srcId="{42C16881-654C-4F00-A581-03FC0ADC23C6}" destId="{FFDFA00E-317E-44A7-BC3E-379EC6B9320D}" srcOrd="6" destOrd="0" presId="urn:microsoft.com/office/officeart/2018/2/layout/IconVerticalSolidList"/>
    <dgm:cxn modelId="{D921B753-65D9-4F3F-B23D-7066D0D9D6B8}" type="presParOf" srcId="{FFDFA00E-317E-44A7-BC3E-379EC6B9320D}" destId="{C2853B3E-A45A-4479-ABDC-DECDA84F3658}" srcOrd="0" destOrd="0" presId="urn:microsoft.com/office/officeart/2018/2/layout/IconVerticalSolidList"/>
    <dgm:cxn modelId="{14074A05-2484-411C-8871-DE6609B8A365}" type="presParOf" srcId="{FFDFA00E-317E-44A7-BC3E-379EC6B9320D}" destId="{F6E4075D-21C2-4E61-ADA9-3C292BBE7FDE}" srcOrd="1" destOrd="0" presId="urn:microsoft.com/office/officeart/2018/2/layout/IconVerticalSolidList"/>
    <dgm:cxn modelId="{614CCE86-3DB9-4383-B8DC-857834CEAD03}" type="presParOf" srcId="{FFDFA00E-317E-44A7-BC3E-379EC6B9320D}" destId="{B18D36B5-91E4-4086-8500-1E3B7B3F3276}" srcOrd="2" destOrd="0" presId="urn:microsoft.com/office/officeart/2018/2/layout/IconVerticalSolidList"/>
    <dgm:cxn modelId="{2B389767-ABDA-40D5-B8AD-BDEA3B037FB4}" type="presParOf" srcId="{FFDFA00E-317E-44A7-BC3E-379EC6B9320D}" destId="{2DB6EB36-D47F-4437-8869-371FC77AB1E6}" srcOrd="3" destOrd="0" presId="urn:microsoft.com/office/officeart/2018/2/layout/IconVerticalSolidList"/>
    <dgm:cxn modelId="{93A26011-75EB-4BCB-A5B5-6D232F441657}" type="presParOf" srcId="{42C16881-654C-4F00-A581-03FC0ADC23C6}" destId="{D39FFD75-C3BB-4074-9FB6-854B9BFB0F48}" srcOrd="7" destOrd="0" presId="urn:microsoft.com/office/officeart/2018/2/layout/IconVerticalSolidList"/>
    <dgm:cxn modelId="{E648B21F-C92C-4ECF-9855-08B1BA216115}" type="presParOf" srcId="{42C16881-654C-4F00-A581-03FC0ADC23C6}" destId="{3B6F6DC3-74F3-4418-939B-2B8C427DADAF}" srcOrd="8" destOrd="0" presId="urn:microsoft.com/office/officeart/2018/2/layout/IconVerticalSolidList"/>
    <dgm:cxn modelId="{3FE0AFAC-70E3-4EF7-AB82-AFEF63F50056}" type="presParOf" srcId="{3B6F6DC3-74F3-4418-939B-2B8C427DADAF}" destId="{7DF29F23-55E2-4584-A5C7-F4E643964D3E}" srcOrd="0" destOrd="0" presId="urn:microsoft.com/office/officeart/2018/2/layout/IconVerticalSolidList"/>
    <dgm:cxn modelId="{E6B4E455-8950-4202-B288-5DE6D3F63E35}" type="presParOf" srcId="{3B6F6DC3-74F3-4418-939B-2B8C427DADAF}" destId="{B8699465-ADCF-4D72-942C-611A53479603}" srcOrd="1" destOrd="0" presId="urn:microsoft.com/office/officeart/2018/2/layout/IconVerticalSolidList"/>
    <dgm:cxn modelId="{FAAB51F9-5233-4CAB-B400-B111061A6FB2}" type="presParOf" srcId="{3B6F6DC3-74F3-4418-939B-2B8C427DADAF}" destId="{5D04E310-7347-461C-8957-9BAE1407FEC5}" srcOrd="2" destOrd="0" presId="urn:microsoft.com/office/officeart/2018/2/layout/IconVerticalSolidList"/>
    <dgm:cxn modelId="{017CCB85-9D6F-4DA2-8A28-4E67C7FD786F}" type="presParOf" srcId="{3B6F6DC3-74F3-4418-939B-2B8C427DADAF}" destId="{CCB1288F-1376-4752-B700-F4ECE859F7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07902-4720-4DEE-8251-129F39F62812}">
      <dsp:nvSpPr>
        <dsp:cNvPr id="0" name=""/>
        <dsp:cNvSpPr/>
      </dsp:nvSpPr>
      <dsp:spPr>
        <a:xfrm>
          <a:off x="0" y="3535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181E6-B505-467E-A7B6-4F95FEB275AE}">
      <dsp:nvSpPr>
        <dsp:cNvPr id="0" name=""/>
        <dsp:cNvSpPr/>
      </dsp:nvSpPr>
      <dsp:spPr>
        <a:xfrm>
          <a:off x="227827" y="172994"/>
          <a:ext cx="414231" cy="4142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D7346-F0AD-43A9-8C10-A6DEAB57E1DF}">
      <dsp:nvSpPr>
        <dsp:cNvPr id="0" name=""/>
        <dsp:cNvSpPr/>
      </dsp:nvSpPr>
      <dsp:spPr>
        <a:xfrm>
          <a:off x="869886" y="3535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</a:t>
          </a:r>
          <a:r>
            <a:rPr lang="en-US" sz="1900" b="1" kern="1200" dirty="0"/>
            <a:t>Training/Testing :</a:t>
          </a:r>
          <a:r>
            <a:rPr lang="en-US" sz="1900" kern="1200" dirty="0"/>
            <a:t>train.csv and test.csv for training and validation.</a:t>
          </a:r>
        </a:p>
      </dsp:txBody>
      <dsp:txXfrm>
        <a:off x="869886" y="3535"/>
        <a:ext cx="7359713" cy="753148"/>
      </dsp:txXfrm>
    </dsp:sp>
    <dsp:sp modelId="{7E1C2A4F-1AC4-4E1B-BF16-030E76529225}">
      <dsp:nvSpPr>
        <dsp:cNvPr id="0" name=""/>
        <dsp:cNvSpPr/>
      </dsp:nvSpPr>
      <dsp:spPr>
        <a:xfrm>
          <a:off x="0" y="944971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3D6F8-9D74-4C12-83F4-179E37E7052C}">
      <dsp:nvSpPr>
        <dsp:cNvPr id="0" name=""/>
        <dsp:cNvSpPr/>
      </dsp:nvSpPr>
      <dsp:spPr>
        <a:xfrm>
          <a:off x="227827" y="1114429"/>
          <a:ext cx="414231" cy="4142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DF2AC-994B-4F27-89EF-457A0914791B}">
      <dsp:nvSpPr>
        <dsp:cNvPr id="0" name=""/>
        <dsp:cNvSpPr/>
      </dsp:nvSpPr>
      <dsp:spPr>
        <a:xfrm>
          <a:off x="869886" y="944971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</a:t>
          </a:r>
          <a:r>
            <a:rPr lang="en-US" sz="1900" b="1" kern="1200" dirty="0"/>
            <a:t>Feature Engineering: </a:t>
          </a:r>
          <a:r>
            <a:rPr lang="en-US" sz="1900" kern="1200" dirty="0"/>
            <a:t>Applied normalization to handle the wide range of numeric feature values.</a:t>
          </a:r>
        </a:p>
      </dsp:txBody>
      <dsp:txXfrm>
        <a:off x="869886" y="944971"/>
        <a:ext cx="7359713" cy="753148"/>
      </dsp:txXfrm>
    </dsp:sp>
    <dsp:sp modelId="{C373089C-0EF8-442B-B75F-AE8ABF92C79B}">
      <dsp:nvSpPr>
        <dsp:cNvPr id="0" name=""/>
        <dsp:cNvSpPr/>
      </dsp:nvSpPr>
      <dsp:spPr>
        <a:xfrm>
          <a:off x="0" y="1886407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9696A-566F-4FEA-AB3C-9C2119B81B29}">
      <dsp:nvSpPr>
        <dsp:cNvPr id="0" name=""/>
        <dsp:cNvSpPr/>
      </dsp:nvSpPr>
      <dsp:spPr>
        <a:xfrm>
          <a:off x="227827" y="2055865"/>
          <a:ext cx="414231" cy="4142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2A7C0-7413-4F3A-B7FB-17C52889CA6E}">
      <dsp:nvSpPr>
        <dsp:cNvPr id="0" name=""/>
        <dsp:cNvSpPr/>
      </dsp:nvSpPr>
      <dsp:spPr>
        <a:xfrm>
          <a:off x="869886" y="1886407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</a:t>
          </a:r>
          <a:r>
            <a:rPr lang="en-US" sz="1900" b="1" kern="1200" dirty="0"/>
            <a:t>Add Features Method: </a:t>
          </a:r>
          <a:r>
            <a:rPr lang="en-US" sz="1900" kern="1200" dirty="0"/>
            <a:t>Derived features like packet counts and lengths enhanced performance.</a:t>
          </a:r>
        </a:p>
      </dsp:txBody>
      <dsp:txXfrm>
        <a:off x="869886" y="1886407"/>
        <a:ext cx="7359713" cy="753148"/>
      </dsp:txXfrm>
    </dsp:sp>
    <dsp:sp modelId="{CECFCB24-2BFC-486D-846C-8F20C107EC60}">
      <dsp:nvSpPr>
        <dsp:cNvPr id="0" name=""/>
        <dsp:cNvSpPr/>
      </dsp:nvSpPr>
      <dsp:spPr>
        <a:xfrm>
          <a:off x="0" y="2827842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0DD3A-106F-43F1-AF0C-6758B7A7221A}">
      <dsp:nvSpPr>
        <dsp:cNvPr id="0" name=""/>
        <dsp:cNvSpPr/>
      </dsp:nvSpPr>
      <dsp:spPr>
        <a:xfrm>
          <a:off x="227827" y="2997301"/>
          <a:ext cx="414231" cy="4142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FB37B-463D-4C68-83B8-3B4DD078AED2}">
      <dsp:nvSpPr>
        <dsp:cNvPr id="0" name=""/>
        <dsp:cNvSpPr/>
      </dsp:nvSpPr>
      <dsp:spPr>
        <a:xfrm>
          <a:off x="869886" y="2827842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</a:t>
          </a:r>
          <a:r>
            <a:rPr lang="en-US" sz="1900" b="1" kern="1200" dirty="0"/>
            <a:t>Modeling: </a:t>
          </a:r>
          <a:r>
            <a:rPr lang="en-US" sz="1900" kern="1200" dirty="0"/>
            <a:t>Both Gradient Boosting and Random Forest classifiers were implemented to predict the label</a:t>
          </a:r>
        </a:p>
      </dsp:txBody>
      <dsp:txXfrm>
        <a:off x="869886" y="2827842"/>
        <a:ext cx="7359713" cy="753148"/>
      </dsp:txXfrm>
    </dsp:sp>
    <dsp:sp modelId="{950D2E77-CE1D-4670-83ED-19008A32159B}">
      <dsp:nvSpPr>
        <dsp:cNvPr id="0" name=""/>
        <dsp:cNvSpPr/>
      </dsp:nvSpPr>
      <dsp:spPr>
        <a:xfrm>
          <a:off x="0" y="3772814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BEF7D-7E08-4FAE-BAC2-EA9CB4CC65E6}">
      <dsp:nvSpPr>
        <dsp:cNvPr id="0" name=""/>
        <dsp:cNvSpPr/>
      </dsp:nvSpPr>
      <dsp:spPr>
        <a:xfrm>
          <a:off x="227827" y="3938736"/>
          <a:ext cx="414231" cy="4142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69E71-04BD-4BE0-BF3F-16DAED530EE8}">
      <dsp:nvSpPr>
        <dsp:cNvPr id="0" name=""/>
        <dsp:cNvSpPr/>
      </dsp:nvSpPr>
      <dsp:spPr>
        <a:xfrm>
          <a:off x="869886" y="3769278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</a:t>
          </a:r>
          <a:r>
            <a:rPr lang="en-US" sz="1900" b="1" kern="1200" dirty="0"/>
            <a:t>Evaluation: </a:t>
          </a:r>
          <a:r>
            <a:rPr lang="en-US" sz="1900" kern="1200" dirty="0"/>
            <a:t>Accuracy and confusion matrices were computed to assess performance.</a:t>
          </a:r>
        </a:p>
      </dsp:txBody>
      <dsp:txXfrm>
        <a:off x="869886" y="3769278"/>
        <a:ext cx="7359713" cy="7531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50A3F-046F-4D17-A35D-33DE0002BBB5}">
      <dsp:nvSpPr>
        <dsp:cNvPr id="0" name=""/>
        <dsp:cNvSpPr/>
      </dsp:nvSpPr>
      <dsp:spPr>
        <a:xfrm>
          <a:off x="0" y="3535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C1ABB-13C3-46BC-B1DE-E6F72E5FB20D}">
      <dsp:nvSpPr>
        <dsp:cNvPr id="0" name=""/>
        <dsp:cNvSpPr/>
      </dsp:nvSpPr>
      <dsp:spPr>
        <a:xfrm>
          <a:off x="227827" y="172994"/>
          <a:ext cx="414231" cy="4142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9F68A-30F1-4352-B196-E550C76E6198}">
      <dsp:nvSpPr>
        <dsp:cNvPr id="0" name=""/>
        <dsp:cNvSpPr/>
      </dsp:nvSpPr>
      <dsp:spPr>
        <a:xfrm>
          <a:off x="869886" y="3535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Data Preprocessing: </a:t>
          </a:r>
          <a:r>
            <a:rPr lang="en-US" sz="1500" kern="1200" dirty="0"/>
            <a:t>One-hot encoding and scaling.</a:t>
          </a:r>
        </a:p>
      </dsp:txBody>
      <dsp:txXfrm>
        <a:off x="869886" y="3535"/>
        <a:ext cx="7359713" cy="753148"/>
      </dsp:txXfrm>
    </dsp:sp>
    <dsp:sp modelId="{69E3F5E5-88DA-4BD6-AC0F-1B5BA976F3F4}">
      <dsp:nvSpPr>
        <dsp:cNvPr id="0" name=""/>
        <dsp:cNvSpPr/>
      </dsp:nvSpPr>
      <dsp:spPr>
        <a:xfrm>
          <a:off x="0" y="944971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CBDC6-3042-4A93-9FB8-87699A59F1BC}">
      <dsp:nvSpPr>
        <dsp:cNvPr id="0" name=""/>
        <dsp:cNvSpPr/>
      </dsp:nvSpPr>
      <dsp:spPr>
        <a:xfrm>
          <a:off x="227827" y="1114429"/>
          <a:ext cx="414231" cy="4142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3EB22-5CF4-4913-A69D-95368244AE53}">
      <dsp:nvSpPr>
        <dsp:cNvPr id="0" name=""/>
        <dsp:cNvSpPr/>
      </dsp:nvSpPr>
      <dsp:spPr>
        <a:xfrm>
          <a:off x="869886" y="944971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  <a:r>
            <a:rPr lang="en-US" sz="1500" b="1" kern="1200" dirty="0"/>
            <a:t>Add Features Method: </a:t>
          </a:r>
          <a:r>
            <a:rPr lang="en-US" sz="1500" kern="1200" dirty="0"/>
            <a:t>Derived features like packet ratios and rates improved classification.</a:t>
          </a:r>
        </a:p>
      </dsp:txBody>
      <dsp:txXfrm>
        <a:off x="869886" y="944971"/>
        <a:ext cx="7359713" cy="753148"/>
      </dsp:txXfrm>
    </dsp:sp>
    <dsp:sp modelId="{52409C62-FFDE-4CD7-860E-2A9F41B63C7E}">
      <dsp:nvSpPr>
        <dsp:cNvPr id="0" name=""/>
        <dsp:cNvSpPr/>
      </dsp:nvSpPr>
      <dsp:spPr>
        <a:xfrm>
          <a:off x="0" y="1886407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0CB78-9789-49AC-8AE7-48FD6CF4C8E2}">
      <dsp:nvSpPr>
        <dsp:cNvPr id="0" name=""/>
        <dsp:cNvSpPr/>
      </dsp:nvSpPr>
      <dsp:spPr>
        <a:xfrm>
          <a:off x="227827" y="2055865"/>
          <a:ext cx="414231" cy="4142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A9E97-75F5-450C-8595-B794CF72F4A8}">
      <dsp:nvSpPr>
        <dsp:cNvPr id="0" name=""/>
        <dsp:cNvSpPr/>
      </dsp:nvSpPr>
      <dsp:spPr>
        <a:xfrm>
          <a:off x="869886" y="1886407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  <a:r>
            <a:rPr lang="en-US" sz="1500" b="1" kern="1200" dirty="0"/>
            <a:t>Modeling: </a:t>
          </a:r>
          <a:r>
            <a:rPr lang="en-US" sz="1500" kern="1200" dirty="0"/>
            <a:t>A Random Forest classifier was chosen, leveraging its robustness for small datasets and its ability to handle feature importance effectively while minimizing overfitting..</a:t>
          </a:r>
        </a:p>
      </dsp:txBody>
      <dsp:txXfrm>
        <a:off x="869886" y="1886407"/>
        <a:ext cx="7359713" cy="753148"/>
      </dsp:txXfrm>
    </dsp:sp>
    <dsp:sp modelId="{C2853B3E-A45A-4479-ABDC-DECDA84F3658}">
      <dsp:nvSpPr>
        <dsp:cNvPr id="0" name=""/>
        <dsp:cNvSpPr/>
      </dsp:nvSpPr>
      <dsp:spPr>
        <a:xfrm>
          <a:off x="0" y="2827842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E4075D-21C2-4E61-ADA9-3C292BBE7FDE}">
      <dsp:nvSpPr>
        <dsp:cNvPr id="0" name=""/>
        <dsp:cNvSpPr/>
      </dsp:nvSpPr>
      <dsp:spPr>
        <a:xfrm>
          <a:off x="227827" y="2997301"/>
          <a:ext cx="414231" cy="4142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6EB36-D47F-4437-8869-371FC77AB1E6}">
      <dsp:nvSpPr>
        <dsp:cNvPr id="0" name=""/>
        <dsp:cNvSpPr/>
      </dsp:nvSpPr>
      <dsp:spPr>
        <a:xfrm>
          <a:off x="869886" y="2827842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  <a:r>
            <a:rPr lang="en-US" sz="1500" b="1" kern="1200" dirty="0"/>
            <a:t>Cross-Validation: </a:t>
          </a:r>
          <a:r>
            <a:rPr lang="en-US" sz="1500" kern="1200" dirty="0"/>
            <a:t>A 5-fold cross-validation approach was used to evaluate model performance during training.</a:t>
          </a:r>
        </a:p>
      </dsp:txBody>
      <dsp:txXfrm>
        <a:off x="869886" y="2827842"/>
        <a:ext cx="7359713" cy="753148"/>
      </dsp:txXfrm>
    </dsp:sp>
    <dsp:sp modelId="{7DF29F23-55E2-4584-A5C7-F4E643964D3E}">
      <dsp:nvSpPr>
        <dsp:cNvPr id="0" name=""/>
        <dsp:cNvSpPr/>
      </dsp:nvSpPr>
      <dsp:spPr>
        <a:xfrm>
          <a:off x="0" y="3772814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99465-ADCF-4D72-942C-611A53479603}">
      <dsp:nvSpPr>
        <dsp:cNvPr id="0" name=""/>
        <dsp:cNvSpPr/>
      </dsp:nvSpPr>
      <dsp:spPr>
        <a:xfrm>
          <a:off x="227827" y="3938736"/>
          <a:ext cx="414231" cy="414231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1288F-1376-4752-B700-F4ECE859F7AF}">
      <dsp:nvSpPr>
        <dsp:cNvPr id="0" name=""/>
        <dsp:cNvSpPr/>
      </dsp:nvSpPr>
      <dsp:spPr>
        <a:xfrm>
          <a:off x="869886" y="3769278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Evaluation: </a:t>
          </a:r>
          <a:r>
            <a:rPr lang="en-US" sz="1500" kern="1200" dirty="0"/>
            <a:t>Used accuracy and class-specific metrics.</a:t>
          </a:r>
        </a:p>
      </dsp:txBody>
      <dsp:txXfrm>
        <a:off x="869886" y="3769278"/>
        <a:ext cx="7359713" cy="753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Task Analysis and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Presented by :</a:t>
            </a:r>
          </a:p>
          <a:p>
            <a:pPr algn="l"/>
            <a:r>
              <a:rPr lang="en-US" sz="2000" dirty="0"/>
              <a:t>Tal Sahar</a:t>
            </a:r>
          </a:p>
          <a:p>
            <a:pPr algn="l"/>
            <a:r>
              <a:rPr lang="en-US" sz="2000" dirty="0"/>
              <a:t>Asaf Galili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53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Attribution Task</a:t>
            </a:r>
            <a:b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Implementation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975405-9A5E-22BD-2685-D4AC78AC83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77092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82CB-A6B3-9EF3-871C-F5195D56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1141712"/>
            <a:ext cx="5942861" cy="11295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Reasults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881623-4FAE-D8E4-50BA-69A9871BD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854" y="2808944"/>
            <a:ext cx="7859041" cy="197017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6672" y="5231580"/>
            <a:ext cx="7844367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52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en-US" sz="2100"/>
              <a:t>- APPModel: Focused on diverse traffic pattern classification.</a:t>
            </a:r>
          </a:p>
          <a:p>
            <a:r>
              <a:rPr lang="en-US" sz="2100"/>
              <a:t>- AttributionModel: Targeted precise attribution with limited data.</a:t>
            </a:r>
          </a:p>
          <a:p>
            <a:r>
              <a:rPr lang="en-US" sz="2100"/>
              <a:t>- Both models utilized tailored preprocessing and modeling techniques.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0697A3F1-77AA-2FA0-B6CF-A3D659237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badi" panose="020B0604020104020204" pitchFamily="34" charset="0"/>
              </a:rPr>
              <a:t>This presentation details the implementation of two models, </a:t>
            </a:r>
            <a:r>
              <a:rPr lang="en-US" sz="2000" dirty="0" err="1">
                <a:latin typeface="Abadi" panose="020B0604020104020204" pitchFamily="34" charset="0"/>
              </a:rPr>
              <a:t>APPModel</a:t>
            </a:r>
            <a:r>
              <a:rPr lang="en-US" sz="2000" dirty="0">
                <a:latin typeface="Abadi" panose="020B0604020104020204" pitchFamily="34" charset="0"/>
              </a:rPr>
              <a:t> and </a:t>
            </a:r>
            <a:r>
              <a:rPr lang="en-US" sz="2000" dirty="0" err="1">
                <a:latin typeface="Abadi" panose="020B0604020104020204" pitchFamily="34" charset="0"/>
              </a:rPr>
              <a:t>AttributionModel</a:t>
            </a:r>
            <a:r>
              <a:rPr lang="en-US" sz="2000" dirty="0">
                <a:latin typeface="Abadi" panose="020B0604020104020204" pitchFamily="34" charset="0"/>
              </a:rPr>
              <a:t>, for analyzing network-related datasets. Each task involved distinct goals:</a:t>
            </a:r>
          </a:p>
          <a:p>
            <a:r>
              <a:rPr lang="en-US" sz="2000" dirty="0">
                <a:latin typeface="Abadi" panose="020B0604020104020204" pitchFamily="34" charset="0"/>
              </a:rPr>
              <a:t>- APP Task: Focused on network application profiling.</a:t>
            </a:r>
          </a:p>
          <a:p>
            <a:r>
              <a:rPr lang="en-US" sz="2000" dirty="0">
                <a:latin typeface="Abadi" panose="020B0604020104020204" pitchFamily="34" charset="0"/>
              </a:rPr>
              <a:t>- Attribution Task: Targeted at traffic attribution.</a:t>
            </a:r>
          </a:p>
          <a:p>
            <a:r>
              <a:rPr lang="en-US" sz="2000" dirty="0">
                <a:latin typeface="Abadi" panose="020B0604020104020204" pitchFamily="34" charset="0"/>
              </a:rPr>
              <a:t>Both tasks required data exploration, insight extraction, and model integration.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APP - 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22172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The APP task involved analyzing a dataset with 640 entries and 112 features:</a:t>
            </a:r>
          </a:p>
          <a:p>
            <a:pPr marL="0" indent="0">
              <a:buNone/>
            </a:pPr>
            <a:r>
              <a:rPr lang="en-US" sz="1700" dirty="0"/>
              <a:t>Insights:</a:t>
            </a:r>
          </a:p>
          <a:p>
            <a:r>
              <a:rPr lang="en-US" sz="1700" dirty="0"/>
              <a:t>The target variable, label, had 128 unique values, indicating a diverse classification problem.</a:t>
            </a:r>
          </a:p>
          <a:p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D90F1-C472-F9EE-05C9-59E70EE79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62" y="4027292"/>
            <a:ext cx="2257740" cy="24577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3035D-5933-223F-B8B9-C601002C6B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99" r="3148" b="2"/>
          <a:stretch/>
        </p:blipFill>
        <p:spPr>
          <a:xfrm>
            <a:off x="209357" y="299508"/>
            <a:ext cx="3916219" cy="30103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A67152-6F28-E13C-FC69-461FCCE472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342" r="6078" b="3"/>
          <a:stretch/>
        </p:blipFill>
        <p:spPr>
          <a:xfrm>
            <a:off x="209357" y="3548095"/>
            <a:ext cx="3916219" cy="301039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39E560F-4A69-B2F6-852E-C7F218DEE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9069" y="1078134"/>
            <a:ext cx="3685827" cy="446354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alpha val="80000"/>
                  </a:schemeClr>
                </a:solidFill>
                <a:latin typeface="Abadi" panose="020B0604020104020204" pitchFamily="34" charset="0"/>
              </a:rPr>
              <a:t>Variability in features like </a:t>
            </a:r>
            <a:r>
              <a:rPr lang="en-US" sz="1600" b="1" dirty="0" err="1">
                <a:solidFill>
                  <a:schemeClr val="tx1">
                    <a:alpha val="80000"/>
                  </a:schemeClr>
                </a:solidFill>
                <a:latin typeface="Abadi" panose="020B0604020104020204" pitchFamily="34" charset="0"/>
              </a:rPr>
              <a:t>fwd_packets_length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  <a:latin typeface="Abadi" panose="020B0604020104020204" pitchFamily="34" charset="0"/>
              </a:rPr>
              <a:t> and </a:t>
            </a:r>
            <a:r>
              <a:rPr lang="en-US" sz="1600" b="1" dirty="0" err="1">
                <a:solidFill>
                  <a:schemeClr val="tx1">
                    <a:alpha val="80000"/>
                  </a:schemeClr>
                </a:solidFill>
                <a:latin typeface="Abadi" panose="020B0604020104020204" pitchFamily="34" charset="0"/>
              </a:rPr>
              <a:t>pps_fwd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  <a:latin typeface="Abadi" panose="020B0604020104020204" pitchFamily="34" charset="0"/>
              </a:rPr>
              <a:t> suggests different traffic patterns.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Abadi" panose="020B0604020104020204" pitchFamily="34" charset="0"/>
              </a:rPr>
              <a:t>Uniform Distribution: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Abadi" panose="020B0604020104020204" pitchFamily="34" charset="0"/>
              </a:rPr>
              <a:t>The points are spread fairly evenly across the plot.</a:t>
            </a:r>
          </a:p>
          <a:p>
            <a:pPr lvl="1">
              <a:lnSpc>
                <a:spcPct val="90000"/>
              </a:lnSpc>
            </a:pPr>
            <a:endParaRPr lang="en-US" sz="1600" dirty="0">
              <a:solidFill>
                <a:schemeClr val="tx1">
                  <a:alpha val="80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alpha val="80000"/>
                  </a:schemeClr>
                </a:solidFill>
                <a:latin typeface="Abadi" panose="020B0604020104020204" pitchFamily="34" charset="0"/>
              </a:rPr>
              <a:t>High variance in </a:t>
            </a:r>
            <a:r>
              <a:rPr lang="en-US" sz="1600" b="1" dirty="0" err="1">
                <a:solidFill>
                  <a:schemeClr val="tx1">
                    <a:alpha val="80000"/>
                  </a:schemeClr>
                </a:solidFill>
                <a:latin typeface="Abadi" panose="020B0604020104020204" pitchFamily="34" charset="0"/>
              </a:rPr>
              <a:t>pps_bwd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  <a:latin typeface="Abadi" panose="020B0604020104020204" pitchFamily="34" charset="0"/>
              </a:rPr>
              <a:t> highlights potential outliers.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Abadi" panose="020B0604020104020204" pitchFamily="34" charset="0"/>
              </a:rPr>
              <a:t>The consistent spread across the range of </a:t>
            </a:r>
            <a:r>
              <a:rPr lang="en-US" sz="1600" dirty="0" err="1">
                <a:solidFill>
                  <a:schemeClr val="tx1">
                    <a:alpha val="80000"/>
                  </a:schemeClr>
                </a:solidFill>
                <a:latin typeface="Abadi" panose="020B0604020104020204" pitchFamily="34" charset="0"/>
              </a:rPr>
              <a:t>pps_bwd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Abadi" panose="020B0604020104020204" pitchFamily="34" charset="0"/>
              </a:rPr>
              <a:t> values highlights a high variability in the backward packet rates.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  <a:latin typeface="Abadi" panose="020B0604020104020204" pitchFamily="34" charset="0"/>
              </a:rPr>
              <a:t>This variability could represent different traffic patterns or types of network behavior.</a:t>
            </a:r>
          </a:p>
          <a:p>
            <a:pPr marL="457200" lvl="1" indent="0">
              <a:lnSpc>
                <a:spcPct val="90000"/>
              </a:lnSpc>
              <a:buNone/>
            </a:pPr>
            <a:br>
              <a:rPr lang="en-US" sz="1300" dirty="0">
                <a:solidFill>
                  <a:schemeClr val="tx1">
                    <a:alpha val="80000"/>
                  </a:schemeClr>
                </a:solidFill>
                <a:latin typeface="Abadi" panose="020B0604020104020204" pitchFamily="34" charset="0"/>
              </a:rPr>
            </a:br>
            <a:endParaRPr lang="en-US" sz="1300" dirty="0">
              <a:solidFill>
                <a:schemeClr val="tx1">
                  <a:alpha val="80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90000"/>
              </a:lnSpc>
            </a:pPr>
            <a:endParaRPr lang="en-US" sz="13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13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80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6164896" y="3712762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41D7E-1465-76CC-CDCD-46D70F5A5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5" y="2764045"/>
            <a:ext cx="8484473" cy="2672609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72C46-F281-18DF-E1DA-4957AF1A2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95" y="324222"/>
            <a:ext cx="4787224" cy="2216512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Correlation analysis revealed clusters of highly correlated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7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 Task</a:t>
            </a:r>
            <a:b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Implementation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A8B2C7-9ACA-67E8-2B8C-1E8A31F947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10739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4507-09BE-F188-2955-E74869136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1141712"/>
            <a:ext cx="5942861" cy="11295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Reasults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6C62745-C269-389D-DA25-219D8AC41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54" y="2775060"/>
            <a:ext cx="7859041" cy="2004056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6672" y="5231580"/>
            <a:ext cx="7844367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14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anchor="b">
            <a:normAutofit/>
          </a:bodyPr>
          <a:lstStyle/>
          <a:p>
            <a:r>
              <a:rPr lang="en-US" sz="3100"/>
              <a:t>Attribution Task: Data Exploration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882" y="2288901"/>
            <a:ext cx="3212238" cy="3090194"/>
          </a:xfrm>
        </p:spPr>
        <p:txBody>
          <a:bodyPr anchor="ctr">
            <a:normAutofit fontScale="40000" lnSpcReduction="20000"/>
          </a:bodyPr>
          <a:lstStyle/>
          <a:p>
            <a:pPr marL="0" indent="0">
              <a:buNone/>
            </a:pPr>
            <a:r>
              <a:rPr lang="en-US" sz="3500" dirty="0">
                <a:latin typeface="Abadi" panose="020B0604020104020204" pitchFamily="34" charset="0"/>
              </a:rPr>
              <a:t>The Attribution task used a dataset with 25 entries and 112 features:</a:t>
            </a:r>
          </a:p>
          <a:p>
            <a:pPr marL="0" indent="0">
              <a:buNone/>
            </a:pPr>
            <a:endParaRPr lang="en-US" sz="3500" dirty="0">
              <a:latin typeface="Abadi" panose="020B0604020104020204" pitchFamily="34" charset="0"/>
            </a:endParaRPr>
          </a:p>
          <a:p>
            <a:r>
              <a:rPr lang="en-US" sz="3500" dirty="0">
                <a:latin typeface="Abadi" panose="020B0604020104020204" pitchFamily="34" charset="0"/>
              </a:rPr>
              <a:t>Compact dataset required careful handling to avoid overfitting.</a:t>
            </a:r>
          </a:p>
          <a:p>
            <a:r>
              <a:rPr lang="en-US" sz="3500" dirty="0">
                <a:latin typeface="Abadi" panose="020B0604020104020204" pitchFamily="34" charset="0"/>
              </a:rPr>
              <a:t>Correlation analysis highlighted strong relationships among features</a:t>
            </a:r>
          </a:p>
          <a:p>
            <a:pPr marL="0" indent="0">
              <a:buNone/>
            </a:pPr>
            <a:endParaRPr lang="en-US" sz="3500" dirty="0">
              <a:latin typeface="Abadi" panose="020B0604020104020204" pitchFamily="34" charset="0"/>
            </a:endParaRPr>
          </a:p>
          <a:p>
            <a:r>
              <a:rPr lang="en-US" sz="3500" dirty="0">
                <a:latin typeface="Abadi" panose="020B0604020104020204" pitchFamily="34" charset="0"/>
              </a:rPr>
              <a:t>Target variable, attribution, had 5 unique values.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0A436-EE82-D819-F5AE-4750C14D6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628" y="1336567"/>
            <a:ext cx="3696157" cy="34651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0" y="633619"/>
            <a:ext cx="3390684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3" y="1181536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2" y="2185416"/>
            <a:ext cx="276239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BCF60-5B7A-2955-635B-4AFA17183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68296"/>
            <a:ext cx="2791206" cy="350215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latin typeface="Abadi" panose="020B0604020104020204" pitchFamily="34" charset="0"/>
              </a:rPr>
              <a:t>Features like </a:t>
            </a:r>
            <a:r>
              <a:rPr lang="en-US" sz="1300" dirty="0" err="1">
                <a:latin typeface="Abadi" panose="020B0604020104020204" pitchFamily="34" charset="0"/>
              </a:rPr>
              <a:t>fwd_packets_amount</a:t>
            </a:r>
            <a:r>
              <a:rPr lang="en-US" sz="1300" dirty="0">
                <a:latin typeface="Abadi" panose="020B0604020104020204" pitchFamily="34" charset="0"/>
              </a:rPr>
              <a:t> and </a:t>
            </a:r>
            <a:r>
              <a:rPr lang="en-US" sz="1300" dirty="0" err="1">
                <a:latin typeface="Abadi" panose="020B0604020104020204" pitchFamily="34" charset="0"/>
              </a:rPr>
              <a:t>pps_fwd</a:t>
            </a:r>
            <a:r>
              <a:rPr lang="en-US" sz="1300" dirty="0">
                <a:latin typeface="Abadi" panose="020B0604020104020204" pitchFamily="34" charset="0"/>
              </a:rPr>
              <a:t> exhibited variability.</a:t>
            </a:r>
            <a:br>
              <a:rPr lang="en-US" sz="1300" dirty="0">
                <a:latin typeface="Abadi" panose="020B0604020104020204" pitchFamily="34" charset="0"/>
              </a:rPr>
            </a:br>
            <a:endParaRPr lang="en-US" sz="1300" dirty="0">
              <a:latin typeface="Abadi" panose="020B0604020104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latin typeface="Abadi" panose="020B0604020104020204" pitchFamily="34" charset="0"/>
              </a:rPr>
              <a:t>High Variance: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latin typeface="Abadi" panose="020B0604020104020204" pitchFamily="34" charset="0"/>
              </a:rPr>
              <a:t>Both features (</a:t>
            </a:r>
            <a:r>
              <a:rPr lang="en-US" sz="1300" dirty="0" err="1">
                <a:latin typeface="Abadi" panose="020B0604020104020204" pitchFamily="34" charset="0"/>
              </a:rPr>
              <a:t>fwd_packets_amount</a:t>
            </a:r>
            <a:r>
              <a:rPr lang="en-US" sz="1300" dirty="0">
                <a:latin typeface="Abadi" panose="020B0604020104020204" pitchFamily="34" charset="0"/>
              </a:rPr>
              <a:t> and </a:t>
            </a:r>
            <a:r>
              <a:rPr lang="en-US" sz="1300" dirty="0" err="1">
                <a:latin typeface="Abadi" panose="020B0604020104020204" pitchFamily="34" charset="0"/>
              </a:rPr>
              <a:t>pps_fwd</a:t>
            </a:r>
            <a:r>
              <a:rPr lang="en-US" sz="1300" dirty="0">
                <a:latin typeface="Abadi" panose="020B0604020104020204" pitchFamily="34" charset="0"/>
              </a:rPr>
              <a:t>) show significant variability.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latin typeface="Abadi" panose="020B0604020104020204" pitchFamily="34" charset="0"/>
              </a:rPr>
              <a:t>The presence of extreme outliers suggests that traffic patterns might differ significantly in certain scenarios.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latin typeface="Abadi" panose="020B0604020104020204" pitchFamily="34" charset="0"/>
              </a:rPr>
              <a:t>Skewness: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latin typeface="Abadi" panose="020B0604020104020204" pitchFamily="34" charset="0"/>
              </a:rPr>
              <a:t>Both features are skewed toward smaller values, meaning that most traffic falls within low values of packets and rates.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38ACC2-8DF2-55C8-1C9C-CD657E8B3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950" y="1001832"/>
            <a:ext cx="2436263" cy="19519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CE9836-0A32-23B5-4BA2-9C147B5FF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435" y="1015354"/>
            <a:ext cx="2436264" cy="19248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F46E71-4821-D94F-2D6E-85EA883D3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951" y="3756298"/>
            <a:ext cx="2436264" cy="20519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C02DCB-92E8-0A83-4803-B270EE12A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435" y="3824476"/>
            <a:ext cx="2436264" cy="191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8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27BFF5F-9B6D-49DB-BE55-100F0698AB4C}">
  <we:reference id="wa200005566" version="3.0.0.2" store="en-US" storeType="OMEX"/>
  <we:alternateReferences>
    <we:reference id="wa200005566" version="3.0.0.2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507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Abadi</vt:lpstr>
      <vt:lpstr>Arial</vt:lpstr>
      <vt:lpstr>Calibri</vt:lpstr>
      <vt:lpstr>Office Theme</vt:lpstr>
      <vt:lpstr>Task Analysis and Implementation</vt:lpstr>
      <vt:lpstr>Introduction</vt:lpstr>
      <vt:lpstr>APP - Data Exploration</vt:lpstr>
      <vt:lpstr>PowerPoint Presentation</vt:lpstr>
      <vt:lpstr>PowerPoint Presentation</vt:lpstr>
      <vt:lpstr>APP Task  Implementation</vt:lpstr>
      <vt:lpstr>Test Reasults</vt:lpstr>
      <vt:lpstr>Attribution Task: Data Exploration</vt:lpstr>
      <vt:lpstr>PowerPoint Presentation</vt:lpstr>
      <vt:lpstr>Attribution Task  Implementation</vt:lpstr>
      <vt:lpstr>Test Reasults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Asaf Galili</dc:creator>
  <cp:keywords/>
  <dc:description>generated using python-pptx</dc:description>
  <cp:lastModifiedBy>אסף גלילי</cp:lastModifiedBy>
  <cp:revision>3</cp:revision>
  <dcterms:created xsi:type="dcterms:W3CDTF">2013-01-27T09:14:16Z</dcterms:created>
  <dcterms:modified xsi:type="dcterms:W3CDTF">2025-01-01T17:44:17Z</dcterms:modified>
  <cp:category/>
</cp:coreProperties>
</file>