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80" r:id="rId4"/>
    <p:sldId id="270" r:id="rId5"/>
    <p:sldId id="273" r:id="rId6"/>
    <p:sldId id="274" r:id="rId7"/>
    <p:sldId id="263" r:id="rId8"/>
    <p:sldId id="265" r:id="rId9"/>
    <p:sldId id="266" r:id="rId10"/>
    <p:sldId id="275" r:id="rId11"/>
    <p:sldId id="276" r:id="rId12"/>
    <p:sldId id="277" r:id="rId13"/>
    <p:sldId id="279" r:id="rId14"/>
    <p:sldId id="278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80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97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9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02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9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990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63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9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05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25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0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80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56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78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08044" cy="181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8313" y="681987"/>
            <a:ext cx="2502830" cy="181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lt-LT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44318" cy="97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8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2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lt-LT" dirty="0"/>
              <a:t>Versijų valdymas GIT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komandos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init</a:t>
            </a:r>
            <a:endParaRPr lang="lt-LT" sz="3200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git clone /path/to/repository</a:t>
            </a:r>
            <a:endParaRPr lang="lt-LT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komandos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add</a:t>
            </a:r>
            <a:r>
              <a:rPr lang="lt-LT" sz="3200" dirty="0">
                <a:solidFill>
                  <a:srgbClr val="00B0F0"/>
                </a:solidFill>
              </a:rPr>
              <a:t> &lt;</a:t>
            </a:r>
            <a:r>
              <a:rPr lang="lt-LT" sz="3200" i="1" dirty="0">
                <a:solidFill>
                  <a:srgbClr val="00B0F0"/>
                </a:solidFill>
              </a:rPr>
              <a:t>failo pavadinimas</a:t>
            </a:r>
            <a:r>
              <a:rPr lang="lt-LT" sz="3200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add</a:t>
            </a:r>
            <a:r>
              <a:rPr lang="lt-LT" sz="3200" dirty="0">
                <a:solidFill>
                  <a:srgbClr val="00B0F0"/>
                </a:solidFill>
              </a:rPr>
              <a:t> * (visiems modifikuotiems failams)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commit</a:t>
            </a:r>
            <a:r>
              <a:rPr lang="lt-LT" sz="3200" dirty="0">
                <a:solidFill>
                  <a:srgbClr val="00B0F0"/>
                </a:solidFill>
              </a:rPr>
              <a:t> -m "</a:t>
            </a:r>
            <a:r>
              <a:rPr lang="lt-LT" sz="3200" i="1" dirty="0">
                <a:solidFill>
                  <a:srgbClr val="00B0F0"/>
                </a:solidFill>
              </a:rPr>
              <a:t>žinutė</a:t>
            </a:r>
            <a:r>
              <a:rPr lang="lt-LT" sz="3200" dirty="0">
                <a:solidFill>
                  <a:srgbClr val="00B0F0"/>
                </a:solidFill>
              </a:rPr>
              <a:t>"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67453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komandos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push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origin</a:t>
            </a:r>
            <a:r>
              <a:rPr lang="lt-LT" sz="3200" dirty="0">
                <a:solidFill>
                  <a:srgbClr val="00B0F0"/>
                </a:solidFill>
              </a:rPr>
              <a:t> &lt;</a:t>
            </a:r>
            <a:r>
              <a:rPr lang="lt-LT" sz="3200" i="1" dirty="0">
                <a:solidFill>
                  <a:srgbClr val="00B0F0"/>
                </a:solidFill>
              </a:rPr>
              <a:t>atšakos pavadinimas centrinėje </a:t>
            </a:r>
            <a:r>
              <a:rPr lang="lt-LT" sz="3200" i="1" dirty="0" err="1">
                <a:solidFill>
                  <a:srgbClr val="00B0F0"/>
                </a:solidFill>
              </a:rPr>
              <a:t>repozitorijoje</a:t>
            </a:r>
            <a:r>
              <a:rPr lang="lt-LT" sz="3200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3200" dirty="0" err="1">
                <a:solidFill>
                  <a:srgbClr val="00B0F0"/>
                </a:solidFill>
              </a:rPr>
              <a:t>git</a:t>
            </a:r>
            <a:r>
              <a:rPr lang="lt-LT" sz="3200" dirty="0">
                <a:solidFill>
                  <a:srgbClr val="00B0F0"/>
                </a:solidFill>
              </a:rPr>
              <a:t> </a:t>
            </a:r>
            <a:r>
              <a:rPr lang="lt-LT" sz="3200" dirty="0" err="1">
                <a:solidFill>
                  <a:srgbClr val="00B0F0"/>
                </a:solidFill>
              </a:rPr>
              <a:t>pull</a:t>
            </a:r>
            <a:endParaRPr lang="lt-LT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1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komandos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61417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2800" dirty="0" err="1">
                <a:solidFill>
                  <a:srgbClr val="00B0F0"/>
                </a:solidFill>
              </a:rPr>
              <a:t>git</a:t>
            </a:r>
            <a:r>
              <a:rPr lang="lt-LT" sz="2800" dirty="0">
                <a:solidFill>
                  <a:srgbClr val="00B0F0"/>
                </a:solidFill>
              </a:rPr>
              <a:t> </a:t>
            </a:r>
            <a:r>
              <a:rPr lang="lt-LT" sz="2800" dirty="0" err="1">
                <a:solidFill>
                  <a:srgbClr val="00B0F0"/>
                </a:solidFill>
              </a:rPr>
              <a:t>checkout</a:t>
            </a:r>
            <a:r>
              <a:rPr lang="lt-LT" sz="2800" dirty="0">
                <a:solidFill>
                  <a:srgbClr val="00B0F0"/>
                </a:solidFill>
              </a:rPr>
              <a:t> &lt;atšakos pavadinimas&gt;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2800" dirty="0" err="1">
                <a:solidFill>
                  <a:srgbClr val="00B0F0"/>
                </a:solidFill>
              </a:rPr>
              <a:t>git</a:t>
            </a:r>
            <a:r>
              <a:rPr lang="lt-LT" sz="2800" dirty="0">
                <a:solidFill>
                  <a:srgbClr val="00B0F0"/>
                </a:solidFill>
              </a:rPr>
              <a:t> </a:t>
            </a:r>
            <a:r>
              <a:rPr lang="lt-LT" sz="2800" dirty="0" err="1">
                <a:solidFill>
                  <a:srgbClr val="00B0F0"/>
                </a:solidFill>
              </a:rPr>
              <a:t>checkout</a:t>
            </a:r>
            <a:r>
              <a:rPr lang="lt-LT" sz="2800" dirty="0">
                <a:solidFill>
                  <a:srgbClr val="00B0F0"/>
                </a:solidFill>
              </a:rPr>
              <a:t> -b &lt;</a:t>
            </a:r>
            <a:r>
              <a:rPr lang="lt-LT" sz="2800" i="1" dirty="0">
                <a:solidFill>
                  <a:srgbClr val="00B0F0"/>
                </a:solidFill>
              </a:rPr>
              <a:t>naujos atšakos pavadinimas</a:t>
            </a:r>
            <a:r>
              <a:rPr lang="lt-LT" sz="2800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B0F0"/>
                </a:solidFill>
              </a:rPr>
              <a:t>git branch -d &lt;</a:t>
            </a:r>
            <a:r>
              <a:rPr lang="pt-BR" sz="2800" i="1" dirty="0">
                <a:solidFill>
                  <a:srgbClr val="00B0F0"/>
                </a:solidFill>
              </a:rPr>
              <a:t>atšakos pavadinimas</a:t>
            </a:r>
            <a:r>
              <a:rPr lang="pt-BR" sz="2800" dirty="0">
                <a:solidFill>
                  <a:srgbClr val="00B0F0"/>
                </a:solidFill>
              </a:rPr>
              <a:t>&gt;</a:t>
            </a:r>
            <a:endParaRPr lang="lt-LT" sz="2800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sz="2800" dirty="0" err="1">
                <a:solidFill>
                  <a:srgbClr val="00B0F0"/>
                </a:solidFill>
              </a:rPr>
              <a:t>git</a:t>
            </a:r>
            <a:r>
              <a:rPr lang="lt-LT" sz="2800" dirty="0">
                <a:solidFill>
                  <a:srgbClr val="00B0F0"/>
                </a:solidFill>
              </a:rPr>
              <a:t> merge &lt;atšakos pavadinimas&gt;</a:t>
            </a: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komandos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log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reset</a:t>
            </a:r>
            <a:r>
              <a:rPr lang="lt-LT" dirty="0">
                <a:solidFill>
                  <a:srgbClr val="00B0F0"/>
                </a:solidFill>
              </a:rPr>
              <a:t> &lt;</a:t>
            </a:r>
            <a:r>
              <a:rPr lang="lt-LT" i="1" dirty="0">
                <a:solidFill>
                  <a:srgbClr val="00B0F0"/>
                </a:solidFill>
              </a:rPr>
              <a:t>failo pavadinimas</a:t>
            </a:r>
            <a:r>
              <a:rPr lang="lt-LT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checkout</a:t>
            </a:r>
            <a:r>
              <a:rPr lang="lt-LT" dirty="0">
                <a:solidFill>
                  <a:srgbClr val="00B0F0"/>
                </a:solidFill>
              </a:rPr>
              <a:t> -- &lt;</a:t>
            </a:r>
            <a:r>
              <a:rPr lang="lt-LT" i="1" dirty="0">
                <a:solidFill>
                  <a:srgbClr val="00B0F0"/>
                </a:solidFill>
              </a:rPr>
              <a:t>failo pavadinimas</a:t>
            </a:r>
            <a:r>
              <a:rPr lang="lt-LT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reset</a:t>
            </a:r>
            <a:r>
              <a:rPr lang="lt-LT" dirty="0">
                <a:solidFill>
                  <a:srgbClr val="00B0F0"/>
                </a:solidFill>
              </a:rPr>
              <a:t> -–</a:t>
            </a:r>
            <a:r>
              <a:rPr lang="lt-LT" dirty="0" err="1">
                <a:solidFill>
                  <a:srgbClr val="00B0F0"/>
                </a:solidFill>
              </a:rPr>
              <a:t>soft</a:t>
            </a:r>
            <a:r>
              <a:rPr lang="lt-LT" dirty="0">
                <a:solidFill>
                  <a:srgbClr val="00B0F0"/>
                </a:solidFill>
              </a:rPr>
              <a:t> &lt;</a:t>
            </a:r>
            <a:r>
              <a:rPr lang="lt-LT" i="1" dirty="0" err="1">
                <a:solidFill>
                  <a:srgbClr val="00B0F0"/>
                </a:solidFill>
              </a:rPr>
              <a:t>comito</a:t>
            </a:r>
            <a:r>
              <a:rPr lang="lt-LT" i="1" dirty="0">
                <a:solidFill>
                  <a:srgbClr val="00B0F0"/>
                </a:solidFill>
              </a:rPr>
              <a:t> </a:t>
            </a:r>
            <a:r>
              <a:rPr lang="lt-LT" i="1" dirty="0" err="1">
                <a:solidFill>
                  <a:srgbClr val="00B0F0"/>
                </a:solidFill>
              </a:rPr>
              <a:t>id</a:t>
            </a:r>
            <a:r>
              <a:rPr lang="lt-LT" dirty="0">
                <a:solidFill>
                  <a:srgbClr val="00B0F0"/>
                </a:solidFill>
              </a:rPr>
              <a:t>&gt;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git reset --mixed &lt;</a:t>
            </a:r>
            <a:r>
              <a:rPr lang="en-US" i="1" dirty="0" err="1">
                <a:solidFill>
                  <a:srgbClr val="00B0F0"/>
                </a:solidFill>
              </a:rPr>
              <a:t>commito</a:t>
            </a:r>
            <a:r>
              <a:rPr lang="en-US" i="1" dirty="0">
                <a:solidFill>
                  <a:srgbClr val="00B0F0"/>
                </a:solidFill>
              </a:rPr>
              <a:t> id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git reset -–hard &lt;</a:t>
            </a:r>
            <a:r>
              <a:rPr lang="en-US" i="1" dirty="0" err="1">
                <a:solidFill>
                  <a:srgbClr val="00B0F0"/>
                </a:solidFill>
              </a:rPr>
              <a:t>commito</a:t>
            </a:r>
            <a:r>
              <a:rPr lang="en-US" i="1" dirty="0">
                <a:solidFill>
                  <a:srgbClr val="00B0F0"/>
                </a:solidFill>
              </a:rPr>
              <a:t> id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Kas yra versijų valdymo sistemos?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Versijų valdymo </a:t>
            </a:r>
            <a:r>
              <a:rPr lang="lt-LT" dirty="0" err="1">
                <a:solidFill>
                  <a:srgbClr val="00B0F0"/>
                </a:solidFill>
              </a:rPr>
              <a:t>sistem</a:t>
            </a:r>
            <a:r>
              <a:rPr lang="en-US" dirty="0" err="1">
                <a:solidFill>
                  <a:srgbClr val="00B0F0"/>
                </a:solidFill>
              </a:rPr>
              <a:t>os</a:t>
            </a:r>
            <a:r>
              <a:rPr lang="lt-LT" dirty="0">
                <a:solidFill>
                  <a:srgbClr val="00B0F0"/>
                </a:solidFill>
              </a:rPr>
              <a:t> (</a:t>
            </a:r>
            <a:r>
              <a:rPr lang="lt-LT" b="1" dirty="0" err="1">
                <a:solidFill>
                  <a:srgbClr val="00B0F0"/>
                </a:solidFill>
              </a:rPr>
              <a:t>version</a:t>
            </a:r>
            <a:r>
              <a:rPr lang="lt-LT" b="1" dirty="0">
                <a:solidFill>
                  <a:srgbClr val="00B0F0"/>
                </a:solidFill>
              </a:rPr>
              <a:t> </a:t>
            </a:r>
            <a:r>
              <a:rPr lang="lt-LT" b="1" dirty="0" err="1">
                <a:solidFill>
                  <a:srgbClr val="00B0F0"/>
                </a:solidFill>
              </a:rPr>
              <a:t>control</a:t>
            </a:r>
            <a:r>
              <a:rPr lang="lt-LT" b="1" dirty="0">
                <a:solidFill>
                  <a:srgbClr val="00B0F0"/>
                </a:solidFill>
              </a:rPr>
              <a:t> </a:t>
            </a:r>
            <a:r>
              <a:rPr lang="lt-LT" b="1" dirty="0" err="1">
                <a:solidFill>
                  <a:srgbClr val="00B0F0"/>
                </a:solidFill>
              </a:rPr>
              <a:t>system</a:t>
            </a:r>
            <a:r>
              <a:rPr lang="lt-LT" dirty="0">
                <a:solidFill>
                  <a:srgbClr val="00B0F0"/>
                </a:solidFill>
              </a:rPr>
              <a:t> arba </a:t>
            </a:r>
            <a:r>
              <a:rPr lang="lt-LT" b="1" dirty="0">
                <a:solidFill>
                  <a:srgbClr val="00B0F0"/>
                </a:solidFill>
              </a:rPr>
              <a:t>VCS</a:t>
            </a:r>
            <a:r>
              <a:rPr lang="lt-LT" dirty="0">
                <a:solidFill>
                  <a:srgbClr val="00B0F0"/>
                </a:solidFill>
              </a:rPr>
              <a:t>) seka bendrų projektų, kuriamų grupės žmonių, pokyčių istoriją</a:t>
            </a:r>
          </a:p>
        </p:txBody>
      </p:sp>
    </p:spTree>
    <p:extLst>
      <p:ext uri="{BB962C8B-B14F-4D97-AF65-F5344CB8AC3E}">
        <p14:creationId xmlns:p14="http://schemas.microsoft.com/office/powerpoint/2010/main" val="241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Paskirstytos versijų valdymo sistemos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63675" y="1450325"/>
            <a:ext cx="7205275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>
                <a:solidFill>
                  <a:srgbClr val="00B0F0"/>
                </a:solidFill>
              </a:rPr>
              <a:t>Paskirstytą versijos valdymo sistemą (</a:t>
            </a:r>
            <a:r>
              <a:rPr lang="lt-LT" dirty="0" err="1">
                <a:solidFill>
                  <a:srgbClr val="00B0F0"/>
                </a:solidFill>
              </a:rPr>
              <a:t>Distributed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version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control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system</a:t>
            </a:r>
            <a:r>
              <a:rPr lang="lt-LT" dirty="0">
                <a:solidFill>
                  <a:srgbClr val="00B0F0"/>
                </a:solidFill>
              </a:rPr>
              <a:t> arba DVCS) sudaro nuotolinis serveris, identifikuojamas kaip centrinė saugykla (</a:t>
            </a:r>
            <a:r>
              <a:rPr lang="lt-LT" dirty="0" err="1">
                <a:solidFill>
                  <a:srgbClr val="00B0F0"/>
                </a:solidFill>
              </a:rPr>
              <a:t>central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repository</a:t>
            </a:r>
            <a:r>
              <a:rPr lang="lt-LT" dirty="0">
                <a:solidFill>
                  <a:srgbClr val="00B0F0"/>
                </a:solidFill>
              </a:rPr>
              <a:t>) ir klientų lokalios saugyklos</a:t>
            </a:r>
          </a:p>
        </p:txBody>
      </p:sp>
    </p:spTree>
    <p:extLst>
      <p:ext uri="{BB962C8B-B14F-4D97-AF65-F5344CB8AC3E}">
        <p14:creationId xmlns:p14="http://schemas.microsoft.com/office/powerpoint/2010/main" val="55909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 err="1"/>
              <a:t>Git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4503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yra viena iš paskirstytų versijų valdymo sistemų, sukurta 2005 metais Linus </a:t>
            </a:r>
            <a:r>
              <a:rPr lang="lt-LT" dirty="0" err="1">
                <a:solidFill>
                  <a:srgbClr val="00B0F0"/>
                </a:solidFill>
              </a:rPr>
              <a:t>Torvalds</a:t>
            </a:r>
            <a:r>
              <a:rPr lang="lt-LT" dirty="0">
                <a:solidFill>
                  <a:srgbClr val="00B0F0"/>
                </a:solidFill>
              </a:rPr>
              <a:t> siekiant palengvinti „Linux“ branduolio kūrimą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542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duomenų saugojimas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saugo duomenis kaip momentinius atvaizdus (</a:t>
            </a:r>
            <a:r>
              <a:rPr lang="lt-LT" dirty="0" err="1">
                <a:solidFill>
                  <a:srgbClr val="00B0F0"/>
                </a:solidFill>
              </a:rPr>
              <a:t>Snapshot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įrankis yra efektyvus, nes nesaugo identiškų failų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9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Struktūra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0100" indent="0">
              <a:buNone/>
            </a:pP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projekto struktūrą sudaro 3 sritys - „medžiai“: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rgbClr val="00B0F0"/>
                </a:solidFill>
              </a:rPr>
              <a:t>Darbinė sritis </a:t>
            </a:r>
            <a:r>
              <a:rPr lang="lt-LT" dirty="0">
                <a:solidFill>
                  <a:srgbClr val="00B0F0"/>
                </a:solidFill>
              </a:rPr>
              <a:t>(</a:t>
            </a:r>
            <a:r>
              <a:rPr lang="lt-LT" dirty="0" err="1">
                <a:solidFill>
                  <a:srgbClr val="00B0F0"/>
                </a:solidFill>
              </a:rPr>
              <a:t>Working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directory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>
                <a:solidFill>
                  <a:srgbClr val="00B0F0"/>
                </a:solidFill>
              </a:rPr>
              <a:t>Režisavimo sritis </a:t>
            </a:r>
            <a:r>
              <a:rPr lang="lt-LT" dirty="0">
                <a:solidFill>
                  <a:srgbClr val="00B0F0"/>
                </a:solidFill>
              </a:rPr>
              <a:t>(</a:t>
            </a:r>
            <a:r>
              <a:rPr lang="lt-LT" dirty="0" err="1">
                <a:solidFill>
                  <a:srgbClr val="00B0F0"/>
                </a:solidFill>
              </a:rPr>
              <a:t>Staging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area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 err="1">
                <a:solidFill>
                  <a:srgbClr val="00B0F0"/>
                </a:solidFill>
              </a:rPr>
              <a:t>Git</a:t>
            </a:r>
            <a:r>
              <a:rPr lang="lt-LT" b="1" dirty="0">
                <a:solidFill>
                  <a:srgbClr val="00B0F0"/>
                </a:solidFill>
              </a:rPr>
              <a:t> sritis </a:t>
            </a:r>
            <a:r>
              <a:rPr lang="lt-LT" dirty="0">
                <a:solidFill>
                  <a:srgbClr val="00B0F0"/>
                </a:solidFill>
              </a:rPr>
              <a:t>(</a:t>
            </a: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directory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800100" indent="0">
              <a:buNone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53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386672" y="497999"/>
            <a:ext cx="6883121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 err="1"/>
              <a:t>Git</a:t>
            </a:r>
            <a:r>
              <a:rPr lang="lt-LT" sz="2400" dirty="0"/>
              <a:t> </a:t>
            </a:r>
            <a:r>
              <a:rPr lang="lt-LT" sz="2400" dirty="0" err="1"/>
              <a:t>repozitorijos</a:t>
            </a:r>
            <a:r>
              <a:rPr lang="lt-LT" sz="2400" dirty="0"/>
              <a:t> failų būsenos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552659" y="1450325"/>
            <a:ext cx="7801451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 err="1">
                <a:solidFill>
                  <a:srgbClr val="00B0F0"/>
                </a:solidFill>
              </a:rPr>
              <a:t>Commited</a:t>
            </a:r>
            <a:r>
              <a:rPr lang="lt-LT" dirty="0">
                <a:solidFill>
                  <a:srgbClr val="00B0F0"/>
                </a:solidFill>
              </a:rPr>
              <a:t> - failo pakeitimas yra išsaugotas </a:t>
            </a: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srityje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 err="1">
                <a:solidFill>
                  <a:srgbClr val="00B0F0"/>
                </a:solidFill>
              </a:rPr>
              <a:t>Modified</a:t>
            </a:r>
            <a:r>
              <a:rPr lang="lt-LT" dirty="0">
                <a:solidFill>
                  <a:srgbClr val="00B0F0"/>
                </a:solidFill>
              </a:rPr>
              <a:t> - failo turinys yra pakeistas, bet pakeitimas dar nėra išsaugotas </a:t>
            </a:r>
            <a:r>
              <a:rPr lang="lt-LT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srityje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1" dirty="0" err="1">
                <a:solidFill>
                  <a:srgbClr val="00B0F0"/>
                </a:solidFill>
              </a:rPr>
              <a:t>Staged</a:t>
            </a:r>
            <a:r>
              <a:rPr lang="lt-LT" dirty="0">
                <a:solidFill>
                  <a:srgbClr val="00B0F0"/>
                </a:solidFill>
              </a:rPr>
              <a:t> - failas yra pažymėtas ir jo pakeitimai bus išsaugoti kito </a:t>
            </a:r>
            <a:r>
              <a:rPr lang="lt-LT" i="1" dirty="0" err="1">
                <a:solidFill>
                  <a:srgbClr val="00B0F0"/>
                </a:solidFill>
              </a:rPr>
              <a:t>commito</a:t>
            </a:r>
            <a:r>
              <a:rPr lang="lt-LT" dirty="0">
                <a:solidFill>
                  <a:srgbClr val="00B0F0"/>
                </a:solidFill>
              </a:rPr>
              <a:t> metu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78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Standartinė darbo </a:t>
            </a:r>
            <a:r>
              <a:rPr lang="lt-LT" sz="2400" dirty="0" err="1"/>
              <a:t>Git</a:t>
            </a:r>
            <a:r>
              <a:rPr lang="lt-LT" sz="2400" dirty="0"/>
              <a:t> eiga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63191" y="1450325"/>
            <a:ext cx="7747279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</a:rPr>
              <a:t>Darbinėje srityje esantys failai yra modifikuojami</a:t>
            </a: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</a:rPr>
              <a:t>Pasirenkami modifikuoti failai, kurie turėtų būti įtraukti į sekantį </a:t>
            </a:r>
            <a:r>
              <a:rPr lang="lt-LT" i="1" dirty="0" err="1">
                <a:solidFill>
                  <a:srgbClr val="00B0F0"/>
                </a:solidFill>
              </a:rPr>
              <a:t>commitą</a:t>
            </a:r>
            <a:r>
              <a:rPr lang="lt-LT" dirty="0">
                <a:solidFill>
                  <a:srgbClr val="00B0F0"/>
                </a:solidFill>
              </a:rPr>
              <a:t>. Įvykdyti pakeitimai perduodami į režisavimo sritį</a:t>
            </a: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</a:rPr>
              <a:t>Įvykdomas </a:t>
            </a:r>
            <a:r>
              <a:rPr lang="lt-LT" i="1" dirty="0" err="1">
                <a:solidFill>
                  <a:srgbClr val="00B0F0"/>
                </a:solidFill>
              </a:rPr>
              <a:t>commitas</a:t>
            </a:r>
            <a:endParaRPr lang="lt-LT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Atšakos (</a:t>
            </a:r>
            <a:r>
              <a:rPr lang="lt-LT" sz="2400" dirty="0" err="1"/>
              <a:t>Branches</a:t>
            </a:r>
            <a:r>
              <a:rPr lang="lt-LT" sz="2400" dirty="0"/>
              <a:t>)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Atšaka yra nuoroda į </a:t>
            </a:r>
            <a:r>
              <a:rPr lang="lt-LT" dirty="0" err="1">
                <a:solidFill>
                  <a:srgbClr val="00B0F0"/>
                </a:solidFill>
              </a:rPr>
              <a:t>commitą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Atšakos leidžia programuotojams dirbti ties skirtingomis funkcijomis, izoliuotiems vienas nuo kito</a:t>
            </a:r>
          </a:p>
        </p:txBody>
      </p:sp>
    </p:spTree>
    <p:extLst>
      <p:ext uri="{BB962C8B-B14F-4D97-AF65-F5344CB8AC3E}">
        <p14:creationId xmlns:p14="http://schemas.microsoft.com/office/powerpoint/2010/main" val="2128175381"/>
      </p:ext>
    </p:extLst>
  </p:cSld>
  <p:clrMapOvr>
    <a:masterClrMapping/>
  </p:clrMapOvr>
</p:sld>
</file>

<file path=ppt/theme/theme1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347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Montserrat</vt:lpstr>
      <vt:lpstr>Source Sans Pro</vt:lpstr>
      <vt:lpstr>Arial</vt:lpstr>
      <vt:lpstr>CA skaidrės</vt:lpstr>
      <vt:lpstr>Versijų valdymas GIT</vt:lpstr>
      <vt:lpstr>Kas yra versijų valdymo sistemos?</vt:lpstr>
      <vt:lpstr>Paskirstytos versijų valdymo sistemos</vt:lpstr>
      <vt:lpstr>Git</vt:lpstr>
      <vt:lpstr>Git duomenų saugojimas</vt:lpstr>
      <vt:lpstr>Git Struktūra</vt:lpstr>
      <vt:lpstr>Git repozitorijos failų būsenos</vt:lpstr>
      <vt:lpstr>Standartinė darbo Git eiga</vt:lpstr>
      <vt:lpstr>Atšakos (Branches)</vt:lpstr>
      <vt:lpstr>Git komandos</vt:lpstr>
      <vt:lpstr>Git komandos</vt:lpstr>
      <vt:lpstr>Git komandos</vt:lpstr>
      <vt:lpstr>Git komandos</vt:lpstr>
      <vt:lpstr>Git komandos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Žodžiai eina čia</dc:title>
  <dc:creator>Tadas</dc:creator>
  <cp:lastModifiedBy>Tadas Obolevicius</cp:lastModifiedBy>
  <cp:revision>14</cp:revision>
  <dcterms:modified xsi:type="dcterms:W3CDTF">2019-01-25T13:20:08Z</dcterms:modified>
</cp:coreProperties>
</file>