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9"/>
  </p:notesMasterIdLst>
  <p:sldIdLst>
    <p:sldId id="256" r:id="rId2"/>
    <p:sldId id="267" r:id="rId3"/>
    <p:sldId id="282" r:id="rId4"/>
    <p:sldId id="281" r:id="rId5"/>
    <p:sldId id="283" r:id="rId6"/>
    <p:sldId id="284" r:id="rId7"/>
    <p:sldId id="285" r:id="rId8"/>
    <p:sldId id="286" r:id="rId9"/>
    <p:sldId id="287" r:id="rId10"/>
    <p:sldId id="289" r:id="rId11"/>
    <p:sldId id="290" r:id="rId12"/>
    <p:sldId id="291" r:id="rId13"/>
    <p:sldId id="292" r:id="rId14"/>
    <p:sldId id="293" r:id="rId15"/>
    <p:sldId id="294" r:id="rId16"/>
    <p:sldId id="295" r:id="rId17"/>
    <p:sldId id="301" r:id="rId18"/>
    <p:sldId id="302" r:id="rId19"/>
    <p:sldId id="304" r:id="rId20"/>
    <p:sldId id="303" r:id="rId21"/>
    <p:sldId id="305" r:id="rId22"/>
    <p:sldId id="306" r:id="rId23"/>
    <p:sldId id="307" r:id="rId24"/>
    <p:sldId id="308" r:id="rId25"/>
    <p:sldId id="309" r:id="rId26"/>
    <p:sldId id="311" r:id="rId27"/>
    <p:sldId id="310" r:id="rId28"/>
    <p:sldId id="312" r:id="rId29"/>
    <p:sldId id="313" r:id="rId30"/>
    <p:sldId id="314" r:id="rId31"/>
    <p:sldId id="316" r:id="rId32"/>
    <p:sldId id="317" r:id="rId33"/>
    <p:sldId id="318" r:id="rId34"/>
    <p:sldId id="296" r:id="rId35"/>
    <p:sldId id="298" r:id="rId36"/>
    <p:sldId id="300" r:id="rId37"/>
    <p:sldId id="299" r:id="rId38"/>
  </p:sldIdLst>
  <p:sldSz cx="9144000" cy="5143500" type="screen16x9"/>
  <p:notesSz cx="6858000" cy="9144000"/>
  <p:embeddedFontLst>
    <p:embeddedFont>
      <p:font typeface="Montserrat" panose="020B0604020202020204" charset="0"/>
      <p:regular r:id="rId40"/>
      <p:bold r:id="rId41"/>
      <p:italic r:id="rId42"/>
      <p:boldItalic r:id="rId43"/>
    </p:embeddedFont>
    <p:embeddedFont>
      <p:font typeface="Source Sans Pro" panose="020B0503030403020204" pitchFamily="3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44358052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99748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14590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34322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71122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30788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10228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39299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31502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44417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59300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5308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11992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38232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7700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05644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59932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01738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35922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48641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07876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51463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9120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88476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086694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5616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561924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68107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98421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9531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58309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9222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6947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1288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5437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92668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5963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9590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Shape 10"/>
          <p:cNvSpPr/>
          <p:nvPr/>
        </p:nvSpPr>
        <p:spPr>
          <a:xfrm>
            <a:off x="-25" y="0"/>
            <a:ext cx="9144000" cy="2571600"/>
          </a:xfrm>
          <a:prstGeom prst="rect">
            <a:avLst/>
          </a:prstGeom>
          <a:solidFill>
            <a:srgbClr val="00BE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 name="Shape 11" descr="marco.png"/>
          <p:cNvPicPr preferRelativeResize="0"/>
          <p:nvPr/>
        </p:nvPicPr>
        <p:blipFill rotWithShape="1">
          <a:blip r:embed="rId2">
            <a:alphaModFix/>
          </a:blip>
          <a:srcRect/>
          <a:stretch/>
        </p:blipFill>
        <p:spPr>
          <a:xfrm>
            <a:off x="0" y="0"/>
            <a:ext cx="9070848" cy="5138356"/>
          </a:xfrm>
          <a:prstGeom prst="rect">
            <a:avLst/>
          </a:prstGeom>
          <a:noFill/>
          <a:ln>
            <a:noFill/>
          </a:ln>
        </p:spPr>
      </p:pic>
      <p:sp>
        <p:nvSpPr>
          <p:cNvPr id="12" name="Shape 12"/>
          <p:cNvSpPr txBox="1">
            <a:spLocks noGrp="1"/>
          </p:cNvSpPr>
          <p:nvPr>
            <p:ph type="ctrTitle"/>
          </p:nvPr>
        </p:nvSpPr>
        <p:spPr>
          <a:xfrm>
            <a:off x="1139200" y="645550"/>
            <a:ext cx="6865800" cy="19263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FFFFFF"/>
              </a:buClr>
              <a:buSzPts val="3600"/>
              <a:buFont typeface="Montserrat"/>
              <a:buNone/>
              <a:defRPr sz="3600" b="1" i="0" u="none" strike="noStrike" cap="none">
                <a:solidFill>
                  <a:srgbClr val="FFFFFF"/>
                </a:solidFill>
                <a:latin typeface="Montserrat"/>
                <a:ea typeface="Montserrat"/>
                <a:cs typeface="Montserrat"/>
                <a:sym typeface="Montserrat"/>
              </a:defRPr>
            </a:lvl1pPr>
            <a:lvl2pPr lvl="1" indent="0">
              <a:spcBef>
                <a:spcPts val="0"/>
              </a:spcBef>
              <a:spcAft>
                <a:spcPts val="0"/>
              </a:spcAft>
              <a:buClr>
                <a:srgbClr val="FFFFFF"/>
              </a:buClr>
              <a:buSzPts val="3600"/>
              <a:buFont typeface="Montserrat"/>
              <a:buNone/>
              <a:defRPr sz="3600" b="1">
                <a:solidFill>
                  <a:srgbClr val="FFFFFF"/>
                </a:solidFill>
                <a:latin typeface="Montserrat"/>
                <a:ea typeface="Montserrat"/>
                <a:cs typeface="Montserrat"/>
                <a:sym typeface="Montserrat"/>
              </a:defRPr>
            </a:lvl2pPr>
            <a:lvl3pPr lvl="2" indent="0">
              <a:spcBef>
                <a:spcPts val="0"/>
              </a:spcBef>
              <a:spcAft>
                <a:spcPts val="0"/>
              </a:spcAft>
              <a:buClr>
                <a:srgbClr val="FFFFFF"/>
              </a:buClr>
              <a:buSzPts val="3600"/>
              <a:buFont typeface="Montserrat"/>
              <a:buNone/>
              <a:defRPr sz="3600" b="1">
                <a:solidFill>
                  <a:srgbClr val="FFFFFF"/>
                </a:solidFill>
                <a:latin typeface="Montserrat"/>
                <a:ea typeface="Montserrat"/>
                <a:cs typeface="Montserrat"/>
                <a:sym typeface="Montserrat"/>
              </a:defRPr>
            </a:lvl3pPr>
            <a:lvl4pPr lvl="3" indent="0">
              <a:spcBef>
                <a:spcPts val="0"/>
              </a:spcBef>
              <a:spcAft>
                <a:spcPts val="0"/>
              </a:spcAft>
              <a:buClr>
                <a:srgbClr val="FFFFFF"/>
              </a:buClr>
              <a:buSzPts val="3600"/>
              <a:buFont typeface="Montserrat"/>
              <a:buNone/>
              <a:defRPr sz="3600" b="1">
                <a:solidFill>
                  <a:srgbClr val="FFFFFF"/>
                </a:solidFill>
                <a:latin typeface="Montserrat"/>
                <a:ea typeface="Montserrat"/>
                <a:cs typeface="Montserrat"/>
                <a:sym typeface="Montserrat"/>
              </a:defRPr>
            </a:lvl4pPr>
            <a:lvl5pPr lvl="4" indent="0">
              <a:spcBef>
                <a:spcPts val="0"/>
              </a:spcBef>
              <a:spcAft>
                <a:spcPts val="0"/>
              </a:spcAft>
              <a:buClr>
                <a:srgbClr val="FFFFFF"/>
              </a:buClr>
              <a:buSzPts val="3600"/>
              <a:buFont typeface="Montserrat"/>
              <a:buNone/>
              <a:defRPr sz="3600" b="1">
                <a:solidFill>
                  <a:srgbClr val="FFFFFF"/>
                </a:solidFill>
                <a:latin typeface="Montserrat"/>
                <a:ea typeface="Montserrat"/>
                <a:cs typeface="Montserrat"/>
                <a:sym typeface="Montserrat"/>
              </a:defRPr>
            </a:lvl5pPr>
            <a:lvl6pPr lvl="5" indent="0">
              <a:spcBef>
                <a:spcPts val="0"/>
              </a:spcBef>
              <a:spcAft>
                <a:spcPts val="0"/>
              </a:spcAft>
              <a:buClr>
                <a:srgbClr val="FFFFFF"/>
              </a:buClr>
              <a:buSzPts val="3600"/>
              <a:buFont typeface="Montserrat"/>
              <a:buNone/>
              <a:defRPr sz="3600" b="1">
                <a:solidFill>
                  <a:srgbClr val="FFFFFF"/>
                </a:solidFill>
                <a:latin typeface="Montserrat"/>
                <a:ea typeface="Montserrat"/>
                <a:cs typeface="Montserrat"/>
                <a:sym typeface="Montserrat"/>
              </a:defRPr>
            </a:lvl6pPr>
            <a:lvl7pPr lvl="6" indent="0">
              <a:spcBef>
                <a:spcPts val="0"/>
              </a:spcBef>
              <a:spcAft>
                <a:spcPts val="0"/>
              </a:spcAft>
              <a:buClr>
                <a:srgbClr val="FFFFFF"/>
              </a:buClr>
              <a:buSzPts val="3600"/>
              <a:buFont typeface="Montserrat"/>
              <a:buNone/>
              <a:defRPr sz="3600" b="1">
                <a:solidFill>
                  <a:srgbClr val="FFFFFF"/>
                </a:solidFill>
                <a:latin typeface="Montserrat"/>
                <a:ea typeface="Montserrat"/>
                <a:cs typeface="Montserrat"/>
                <a:sym typeface="Montserrat"/>
              </a:defRPr>
            </a:lvl7pPr>
            <a:lvl8pPr lvl="7" indent="0">
              <a:spcBef>
                <a:spcPts val="0"/>
              </a:spcBef>
              <a:spcAft>
                <a:spcPts val="0"/>
              </a:spcAft>
              <a:buClr>
                <a:srgbClr val="FFFFFF"/>
              </a:buClr>
              <a:buSzPts val="3600"/>
              <a:buFont typeface="Montserrat"/>
              <a:buNone/>
              <a:defRPr sz="3600" b="1">
                <a:solidFill>
                  <a:srgbClr val="FFFFFF"/>
                </a:solidFill>
                <a:latin typeface="Montserrat"/>
                <a:ea typeface="Montserrat"/>
                <a:cs typeface="Montserrat"/>
                <a:sym typeface="Montserrat"/>
              </a:defRPr>
            </a:lvl8pPr>
            <a:lvl9pPr lvl="8" indent="0">
              <a:spcBef>
                <a:spcPts val="0"/>
              </a:spcBef>
              <a:spcAft>
                <a:spcPts val="0"/>
              </a:spcAft>
              <a:buClr>
                <a:srgbClr val="FFFFFF"/>
              </a:buClr>
              <a:buSzPts val="3600"/>
              <a:buFont typeface="Montserrat"/>
              <a:buNone/>
              <a:defRPr sz="3600" b="1">
                <a:solidFill>
                  <a:srgbClr val="FFFFFF"/>
                </a:solidFill>
                <a:latin typeface="Montserrat"/>
                <a:ea typeface="Montserrat"/>
                <a:cs typeface="Montserrat"/>
                <a:sym typeface="Montserrat"/>
              </a:defRPr>
            </a:lvl9pPr>
          </a:lstStyle>
          <a:p>
            <a:endParaRPr/>
          </a:p>
        </p:txBody>
      </p:sp>
      <p:pic>
        <p:nvPicPr>
          <p:cNvPr id="13" name="Shape 13"/>
          <p:cNvPicPr preferRelativeResize="0"/>
          <p:nvPr/>
        </p:nvPicPr>
        <p:blipFill rotWithShape="1">
          <a:blip r:embed="rId3">
            <a:alphaModFix/>
          </a:blip>
          <a:srcRect/>
          <a:stretch/>
        </p:blipFill>
        <p:spPr>
          <a:xfrm>
            <a:off x="5673309" y="2571600"/>
            <a:ext cx="2508044" cy="181516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8"/>
        <p:cNvGrpSpPr/>
        <p:nvPr/>
      </p:nvGrpSpPr>
      <p:grpSpPr>
        <a:xfrm>
          <a:off x="0" y="0"/>
          <a:ext cx="0" cy="0"/>
          <a:chOff x="0" y="0"/>
          <a:chExt cx="0" cy="0"/>
        </a:xfrm>
      </p:grpSpPr>
      <p:sp>
        <p:nvSpPr>
          <p:cNvPr id="29" name="Shape 29"/>
          <p:cNvSpPr/>
          <p:nvPr/>
        </p:nvSpPr>
        <p:spPr>
          <a:xfrm>
            <a:off x="-25" y="0"/>
            <a:ext cx="9144000" cy="1312500"/>
          </a:xfrm>
          <a:prstGeom prst="rect">
            <a:avLst/>
          </a:prstGeom>
          <a:solidFill>
            <a:srgbClr val="00BE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0" name="Shape 30" descr="marco.png"/>
          <p:cNvPicPr preferRelativeResize="0"/>
          <p:nvPr/>
        </p:nvPicPr>
        <p:blipFill rotWithShape="1">
          <a:blip r:embed="rId2">
            <a:alphaModFix/>
          </a:blip>
          <a:srcRect/>
          <a:stretch/>
        </p:blipFill>
        <p:spPr>
          <a:xfrm>
            <a:off x="0" y="0"/>
            <a:ext cx="9070848" cy="5138356"/>
          </a:xfrm>
          <a:prstGeom prst="rect">
            <a:avLst/>
          </a:prstGeom>
          <a:noFill/>
          <a:ln>
            <a:noFill/>
          </a:ln>
        </p:spPr>
      </p:pic>
      <p:sp>
        <p:nvSpPr>
          <p:cNvPr id="31" name="Shape 31"/>
          <p:cNvSpPr txBox="1">
            <a:spLocks noGrp="1"/>
          </p:cNvSpPr>
          <p:nvPr>
            <p:ph type="title"/>
          </p:nvPr>
        </p:nvSpPr>
        <p:spPr>
          <a:xfrm>
            <a:off x="1470990" y="648725"/>
            <a:ext cx="6670509" cy="6714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FFFFFF"/>
              </a:buClr>
              <a:buSzPts val="1400"/>
              <a:buFont typeface="Montserrat"/>
              <a:buNone/>
              <a:defRPr sz="1400" b="1" i="0" u="none" strike="noStrike" cap="none">
                <a:solidFill>
                  <a:srgbClr val="FFFFFF"/>
                </a:solidFill>
                <a:latin typeface="Montserrat"/>
                <a:ea typeface="Montserrat"/>
                <a:cs typeface="Montserrat"/>
                <a:sym typeface="Montserrat"/>
              </a:defRPr>
            </a:lvl1pPr>
            <a:lvl2pPr lvl="1" indent="0">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2pPr>
            <a:lvl3pPr lvl="2" indent="0">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3pPr>
            <a:lvl4pPr lvl="3" indent="0">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4pPr>
            <a:lvl5pPr lvl="4" indent="0">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5pPr>
            <a:lvl6pPr lvl="5" indent="0">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6pPr>
            <a:lvl7pPr lvl="6" indent="0">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7pPr>
            <a:lvl8pPr lvl="7" indent="0">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8pPr>
            <a:lvl9pPr lvl="8" indent="0">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9pPr>
          </a:lstStyle>
          <a:p>
            <a:endParaRPr/>
          </a:p>
        </p:txBody>
      </p:sp>
      <p:sp>
        <p:nvSpPr>
          <p:cNvPr id="32" name="Shape 32"/>
          <p:cNvSpPr txBox="1">
            <a:spLocks noGrp="1"/>
          </p:cNvSpPr>
          <p:nvPr>
            <p:ph type="body" idx="1"/>
          </p:nvPr>
        </p:nvSpPr>
        <p:spPr>
          <a:xfrm>
            <a:off x="1010200" y="1434950"/>
            <a:ext cx="7131300" cy="2780100"/>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9pPr>
          </a:lstStyle>
          <a:p>
            <a:endParaRPr/>
          </a:p>
        </p:txBody>
      </p:sp>
      <p:sp>
        <p:nvSpPr>
          <p:cNvPr id="33" name="Shape 33"/>
          <p:cNvSpPr txBox="1">
            <a:spLocks noGrp="1"/>
          </p:cNvSpPr>
          <p:nvPr>
            <p:ph type="sldNum" idx="12"/>
          </p:nvPr>
        </p:nvSpPr>
        <p:spPr>
          <a:xfrm>
            <a:off x="7766425" y="648725"/>
            <a:ext cx="548700" cy="671399"/>
          </a:xfrm>
          <a:prstGeom prst="rect">
            <a:avLst/>
          </a:prstGeom>
          <a:noFill/>
          <a:ln>
            <a:noFill/>
          </a:ln>
        </p:spPr>
        <p:txBody>
          <a:bodyPr spcFirstLastPara="1" wrap="square" lIns="91425" tIns="91425" rIns="91425" bIns="91425" anchor="b"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lt-LT"/>
              <a:t>‹#›</a:t>
            </a:fld>
            <a:endParaRPr/>
          </a:p>
        </p:txBody>
      </p:sp>
      <p:pic>
        <p:nvPicPr>
          <p:cNvPr id="34" name="Shape 34"/>
          <p:cNvPicPr preferRelativeResize="0"/>
          <p:nvPr/>
        </p:nvPicPr>
        <p:blipFill rotWithShape="1">
          <a:blip r:embed="rId3">
            <a:alphaModFix/>
          </a:blip>
          <a:srcRect/>
          <a:stretch/>
        </p:blipFill>
        <p:spPr>
          <a:xfrm>
            <a:off x="639847" y="704270"/>
            <a:ext cx="773317" cy="559677"/>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35"/>
        <p:cNvGrpSpPr/>
        <p:nvPr/>
      </p:nvGrpSpPr>
      <p:grpSpPr>
        <a:xfrm>
          <a:off x="0" y="0"/>
          <a:ext cx="0" cy="0"/>
          <a:chOff x="0" y="0"/>
          <a:chExt cx="0" cy="0"/>
        </a:xfrm>
      </p:grpSpPr>
      <p:sp>
        <p:nvSpPr>
          <p:cNvPr id="36" name="Shape 36"/>
          <p:cNvSpPr/>
          <p:nvPr/>
        </p:nvSpPr>
        <p:spPr>
          <a:xfrm>
            <a:off x="-25" y="0"/>
            <a:ext cx="9144000" cy="2571600"/>
          </a:xfrm>
          <a:prstGeom prst="rect">
            <a:avLst/>
          </a:prstGeom>
          <a:solidFill>
            <a:srgbClr val="00BE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7" name="Shape 37" descr="marco.png"/>
          <p:cNvPicPr preferRelativeResize="0"/>
          <p:nvPr/>
        </p:nvPicPr>
        <p:blipFill rotWithShape="1">
          <a:blip r:embed="rId2">
            <a:alphaModFix/>
          </a:blip>
          <a:srcRect/>
          <a:stretch/>
        </p:blipFill>
        <p:spPr>
          <a:xfrm>
            <a:off x="0" y="0"/>
            <a:ext cx="9070848" cy="5138356"/>
          </a:xfrm>
          <a:prstGeom prst="rect">
            <a:avLst/>
          </a:prstGeom>
          <a:noFill/>
          <a:ln>
            <a:noFill/>
          </a:ln>
        </p:spPr>
      </p:pic>
      <p:sp>
        <p:nvSpPr>
          <p:cNvPr id="38" name="Shape 38"/>
          <p:cNvSpPr txBox="1">
            <a:spLocks noGrp="1"/>
          </p:cNvSpPr>
          <p:nvPr>
            <p:ph type="ctrTitle"/>
          </p:nvPr>
        </p:nvSpPr>
        <p:spPr>
          <a:xfrm>
            <a:off x="1154400" y="2726350"/>
            <a:ext cx="6835200" cy="11598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rgbClr val="00BEF2"/>
              </a:buClr>
              <a:buSzPts val="3000"/>
              <a:buFont typeface="Montserrat"/>
              <a:buNone/>
              <a:defRPr sz="3000" b="1" i="0" u="none" strike="noStrike" cap="none">
                <a:solidFill>
                  <a:srgbClr val="00BEF2"/>
                </a:solidFill>
                <a:latin typeface="Montserrat"/>
                <a:ea typeface="Montserrat"/>
                <a:cs typeface="Montserrat"/>
                <a:sym typeface="Montserrat"/>
              </a:defRPr>
            </a:lvl1pPr>
            <a:lvl2pPr lvl="1" indent="0" rtl="0">
              <a:spcBef>
                <a:spcPts val="0"/>
              </a:spcBef>
              <a:spcAft>
                <a:spcPts val="0"/>
              </a:spcAft>
              <a:buClr>
                <a:srgbClr val="00BEF2"/>
              </a:buClr>
              <a:buSzPts val="3000"/>
              <a:buFont typeface="Montserrat"/>
              <a:buNone/>
              <a:defRPr sz="3000" b="1">
                <a:solidFill>
                  <a:srgbClr val="00BEF2"/>
                </a:solidFill>
                <a:latin typeface="Montserrat"/>
                <a:ea typeface="Montserrat"/>
                <a:cs typeface="Montserrat"/>
                <a:sym typeface="Montserrat"/>
              </a:defRPr>
            </a:lvl2pPr>
            <a:lvl3pPr lvl="2" indent="0" rtl="0">
              <a:spcBef>
                <a:spcPts val="0"/>
              </a:spcBef>
              <a:spcAft>
                <a:spcPts val="0"/>
              </a:spcAft>
              <a:buClr>
                <a:srgbClr val="00BEF2"/>
              </a:buClr>
              <a:buSzPts val="3000"/>
              <a:buFont typeface="Montserrat"/>
              <a:buNone/>
              <a:defRPr sz="3000" b="1">
                <a:solidFill>
                  <a:srgbClr val="00BEF2"/>
                </a:solidFill>
                <a:latin typeface="Montserrat"/>
                <a:ea typeface="Montserrat"/>
                <a:cs typeface="Montserrat"/>
                <a:sym typeface="Montserrat"/>
              </a:defRPr>
            </a:lvl3pPr>
            <a:lvl4pPr lvl="3" indent="0" rtl="0">
              <a:spcBef>
                <a:spcPts val="0"/>
              </a:spcBef>
              <a:spcAft>
                <a:spcPts val="0"/>
              </a:spcAft>
              <a:buClr>
                <a:srgbClr val="00BEF2"/>
              </a:buClr>
              <a:buSzPts val="3000"/>
              <a:buFont typeface="Montserrat"/>
              <a:buNone/>
              <a:defRPr sz="3000" b="1">
                <a:solidFill>
                  <a:srgbClr val="00BEF2"/>
                </a:solidFill>
                <a:latin typeface="Montserrat"/>
                <a:ea typeface="Montserrat"/>
                <a:cs typeface="Montserrat"/>
                <a:sym typeface="Montserrat"/>
              </a:defRPr>
            </a:lvl4pPr>
            <a:lvl5pPr lvl="4" indent="0" rtl="0">
              <a:spcBef>
                <a:spcPts val="0"/>
              </a:spcBef>
              <a:spcAft>
                <a:spcPts val="0"/>
              </a:spcAft>
              <a:buClr>
                <a:srgbClr val="00BEF2"/>
              </a:buClr>
              <a:buSzPts val="3000"/>
              <a:buFont typeface="Montserrat"/>
              <a:buNone/>
              <a:defRPr sz="3000" b="1">
                <a:solidFill>
                  <a:srgbClr val="00BEF2"/>
                </a:solidFill>
                <a:latin typeface="Montserrat"/>
                <a:ea typeface="Montserrat"/>
                <a:cs typeface="Montserrat"/>
                <a:sym typeface="Montserrat"/>
              </a:defRPr>
            </a:lvl5pPr>
            <a:lvl6pPr lvl="5" indent="0" rtl="0">
              <a:spcBef>
                <a:spcPts val="0"/>
              </a:spcBef>
              <a:spcAft>
                <a:spcPts val="0"/>
              </a:spcAft>
              <a:buClr>
                <a:srgbClr val="00BEF2"/>
              </a:buClr>
              <a:buSzPts val="3000"/>
              <a:buFont typeface="Montserrat"/>
              <a:buNone/>
              <a:defRPr sz="3000" b="1">
                <a:solidFill>
                  <a:srgbClr val="00BEF2"/>
                </a:solidFill>
                <a:latin typeface="Montserrat"/>
                <a:ea typeface="Montserrat"/>
                <a:cs typeface="Montserrat"/>
                <a:sym typeface="Montserrat"/>
              </a:defRPr>
            </a:lvl6pPr>
            <a:lvl7pPr lvl="6" indent="0" rtl="0">
              <a:spcBef>
                <a:spcPts val="0"/>
              </a:spcBef>
              <a:spcAft>
                <a:spcPts val="0"/>
              </a:spcAft>
              <a:buClr>
                <a:srgbClr val="00BEF2"/>
              </a:buClr>
              <a:buSzPts val="3000"/>
              <a:buFont typeface="Montserrat"/>
              <a:buNone/>
              <a:defRPr sz="3000" b="1">
                <a:solidFill>
                  <a:srgbClr val="00BEF2"/>
                </a:solidFill>
                <a:latin typeface="Montserrat"/>
                <a:ea typeface="Montserrat"/>
                <a:cs typeface="Montserrat"/>
                <a:sym typeface="Montserrat"/>
              </a:defRPr>
            </a:lvl7pPr>
            <a:lvl8pPr lvl="7" indent="0" rtl="0">
              <a:spcBef>
                <a:spcPts val="0"/>
              </a:spcBef>
              <a:spcAft>
                <a:spcPts val="0"/>
              </a:spcAft>
              <a:buClr>
                <a:srgbClr val="00BEF2"/>
              </a:buClr>
              <a:buSzPts val="3000"/>
              <a:buFont typeface="Montserrat"/>
              <a:buNone/>
              <a:defRPr sz="3000" b="1">
                <a:solidFill>
                  <a:srgbClr val="00BEF2"/>
                </a:solidFill>
                <a:latin typeface="Montserrat"/>
                <a:ea typeface="Montserrat"/>
                <a:cs typeface="Montserrat"/>
                <a:sym typeface="Montserrat"/>
              </a:defRPr>
            </a:lvl8pPr>
            <a:lvl9pPr lvl="8" indent="0" rtl="0">
              <a:spcBef>
                <a:spcPts val="0"/>
              </a:spcBef>
              <a:spcAft>
                <a:spcPts val="0"/>
              </a:spcAft>
              <a:buClr>
                <a:srgbClr val="00BEF2"/>
              </a:buClr>
              <a:buSzPts val="3000"/>
              <a:buFont typeface="Montserrat"/>
              <a:buNone/>
              <a:defRPr sz="3000" b="1">
                <a:solidFill>
                  <a:srgbClr val="00BEF2"/>
                </a:solidFill>
                <a:latin typeface="Montserrat"/>
                <a:ea typeface="Montserrat"/>
                <a:cs typeface="Montserrat"/>
                <a:sym typeface="Montserrat"/>
              </a:defRPr>
            </a:lvl9pPr>
          </a:lstStyle>
          <a:p>
            <a:endParaRPr/>
          </a:p>
        </p:txBody>
      </p:sp>
      <p:sp>
        <p:nvSpPr>
          <p:cNvPr id="39" name="Shape 39"/>
          <p:cNvSpPr txBox="1">
            <a:spLocks noGrp="1"/>
          </p:cNvSpPr>
          <p:nvPr>
            <p:ph type="subTitle" idx="1"/>
          </p:nvPr>
        </p:nvSpPr>
        <p:spPr>
          <a:xfrm>
            <a:off x="1154400" y="3221050"/>
            <a:ext cx="6835200" cy="7848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rgbClr val="25516C"/>
              </a:buClr>
              <a:buSzPts val="1800"/>
              <a:buFont typeface="Source Sans Pro"/>
              <a:buNone/>
              <a:defRPr sz="1800" b="0" i="0" u="none" strike="noStrike" cap="none">
                <a:solidFill>
                  <a:srgbClr val="25516C"/>
                </a:solidFill>
                <a:latin typeface="Source Sans Pro"/>
                <a:ea typeface="Source Sans Pro"/>
                <a:cs typeface="Source Sans Pro"/>
                <a:sym typeface="Source Sans Pro"/>
              </a:defRPr>
            </a:lvl1pPr>
            <a:lvl2pPr marL="0" marR="0" lvl="1" indent="0" algn="l" rtl="0">
              <a:lnSpc>
                <a:spcPct val="100000"/>
              </a:lnSpc>
              <a:spcBef>
                <a:spcPts val="0"/>
              </a:spcBef>
              <a:spcAft>
                <a:spcPts val="0"/>
              </a:spcAft>
              <a:buClr>
                <a:srgbClr val="25516C"/>
              </a:buClr>
              <a:buSzPts val="1800"/>
              <a:buFont typeface="Source Sans Pro"/>
              <a:buNone/>
              <a:defRPr sz="1800" b="0" i="0" u="none" strike="noStrike" cap="none">
                <a:solidFill>
                  <a:srgbClr val="25516C"/>
                </a:solidFill>
                <a:latin typeface="Source Sans Pro"/>
                <a:ea typeface="Source Sans Pro"/>
                <a:cs typeface="Source Sans Pro"/>
                <a:sym typeface="Source Sans Pro"/>
              </a:defRPr>
            </a:lvl2pPr>
            <a:lvl3pPr marL="0" marR="0" lvl="2" indent="0" algn="l" rtl="0">
              <a:lnSpc>
                <a:spcPct val="100000"/>
              </a:lnSpc>
              <a:spcBef>
                <a:spcPts val="0"/>
              </a:spcBef>
              <a:spcAft>
                <a:spcPts val="0"/>
              </a:spcAft>
              <a:buClr>
                <a:srgbClr val="25516C"/>
              </a:buClr>
              <a:buSzPts val="1800"/>
              <a:buFont typeface="Source Sans Pro"/>
              <a:buNone/>
              <a:defRPr sz="1800" b="0" i="0" u="none" strike="noStrike" cap="none">
                <a:solidFill>
                  <a:srgbClr val="25516C"/>
                </a:solidFill>
                <a:latin typeface="Source Sans Pro"/>
                <a:ea typeface="Source Sans Pro"/>
                <a:cs typeface="Source Sans Pro"/>
                <a:sym typeface="Source Sans Pro"/>
              </a:defRPr>
            </a:lvl3pPr>
            <a:lvl4pPr marL="0" marR="0" lvl="3" indent="0" algn="l" rtl="0">
              <a:lnSpc>
                <a:spcPct val="100000"/>
              </a:lnSpc>
              <a:spcBef>
                <a:spcPts val="0"/>
              </a:spcBef>
              <a:spcAft>
                <a:spcPts val="0"/>
              </a:spcAft>
              <a:buClr>
                <a:srgbClr val="25516C"/>
              </a:buClr>
              <a:buSzPts val="1800"/>
              <a:buFont typeface="Source Sans Pro"/>
              <a:buNone/>
              <a:defRPr sz="1800" b="0" i="0" u="none" strike="noStrike" cap="none">
                <a:solidFill>
                  <a:srgbClr val="25516C"/>
                </a:solidFill>
                <a:latin typeface="Source Sans Pro"/>
                <a:ea typeface="Source Sans Pro"/>
                <a:cs typeface="Source Sans Pro"/>
                <a:sym typeface="Source Sans Pro"/>
              </a:defRPr>
            </a:lvl4pPr>
            <a:lvl5pPr marL="0" marR="0" lvl="4" indent="0" algn="l" rtl="0">
              <a:lnSpc>
                <a:spcPct val="100000"/>
              </a:lnSpc>
              <a:spcBef>
                <a:spcPts val="0"/>
              </a:spcBef>
              <a:spcAft>
                <a:spcPts val="0"/>
              </a:spcAft>
              <a:buClr>
                <a:srgbClr val="25516C"/>
              </a:buClr>
              <a:buSzPts val="1800"/>
              <a:buFont typeface="Source Sans Pro"/>
              <a:buNone/>
              <a:defRPr sz="1800" b="0" i="0" u="none" strike="noStrike" cap="none">
                <a:solidFill>
                  <a:srgbClr val="25516C"/>
                </a:solidFill>
                <a:latin typeface="Source Sans Pro"/>
                <a:ea typeface="Source Sans Pro"/>
                <a:cs typeface="Source Sans Pro"/>
                <a:sym typeface="Source Sans Pro"/>
              </a:defRPr>
            </a:lvl5pPr>
            <a:lvl6pPr marL="0" marR="0" lvl="5" indent="0" algn="l" rtl="0">
              <a:lnSpc>
                <a:spcPct val="100000"/>
              </a:lnSpc>
              <a:spcBef>
                <a:spcPts val="0"/>
              </a:spcBef>
              <a:spcAft>
                <a:spcPts val="0"/>
              </a:spcAft>
              <a:buClr>
                <a:srgbClr val="25516C"/>
              </a:buClr>
              <a:buSzPts val="1800"/>
              <a:buFont typeface="Source Sans Pro"/>
              <a:buNone/>
              <a:defRPr sz="1800" b="0" i="0" u="none" strike="noStrike" cap="none">
                <a:solidFill>
                  <a:srgbClr val="25516C"/>
                </a:solidFill>
                <a:latin typeface="Source Sans Pro"/>
                <a:ea typeface="Source Sans Pro"/>
                <a:cs typeface="Source Sans Pro"/>
                <a:sym typeface="Source Sans Pro"/>
              </a:defRPr>
            </a:lvl6pPr>
            <a:lvl7pPr marL="0" marR="0" lvl="6" indent="0" algn="l" rtl="0">
              <a:lnSpc>
                <a:spcPct val="100000"/>
              </a:lnSpc>
              <a:spcBef>
                <a:spcPts val="0"/>
              </a:spcBef>
              <a:spcAft>
                <a:spcPts val="0"/>
              </a:spcAft>
              <a:buClr>
                <a:srgbClr val="25516C"/>
              </a:buClr>
              <a:buSzPts val="1800"/>
              <a:buFont typeface="Source Sans Pro"/>
              <a:buNone/>
              <a:defRPr sz="1800" b="0" i="0" u="none" strike="noStrike" cap="none">
                <a:solidFill>
                  <a:srgbClr val="25516C"/>
                </a:solidFill>
                <a:latin typeface="Source Sans Pro"/>
                <a:ea typeface="Source Sans Pro"/>
                <a:cs typeface="Source Sans Pro"/>
                <a:sym typeface="Source Sans Pro"/>
              </a:defRPr>
            </a:lvl7pPr>
            <a:lvl8pPr marL="0" marR="0" lvl="7" indent="0" algn="l" rtl="0">
              <a:lnSpc>
                <a:spcPct val="100000"/>
              </a:lnSpc>
              <a:spcBef>
                <a:spcPts val="0"/>
              </a:spcBef>
              <a:spcAft>
                <a:spcPts val="0"/>
              </a:spcAft>
              <a:buClr>
                <a:srgbClr val="25516C"/>
              </a:buClr>
              <a:buSzPts val="1800"/>
              <a:buFont typeface="Source Sans Pro"/>
              <a:buNone/>
              <a:defRPr sz="1800" b="0" i="0" u="none" strike="noStrike" cap="none">
                <a:solidFill>
                  <a:srgbClr val="25516C"/>
                </a:solidFill>
                <a:latin typeface="Source Sans Pro"/>
                <a:ea typeface="Source Sans Pro"/>
                <a:cs typeface="Source Sans Pro"/>
                <a:sym typeface="Source Sans Pro"/>
              </a:defRPr>
            </a:lvl8pPr>
            <a:lvl9pPr marL="0" marR="0" lvl="8" indent="0" algn="l" rtl="0">
              <a:lnSpc>
                <a:spcPct val="100000"/>
              </a:lnSpc>
              <a:spcBef>
                <a:spcPts val="0"/>
              </a:spcBef>
              <a:spcAft>
                <a:spcPts val="0"/>
              </a:spcAft>
              <a:buClr>
                <a:srgbClr val="25516C"/>
              </a:buClr>
              <a:buSzPts val="1800"/>
              <a:buFont typeface="Source Sans Pro"/>
              <a:buNone/>
              <a:defRPr sz="1800" b="0" i="0" u="none" strike="noStrike" cap="none">
                <a:solidFill>
                  <a:srgbClr val="25516C"/>
                </a:solidFill>
                <a:latin typeface="Source Sans Pro"/>
                <a:ea typeface="Source Sans Pro"/>
                <a:cs typeface="Source Sans Pro"/>
                <a:sym typeface="Source Sans Pro"/>
              </a:defRPr>
            </a:lvl9pPr>
          </a:lstStyle>
          <a:p>
            <a:endParaRPr/>
          </a:p>
        </p:txBody>
      </p:sp>
      <p:pic>
        <p:nvPicPr>
          <p:cNvPr id="40" name="Shape 40"/>
          <p:cNvPicPr preferRelativeResize="0"/>
          <p:nvPr/>
        </p:nvPicPr>
        <p:blipFill rotWithShape="1">
          <a:blip r:embed="rId3">
            <a:alphaModFix/>
          </a:blip>
          <a:srcRect/>
          <a:stretch/>
        </p:blipFill>
        <p:spPr>
          <a:xfrm>
            <a:off x="5718313" y="681987"/>
            <a:ext cx="2502830" cy="181138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41"/>
        <p:cNvGrpSpPr/>
        <p:nvPr/>
      </p:nvGrpSpPr>
      <p:grpSpPr>
        <a:xfrm>
          <a:off x="0" y="0"/>
          <a:ext cx="0" cy="0"/>
          <a:chOff x="0" y="0"/>
          <a:chExt cx="0" cy="0"/>
        </a:xfrm>
      </p:grpSpPr>
      <p:sp>
        <p:nvSpPr>
          <p:cNvPr id="42" name="Shape 42"/>
          <p:cNvSpPr/>
          <p:nvPr/>
        </p:nvSpPr>
        <p:spPr>
          <a:xfrm>
            <a:off x="-25" y="1320125"/>
            <a:ext cx="9144000" cy="3823500"/>
          </a:xfrm>
          <a:prstGeom prst="rect">
            <a:avLst/>
          </a:prstGeom>
          <a:solidFill>
            <a:srgbClr val="00BE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3" name="Shape 43" descr="marco.png"/>
          <p:cNvPicPr preferRelativeResize="0"/>
          <p:nvPr/>
        </p:nvPicPr>
        <p:blipFill rotWithShape="1">
          <a:blip r:embed="rId2">
            <a:alphaModFix/>
          </a:blip>
          <a:srcRect/>
          <a:stretch/>
        </p:blipFill>
        <p:spPr>
          <a:xfrm>
            <a:off x="0" y="0"/>
            <a:ext cx="9070848" cy="5138356"/>
          </a:xfrm>
          <a:prstGeom prst="rect">
            <a:avLst/>
          </a:prstGeom>
          <a:noFill/>
          <a:ln>
            <a:noFill/>
          </a:ln>
        </p:spPr>
      </p:pic>
      <p:sp>
        <p:nvSpPr>
          <p:cNvPr id="44" name="Shape 44"/>
          <p:cNvSpPr txBox="1">
            <a:spLocks noGrp="1"/>
          </p:cNvSpPr>
          <p:nvPr>
            <p:ph type="body" idx="1"/>
          </p:nvPr>
        </p:nvSpPr>
        <p:spPr>
          <a:xfrm>
            <a:off x="1602475" y="1320125"/>
            <a:ext cx="5939100" cy="3175800"/>
          </a:xfrm>
          <a:prstGeom prst="rect">
            <a:avLst/>
          </a:prstGeom>
          <a:noFill/>
          <a:ln>
            <a:noFill/>
          </a:ln>
        </p:spPr>
        <p:txBody>
          <a:bodyPr spcFirstLastPara="1" wrap="square" lIns="91425" tIns="91425" rIns="91425" bIns="91425" anchor="ctr" anchorCtr="0"/>
          <a:lstStyle>
            <a:lvl1pPr marL="457200" marR="0" lvl="0" indent="-381000" algn="ctr" rtl="0">
              <a:lnSpc>
                <a:spcPct val="100000"/>
              </a:lnSpc>
              <a:spcBef>
                <a:spcPts val="0"/>
              </a:spcBef>
              <a:spcAft>
                <a:spcPts val="0"/>
              </a:spcAft>
              <a:buClr>
                <a:srgbClr val="FFFFFF"/>
              </a:buClr>
              <a:buSzPts val="2400"/>
              <a:buFont typeface="Source Sans Pro"/>
              <a:buChar char="»"/>
              <a:defRPr sz="2400" b="0" i="1" u="none" strike="noStrike" cap="none">
                <a:solidFill>
                  <a:srgbClr val="FFFFFF"/>
                </a:solidFill>
                <a:latin typeface="Source Sans Pro"/>
                <a:ea typeface="Source Sans Pro"/>
                <a:cs typeface="Source Sans Pro"/>
                <a:sym typeface="Source Sans Pro"/>
              </a:defRPr>
            </a:lvl1pPr>
            <a:lvl2pPr marL="914400" marR="0" lvl="1" indent="-381000" algn="ctr" rtl="0">
              <a:lnSpc>
                <a:spcPct val="100000"/>
              </a:lnSpc>
              <a:spcBef>
                <a:spcPts val="0"/>
              </a:spcBef>
              <a:spcAft>
                <a:spcPts val="0"/>
              </a:spcAft>
              <a:buClr>
                <a:srgbClr val="FFFFFF"/>
              </a:buClr>
              <a:buSzPts val="2400"/>
              <a:buFont typeface="Source Sans Pro"/>
              <a:buChar char="»"/>
              <a:defRPr sz="2400" b="0" i="1" u="none" strike="noStrike" cap="none">
                <a:solidFill>
                  <a:srgbClr val="FFFFFF"/>
                </a:solidFill>
                <a:latin typeface="Source Sans Pro"/>
                <a:ea typeface="Source Sans Pro"/>
                <a:cs typeface="Source Sans Pro"/>
                <a:sym typeface="Source Sans Pro"/>
              </a:defRPr>
            </a:lvl2pPr>
            <a:lvl3pPr marL="1371600" marR="0" lvl="2" indent="-381000" algn="ctr" rtl="0">
              <a:lnSpc>
                <a:spcPct val="100000"/>
              </a:lnSpc>
              <a:spcBef>
                <a:spcPts val="0"/>
              </a:spcBef>
              <a:spcAft>
                <a:spcPts val="0"/>
              </a:spcAft>
              <a:buClr>
                <a:srgbClr val="FFFFFF"/>
              </a:buClr>
              <a:buSzPts val="2400"/>
              <a:buFont typeface="Source Sans Pro"/>
              <a:buChar char="»"/>
              <a:defRPr sz="2400" b="0" i="1" u="none" strike="noStrike" cap="none">
                <a:solidFill>
                  <a:srgbClr val="FFFFFF"/>
                </a:solidFill>
                <a:latin typeface="Source Sans Pro"/>
                <a:ea typeface="Source Sans Pro"/>
                <a:cs typeface="Source Sans Pro"/>
                <a:sym typeface="Source Sans Pro"/>
              </a:defRPr>
            </a:lvl3pPr>
            <a:lvl4pPr marL="1828800" marR="0" lvl="3" indent="-381000" algn="ctr" rtl="0">
              <a:lnSpc>
                <a:spcPct val="100000"/>
              </a:lnSpc>
              <a:spcBef>
                <a:spcPts val="0"/>
              </a:spcBef>
              <a:spcAft>
                <a:spcPts val="0"/>
              </a:spcAft>
              <a:buClr>
                <a:srgbClr val="FFFFFF"/>
              </a:buClr>
              <a:buSzPts val="2400"/>
              <a:buFont typeface="Source Sans Pro"/>
              <a:buChar char="●"/>
              <a:defRPr sz="2400" b="0" i="1" u="none" strike="noStrike" cap="none">
                <a:solidFill>
                  <a:srgbClr val="FFFFFF"/>
                </a:solidFill>
                <a:latin typeface="Source Sans Pro"/>
                <a:ea typeface="Source Sans Pro"/>
                <a:cs typeface="Source Sans Pro"/>
                <a:sym typeface="Source Sans Pro"/>
              </a:defRPr>
            </a:lvl4pPr>
            <a:lvl5pPr marL="2286000" marR="0" lvl="4" indent="-381000" algn="ctr" rtl="0">
              <a:lnSpc>
                <a:spcPct val="100000"/>
              </a:lnSpc>
              <a:spcBef>
                <a:spcPts val="0"/>
              </a:spcBef>
              <a:spcAft>
                <a:spcPts val="0"/>
              </a:spcAft>
              <a:buClr>
                <a:srgbClr val="FFFFFF"/>
              </a:buClr>
              <a:buSzPts val="2400"/>
              <a:buFont typeface="Source Sans Pro"/>
              <a:buChar char="○"/>
              <a:defRPr sz="2400" b="0" i="1" u="none" strike="noStrike" cap="none">
                <a:solidFill>
                  <a:srgbClr val="FFFFFF"/>
                </a:solidFill>
                <a:latin typeface="Source Sans Pro"/>
                <a:ea typeface="Source Sans Pro"/>
                <a:cs typeface="Source Sans Pro"/>
                <a:sym typeface="Source Sans Pro"/>
              </a:defRPr>
            </a:lvl5pPr>
            <a:lvl6pPr marL="2743200" marR="0" lvl="5" indent="-381000" algn="ctr" rtl="0">
              <a:lnSpc>
                <a:spcPct val="100000"/>
              </a:lnSpc>
              <a:spcBef>
                <a:spcPts val="0"/>
              </a:spcBef>
              <a:spcAft>
                <a:spcPts val="0"/>
              </a:spcAft>
              <a:buClr>
                <a:srgbClr val="FFFFFF"/>
              </a:buClr>
              <a:buSzPts val="2400"/>
              <a:buFont typeface="Source Sans Pro"/>
              <a:buChar char="■"/>
              <a:defRPr sz="2400" b="0" i="1" u="none" strike="noStrike" cap="none">
                <a:solidFill>
                  <a:srgbClr val="FFFFFF"/>
                </a:solidFill>
                <a:latin typeface="Source Sans Pro"/>
                <a:ea typeface="Source Sans Pro"/>
                <a:cs typeface="Source Sans Pro"/>
                <a:sym typeface="Source Sans Pro"/>
              </a:defRPr>
            </a:lvl6pPr>
            <a:lvl7pPr marL="3200400" marR="0" lvl="6" indent="-381000" algn="ctr" rtl="0">
              <a:lnSpc>
                <a:spcPct val="100000"/>
              </a:lnSpc>
              <a:spcBef>
                <a:spcPts val="0"/>
              </a:spcBef>
              <a:spcAft>
                <a:spcPts val="0"/>
              </a:spcAft>
              <a:buClr>
                <a:srgbClr val="FFFFFF"/>
              </a:buClr>
              <a:buSzPts val="2400"/>
              <a:buFont typeface="Source Sans Pro"/>
              <a:buChar char="●"/>
              <a:defRPr sz="2400" b="0" i="1" u="none" strike="noStrike" cap="none">
                <a:solidFill>
                  <a:srgbClr val="FFFFFF"/>
                </a:solidFill>
                <a:latin typeface="Source Sans Pro"/>
                <a:ea typeface="Source Sans Pro"/>
                <a:cs typeface="Source Sans Pro"/>
                <a:sym typeface="Source Sans Pro"/>
              </a:defRPr>
            </a:lvl7pPr>
            <a:lvl8pPr marL="3657600" marR="0" lvl="7" indent="-381000" algn="ctr" rtl="0">
              <a:lnSpc>
                <a:spcPct val="100000"/>
              </a:lnSpc>
              <a:spcBef>
                <a:spcPts val="0"/>
              </a:spcBef>
              <a:spcAft>
                <a:spcPts val="0"/>
              </a:spcAft>
              <a:buClr>
                <a:srgbClr val="FFFFFF"/>
              </a:buClr>
              <a:buSzPts val="2400"/>
              <a:buFont typeface="Source Sans Pro"/>
              <a:buChar char="○"/>
              <a:defRPr sz="2400" b="0" i="1" u="none" strike="noStrike" cap="none">
                <a:solidFill>
                  <a:srgbClr val="FFFFFF"/>
                </a:solidFill>
                <a:latin typeface="Source Sans Pro"/>
                <a:ea typeface="Source Sans Pro"/>
                <a:cs typeface="Source Sans Pro"/>
                <a:sym typeface="Source Sans Pro"/>
              </a:defRPr>
            </a:lvl8pPr>
            <a:lvl9pPr marL="4114800" marR="0" lvl="8" indent="-381000" algn="ctr" rtl="0">
              <a:lnSpc>
                <a:spcPct val="100000"/>
              </a:lnSpc>
              <a:spcBef>
                <a:spcPts val="0"/>
              </a:spcBef>
              <a:spcAft>
                <a:spcPts val="0"/>
              </a:spcAft>
              <a:buClr>
                <a:srgbClr val="FFFFFF"/>
              </a:buClr>
              <a:buSzPts val="2400"/>
              <a:buFont typeface="Source Sans Pro"/>
              <a:buChar char="■"/>
              <a:defRPr sz="2400" b="0" i="1" u="none" strike="noStrike" cap="none">
                <a:solidFill>
                  <a:srgbClr val="FFFFFF"/>
                </a:solidFill>
                <a:latin typeface="Source Sans Pro"/>
                <a:ea typeface="Source Sans Pro"/>
                <a:cs typeface="Source Sans Pro"/>
                <a:sym typeface="Source Sans Pro"/>
              </a:defRPr>
            </a:lvl9pPr>
          </a:lstStyle>
          <a:p>
            <a:endParaRPr/>
          </a:p>
        </p:txBody>
      </p:sp>
      <p:sp>
        <p:nvSpPr>
          <p:cNvPr id="45" name="Shape 45"/>
          <p:cNvSpPr txBox="1"/>
          <p:nvPr/>
        </p:nvSpPr>
        <p:spPr>
          <a:xfrm>
            <a:off x="3593400" y="468974"/>
            <a:ext cx="1957200" cy="653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25516C"/>
              </a:buClr>
              <a:buSzPts val="9600"/>
              <a:buFont typeface="Montserrat"/>
              <a:buNone/>
            </a:pPr>
            <a:r>
              <a:rPr lang="lt-LT" sz="9600" b="0" i="0" u="none" strike="noStrike" cap="none">
                <a:solidFill>
                  <a:srgbClr val="25516C"/>
                </a:solidFill>
                <a:latin typeface="Montserrat"/>
                <a:ea typeface="Montserrat"/>
                <a:cs typeface="Montserrat"/>
                <a:sym typeface="Montserrat"/>
              </a:rPr>
              <a:t>“</a:t>
            </a:r>
            <a:endParaRPr/>
          </a:p>
        </p:txBody>
      </p:sp>
      <p:sp>
        <p:nvSpPr>
          <p:cNvPr id="46" name="Shape 46"/>
          <p:cNvSpPr txBox="1">
            <a:spLocks noGrp="1"/>
          </p:cNvSpPr>
          <p:nvPr>
            <p:ph type="sldNum" idx="12"/>
          </p:nvPr>
        </p:nvSpPr>
        <p:spPr>
          <a:xfrm>
            <a:off x="637950" y="0"/>
            <a:ext cx="7860600" cy="637800"/>
          </a:xfrm>
          <a:prstGeom prst="rect">
            <a:avLst/>
          </a:prstGeom>
          <a:noFill/>
          <a:ln>
            <a:noFill/>
          </a:ln>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lt-LT"/>
              <a:t>‹#›</a:t>
            </a:fld>
            <a:endParaRPr/>
          </a:p>
        </p:txBody>
      </p:sp>
      <p:pic>
        <p:nvPicPr>
          <p:cNvPr id="47" name="Shape 47"/>
          <p:cNvPicPr preferRelativeResize="0"/>
          <p:nvPr/>
        </p:nvPicPr>
        <p:blipFill rotWithShape="1">
          <a:blip r:embed="rId3">
            <a:alphaModFix/>
          </a:blip>
          <a:srcRect/>
          <a:stretch/>
        </p:blipFill>
        <p:spPr>
          <a:xfrm>
            <a:off x="637950" y="3521962"/>
            <a:ext cx="1344318" cy="97293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8"/>
        <p:cNvGrpSpPr/>
        <p:nvPr/>
      </p:nvGrpSpPr>
      <p:grpSpPr>
        <a:xfrm>
          <a:off x="0" y="0"/>
          <a:ext cx="0" cy="0"/>
          <a:chOff x="0" y="0"/>
          <a:chExt cx="0" cy="0"/>
        </a:xfrm>
      </p:grpSpPr>
      <p:sp>
        <p:nvSpPr>
          <p:cNvPr id="49" name="Shape 49"/>
          <p:cNvSpPr/>
          <p:nvPr/>
        </p:nvSpPr>
        <p:spPr>
          <a:xfrm>
            <a:off x="-25" y="0"/>
            <a:ext cx="9144000" cy="1312500"/>
          </a:xfrm>
          <a:prstGeom prst="rect">
            <a:avLst/>
          </a:prstGeom>
          <a:solidFill>
            <a:srgbClr val="00BE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0" name="Shape 50" descr="marco.png"/>
          <p:cNvPicPr preferRelativeResize="0"/>
          <p:nvPr/>
        </p:nvPicPr>
        <p:blipFill rotWithShape="1">
          <a:blip r:embed="rId2">
            <a:alphaModFix/>
          </a:blip>
          <a:srcRect/>
          <a:stretch/>
        </p:blipFill>
        <p:spPr>
          <a:xfrm>
            <a:off x="0" y="0"/>
            <a:ext cx="9070848" cy="5138356"/>
          </a:xfrm>
          <a:prstGeom prst="rect">
            <a:avLst/>
          </a:prstGeom>
          <a:noFill/>
          <a:ln>
            <a:noFill/>
          </a:ln>
        </p:spPr>
      </p:pic>
      <p:sp>
        <p:nvSpPr>
          <p:cNvPr id="51" name="Shape 51"/>
          <p:cNvSpPr txBox="1">
            <a:spLocks noGrp="1"/>
          </p:cNvSpPr>
          <p:nvPr>
            <p:ph type="title"/>
          </p:nvPr>
        </p:nvSpPr>
        <p:spPr>
          <a:xfrm>
            <a:off x="1418288" y="648725"/>
            <a:ext cx="6723211" cy="6714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FFFFFF"/>
              </a:buClr>
              <a:buSzPts val="1400"/>
              <a:buFont typeface="Montserrat"/>
              <a:buNone/>
              <a:defRPr sz="1400" b="1" i="0" u="none" strike="noStrike" cap="none">
                <a:solidFill>
                  <a:srgbClr val="FFFFFF"/>
                </a:solidFill>
                <a:latin typeface="Montserrat"/>
                <a:ea typeface="Montserrat"/>
                <a:cs typeface="Montserrat"/>
                <a:sym typeface="Montserrat"/>
              </a:defRPr>
            </a:lvl1pPr>
            <a:lvl2pPr lvl="1" indent="0">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2pPr>
            <a:lvl3pPr lvl="2" indent="0">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3pPr>
            <a:lvl4pPr lvl="3" indent="0">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4pPr>
            <a:lvl5pPr lvl="4" indent="0">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5pPr>
            <a:lvl6pPr lvl="5" indent="0">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6pPr>
            <a:lvl7pPr lvl="6" indent="0">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7pPr>
            <a:lvl8pPr lvl="7" indent="0">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8pPr>
            <a:lvl9pPr lvl="8" indent="0">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9pPr>
          </a:lstStyle>
          <a:p>
            <a:endParaRPr/>
          </a:p>
        </p:txBody>
      </p:sp>
      <p:sp>
        <p:nvSpPr>
          <p:cNvPr id="52" name="Shape 52"/>
          <p:cNvSpPr txBox="1">
            <a:spLocks noGrp="1"/>
          </p:cNvSpPr>
          <p:nvPr>
            <p:ph type="body" idx="1"/>
          </p:nvPr>
        </p:nvSpPr>
        <p:spPr>
          <a:xfrm>
            <a:off x="1010200" y="1443000"/>
            <a:ext cx="3461400" cy="2764500"/>
          </a:xfrm>
          <a:prstGeom prst="rect">
            <a:avLst/>
          </a:prstGeom>
          <a:noFill/>
          <a:ln>
            <a:noFill/>
          </a:ln>
        </p:spPr>
        <p:txBody>
          <a:bodyPr spcFirstLastPara="1" wrap="square" lIns="91425" tIns="91425" rIns="91425" bIns="91425" anchor="t" anchorCtr="0"/>
          <a:lstStyle>
            <a:lvl1pPr marL="457200" marR="0" lvl="0" indent="-355600" algn="l" rtl="0">
              <a:lnSpc>
                <a:spcPct val="100000"/>
              </a:lnSpc>
              <a:spcBef>
                <a:spcPts val="0"/>
              </a:spcBef>
              <a:spcAft>
                <a:spcPts val="0"/>
              </a:spcAft>
              <a:buClr>
                <a:srgbClr val="00BEF2"/>
              </a:buClr>
              <a:buSzPts val="2000"/>
              <a:buFont typeface="Source Sans Pro"/>
              <a:buChar char="»"/>
              <a:defRPr sz="2000" b="0" i="0" u="none" strike="noStrike" cap="none">
                <a:solidFill>
                  <a:srgbClr val="25516C"/>
                </a:solidFill>
                <a:latin typeface="Source Sans Pro"/>
                <a:ea typeface="Source Sans Pro"/>
                <a:cs typeface="Source Sans Pro"/>
                <a:sym typeface="Source Sans Pro"/>
              </a:defRPr>
            </a:lvl1pPr>
            <a:lvl2pPr marL="914400" marR="0" lvl="1" indent="-355600" algn="l" rtl="0">
              <a:lnSpc>
                <a:spcPct val="100000"/>
              </a:lnSpc>
              <a:spcBef>
                <a:spcPts val="0"/>
              </a:spcBef>
              <a:spcAft>
                <a:spcPts val="0"/>
              </a:spcAft>
              <a:buClr>
                <a:srgbClr val="00BEF2"/>
              </a:buClr>
              <a:buSzPts val="2000"/>
              <a:buFont typeface="Source Sans Pro"/>
              <a:buChar char="»"/>
              <a:defRPr sz="2000" b="0" i="0" u="none" strike="noStrike" cap="none">
                <a:solidFill>
                  <a:srgbClr val="25516C"/>
                </a:solidFill>
                <a:latin typeface="Source Sans Pro"/>
                <a:ea typeface="Source Sans Pro"/>
                <a:cs typeface="Source Sans Pro"/>
                <a:sym typeface="Source Sans Pro"/>
              </a:defRPr>
            </a:lvl2pPr>
            <a:lvl3pPr marL="1371600" marR="0" lvl="2" indent="-355600" algn="l" rtl="0">
              <a:lnSpc>
                <a:spcPct val="100000"/>
              </a:lnSpc>
              <a:spcBef>
                <a:spcPts val="0"/>
              </a:spcBef>
              <a:spcAft>
                <a:spcPts val="0"/>
              </a:spcAft>
              <a:buClr>
                <a:srgbClr val="00BEF2"/>
              </a:buClr>
              <a:buSzPts val="2000"/>
              <a:buFont typeface="Source Sans Pro"/>
              <a:buChar char="»"/>
              <a:defRPr sz="2000" b="0" i="0" u="none" strike="noStrike" cap="none">
                <a:solidFill>
                  <a:srgbClr val="25516C"/>
                </a:solidFill>
                <a:latin typeface="Source Sans Pro"/>
                <a:ea typeface="Source Sans Pro"/>
                <a:cs typeface="Source Sans Pro"/>
                <a:sym typeface="Source Sans Pro"/>
              </a:defRPr>
            </a:lvl3pPr>
            <a:lvl4pPr marL="1828800" marR="0" lvl="3" indent="-355600" algn="l" rtl="0">
              <a:lnSpc>
                <a:spcPct val="100000"/>
              </a:lnSpc>
              <a:spcBef>
                <a:spcPts val="0"/>
              </a:spcBef>
              <a:spcAft>
                <a:spcPts val="0"/>
              </a:spcAft>
              <a:buClr>
                <a:srgbClr val="00BEF2"/>
              </a:buClr>
              <a:buSzPts val="2000"/>
              <a:buFont typeface="Source Sans Pro"/>
              <a:buChar char="●"/>
              <a:defRPr sz="2000" b="0" i="0" u="none" strike="noStrike" cap="none">
                <a:solidFill>
                  <a:srgbClr val="25516C"/>
                </a:solidFill>
                <a:latin typeface="Source Sans Pro"/>
                <a:ea typeface="Source Sans Pro"/>
                <a:cs typeface="Source Sans Pro"/>
                <a:sym typeface="Source Sans Pro"/>
              </a:defRPr>
            </a:lvl4pPr>
            <a:lvl5pPr marL="2286000" marR="0" lvl="4" indent="-355600" algn="l" rtl="0">
              <a:lnSpc>
                <a:spcPct val="100000"/>
              </a:lnSpc>
              <a:spcBef>
                <a:spcPts val="0"/>
              </a:spcBef>
              <a:spcAft>
                <a:spcPts val="0"/>
              </a:spcAft>
              <a:buClr>
                <a:srgbClr val="00BEF2"/>
              </a:buClr>
              <a:buSzPts val="2000"/>
              <a:buFont typeface="Source Sans Pro"/>
              <a:buChar char="○"/>
              <a:defRPr sz="2000" b="0" i="0" u="none" strike="noStrike" cap="none">
                <a:solidFill>
                  <a:srgbClr val="25516C"/>
                </a:solidFill>
                <a:latin typeface="Source Sans Pro"/>
                <a:ea typeface="Source Sans Pro"/>
                <a:cs typeface="Source Sans Pro"/>
                <a:sym typeface="Source Sans Pro"/>
              </a:defRPr>
            </a:lvl5pPr>
            <a:lvl6pPr marL="2743200" marR="0" lvl="5" indent="-355600" algn="l" rtl="0">
              <a:lnSpc>
                <a:spcPct val="100000"/>
              </a:lnSpc>
              <a:spcBef>
                <a:spcPts val="0"/>
              </a:spcBef>
              <a:spcAft>
                <a:spcPts val="0"/>
              </a:spcAft>
              <a:buClr>
                <a:srgbClr val="00BEF2"/>
              </a:buClr>
              <a:buSzPts val="2000"/>
              <a:buFont typeface="Source Sans Pro"/>
              <a:buChar char="■"/>
              <a:defRPr sz="2000" b="0" i="0" u="none" strike="noStrike" cap="none">
                <a:solidFill>
                  <a:srgbClr val="25516C"/>
                </a:solidFill>
                <a:latin typeface="Source Sans Pro"/>
                <a:ea typeface="Source Sans Pro"/>
                <a:cs typeface="Source Sans Pro"/>
                <a:sym typeface="Source Sans Pro"/>
              </a:defRPr>
            </a:lvl6pPr>
            <a:lvl7pPr marL="3200400" marR="0" lvl="6" indent="-355600" algn="l" rtl="0">
              <a:lnSpc>
                <a:spcPct val="100000"/>
              </a:lnSpc>
              <a:spcBef>
                <a:spcPts val="0"/>
              </a:spcBef>
              <a:spcAft>
                <a:spcPts val="0"/>
              </a:spcAft>
              <a:buClr>
                <a:srgbClr val="00BEF2"/>
              </a:buClr>
              <a:buSzPts val="2000"/>
              <a:buFont typeface="Source Sans Pro"/>
              <a:buChar char="●"/>
              <a:defRPr sz="2000" b="0" i="0" u="none" strike="noStrike" cap="none">
                <a:solidFill>
                  <a:srgbClr val="25516C"/>
                </a:solidFill>
                <a:latin typeface="Source Sans Pro"/>
                <a:ea typeface="Source Sans Pro"/>
                <a:cs typeface="Source Sans Pro"/>
                <a:sym typeface="Source Sans Pro"/>
              </a:defRPr>
            </a:lvl7pPr>
            <a:lvl8pPr marL="3657600" marR="0" lvl="7" indent="-355600" algn="l" rtl="0">
              <a:lnSpc>
                <a:spcPct val="100000"/>
              </a:lnSpc>
              <a:spcBef>
                <a:spcPts val="0"/>
              </a:spcBef>
              <a:spcAft>
                <a:spcPts val="0"/>
              </a:spcAft>
              <a:buClr>
                <a:srgbClr val="00BEF2"/>
              </a:buClr>
              <a:buSzPts val="2000"/>
              <a:buFont typeface="Source Sans Pro"/>
              <a:buChar char="○"/>
              <a:defRPr sz="2000" b="0" i="0" u="none" strike="noStrike" cap="none">
                <a:solidFill>
                  <a:srgbClr val="25516C"/>
                </a:solidFill>
                <a:latin typeface="Source Sans Pro"/>
                <a:ea typeface="Source Sans Pro"/>
                <a:cs typeface="Source Sans Pro"/>
                <a:sym typeface="Source Sans Pro"/>
              </a:defRPr>
            </a:lvl8pPr>
            <a:lvl9pPr marL="4114800" marR="0" lvl="8" indent="-355600" algn="l" rtl="0">
              <a:lnSpc>
                <a:spcPct val="100000"/>
              </a:lnSpc>
              <a:spcBef>
                <a:spcPts val="0"/>
              </a:spcBef>
              <a:spcAft>
                <a:spcPts val="0"/>
              </a:spcAft>
              <a:buClr>
                <a:srgbClr val="00BEF2"/>
              </a:buClr>
              <a:buSzPts val="2000"/>
              <a:buFont typeface="Source Sans Pro"/>
              <a:buChar char="■"/>
              <a:defRPr sz="2000" b="0" i="0" u="none" strike="noStrike" cap="none">
                <a:solidFill>
                  <a:srgbClr val="25516C"/>
                </a:solidFill>
                <a:latin typeface="Source Sans Pro"/>
                <a:ea typeface="Source Sans Pro"/>
                <a:cs typeface="Source Sans Pro"/>
                <a:sym typeface="Source Sans Pro"/>
              </a:defRPr>
            </a:lvl9pPr>
          </a:lstStyle>
          <a:p>
            <a:endParaRPr/>
          </a:p>
        </p:txBody>
      </p:sp>
      <p:sp>
        <p:nvSpPr>
          <p:cNvPr id="53" name="Shape 53"/>
          <p:cNvSpPr txBox="1">
            <a:spLocks noGrp="1"/>
          </p:cNvSpPr>
          <p:nvPr>
            <p:ph type="body" idx="2"/>
          </p:nvPr>
        </p:nvSpPr>
        <p:spPr>
          <a:xfrm>
            <a:off x="4680124" y="1443000"/>
            <a:ext cx="3461400" cy="2764500"/>
          </a:xfrm>
          <a:prstGeom prst="rect">
            <a:avLst/>
          </a:prstGeom>
          <a:noFill/>
          <a:ln>
            <a:noFill/>
          </a:ln>
        </p:spPr>
        <p:txBody>
          <a:bodyPr spcFirstLastPara="1" wrap="square" lIns="91425" tIns="91425" rIns="91425" bIns="91425" anchor="t" anchorCtr="0"/>
          <a:lstStyle>
            <a:lvl1pPr marL="457200" marR="0" lvl="0" indent="-355600" algn="l" rtl="0">
              <a:lnSpc>
                <a:spcPct val="100000"/>
              </a:lnSpc>
              <a:spcBef>
                <a:spcPts val="0"/>
              </a:spcBef>
              <a:spcAft>
                <a:spcPts val="0"/>
              </a:spcAft>
              <a:buClr>
                <a:srgbClr val="00BEF2"/>
              </a:buClr>
              <a:buSzPts val="2000"/>
              <a:buFont typeface="Source Sans Pro"/>
              <a:buChar char="»"/>
              <a:defRPr sz="2000" b="0" i="0" u="none" strike="noStrike" cap="none">
                <a:solidFill>
                  <a:srgbClr val="25516C"/>
                </a:solidFill>
                <a:latin typeface="Source Sans Pro"/>
                <a:ea typeface="Source Sans Pro"/>
                <a:cs typeface="Source Sans Pro"/>
                <a:sym typeface="Source Sans Pro"/>
              </a:defRPr>
            </a:lvl1pPr>
            <a:lvl2pPr marL="914400" marR="0" lvl="1" indent="-355600" algn="l" rtl="0">
              <a:lnSpc>
                <a:spcPct val="100000"/>
              </a:lnSpc>
              <a:spcBef>
                <a:spcPts val="0"/>
              </a:spcBef>
              <a:spcAft>
                <a:spcPts val="0"/>
              </a:spcAft>
              <a:buClr>
                <a:srgbClr val="00BEF2"/>
              </a:buClr>
              <a:buSzPts val="2000"/>
              <a:buFont typeface="Source Sans Pro"/>
              <a:buChar char="»"/>
              <a:defRPr sz="2000" b="0" i="0" u="none" strike="noStrike" cap="none">
                <a:solidFill>
                  <a:srgbClr val="25516C"/>
                </a:solidFill>
                <a:latin typeface="Source Sans Pro"/>
                <a:ea typeface="Source Sans Pro"/>
                <a:cs typeface="Source Sans Pro"/>
                <a:sym typeface="Source Sans Pro"/>
              </a:defRPr>
            </a:lvl2pPr>
            <a:lvl3pPr marL="1371600" marR="0" lvl="2" indent="-355600" algn="l" rtl="0">
              <a:lnSpc>
                <a:spcPct val="100000"/>
              </a:lnSpc>
              <a:spcBef>
                <a:spcPts val="0"/>
              </a:spcBef>
              <a:spcAft>
                <a:spcPts val="0"/>
              </a:spcAft>
              <a:buClr>
                <a:srgbClr val="00BEF2"/>
              </a:buClr>
              <a:buSzPts val="2000"/>
              <a:buFont typeface="Source Sans Pro"/>
              <a:buChar char="»"/>
              <a:defRPr sz="2000" b="0" i="0" u="none" strike="noStrike" cap="none">
                <a:solidFill>
                  <a:srgbClr val="25516C"/>
                </a:solidFill>
                <a:latin typeface="Source Sans Pro"/>
                <a:ea typeface="Source Sans Pro"/>
                <a:cs typeface="Source Sans Pro"/>
                <a:sym typeface="Source Sans Pro"/>
              </a:defRPr>
            </a:lvl3pPr>
            <a:lvl4pPr marL="1828800" marR="0" lvl="3" indent="-355600" algn="l" rtl="0">
              <a:lnSpc>
                <a:spcPct val="100000"/>
              </a:lnSpc>
              <a:spcBef>
                <a:spcPts val="0"/>
              </a:spcBef>
              <a:spcAft>
                <a:spcPts val="0"/>
              </a:spcAft>
              <a:buClr>
                <a:srgbClr val="00BEF2"/>
              </a:buClr>
              <a:buSzPts val="2000"/>
              <a:buFont typeface="Source Sans Pro"/>
              <a:buChar char="●"/>
              <a:defRPr sz="2000" b="0" i="0" u="none" strike="noStrike" cap="none">
                <a:solidFill>
                  <a:srgbClr val="25516C"/>
                </a:solidFill>
                <a:latin typeface="Source Sans Pro"/>
                <a:ea typeface="Source Sans Pro"/>
                <a:cs typeface="Source Sans Pro"/>
                <a:sym typeface="Source Sans Pro"/>
              </a:defRPr>
            </a:lvl4pPr>
            <a:lvl5pPr marL="2286000" marR="0" lvl="4" indent="-355600" algn="l" rtl="0">
              <a:lnSpc>
                <a:spcPct val="100000"/>
              </a:lnSpc>
              <a:spcBef>
                <a:spcPts val="0"/>
              </a:spcBef>
              <a:spcAft>
                <a:spcPts val="0"/>
              </a:spcAft>
              <a:buClr>
                <a:srgbClr val="00BEF2"/>
              </a:buClr>
              <a:buSzPts val="2000"/>
              <a:buFont typeface="Source Sans Pro"/>
              <a:buChar char="○"/>
              <a:defRPr sz="2000" b="0" i="0" u="none" strike="noStrike" cap="none">
                <a:solidFill>
                  <a:srgbClr val="25516C"/>
                </a:solidFill>
                <a:latin typeface="Source Sans Pro"/>
                <a:ea typeface="Source Sans Pro"/>
                <a:cs typeface="Source Sans Pro"/>
                <a:sym typeface="Source Sans Pro"/>
              </a:defRPr>
            </a:lvl5pPr>
            <a:lvl6pPr marL="2743200" marR="0" lvl="5" indent="-355600" algn="l" rtl="0">
              <a:lnSpc>
                <a:spcPct val="100000"/>
              </a:lnSpc>
              <a:spcBef>
                <a:spcPts val="0"/>
              </a:spcBef>
              <a:spcAft>
                <a:spcPts val="0"/>
              </a:spcAft>
              <a:buClr>
                <a:srgbClr val="00BEF2"/>
              </a:buClr>
              <a:buSzPts val="2000"/>
              <a:buFont typeface="Source Sans Pro"/>
              <a:buChar char="■"/>
              <a:defRPr sz="2000" b="0" i="0" u="none" strike="noStrike" cap="none">
                <a:solidFill>
                  <a:srgbClr val="25516C"/>
                </a:solidFill>
                <a:latin typeface="Source Sans Pro"/>
                <a:ea typeface="Source Sans Pro"/>
                <a:cs typeface="Source Sans Pro"/>
                <a:sym typeface="Source Sans Pro"/>
              </a:defRPr>
            </a:lvl6pPr>
            <a:lvl7pPr marL="3200400" marR="0" lvl="6" indent="-355600" algn="l" rtl="0">
              <a:lnSpc>
                <a:spcPct val="100000"/>
              </a:lnSpc>
              <a:spcBef>
                <a:spcPts val="0"/>
              </a:spcBef>
              <a:spcAft>
                <a:spcPts val="0"/>
              </a:spcAft>
              <a:buClr>
                <a:srgbClr val="00BEF2"/>
              </a:buClr>
              <a:buSzPts val="2000"/>
              <a:buFont typeface="Source Sans Pro"/>
              <a:buChar char="●"/>
              <a:defRPr sz="2000" b="0" i="0" u="none" strike="noStrike" cap="none">
                <a:solidFill>
                  <a:srgbClr val="25516C"/>
                </a:solidFill>
                <a:latin typeface="Source Sans Pro"/>
                <a:ea typeface="Source Sans Pro"/>
                <a:cs typeface="Source Sans Pro"/>
                <a:sym typeface="Source Sans Pro"/>
              </a:defRPr>
            </a:lvl7pPr>
            <a:lvl8pPr marL="3657600" marR="0" lvl="7" indent="-355600" algn="l" rtl="0">
              <a:lnSpc>
                <a:spcPct val="100000"/>
              </a:lnSpc>
              <a:spcBef>
                <a:spcPts val="0"/>
              </a:spcBef>
              <a:spcAft>
                <a:spcPts val="0"/>
              </a:spcAft>
              <a:buClr>
                <a:srgbClr val="00BEF2"/>
              </a:buClr>
              <a:buSzPts val="2000"/>
              <a:buFont typeface="Source Sans Pro"/>
              <a:buChar char="○"/>
              <a:defRPr sz="2000" b="0" i="0" u="none" strike="noStrike" cap="none">
                <a:solidFill>
                  <a:srgbClr val="25516C"/>
                </a:solidFill>
                <a:latin typeface="Source Sans Pro"/>
                <a:ea typeface="Source Sans Pro"/>
                <a:cs typeface="Source Sans Pro"/>
                <a:sym typeface="Source Sans Pro"/>
              </a:defRPr>
            </a:lvl8pPr>
            <a:lvl9pPr marL="4114800" marR="0" lvl="8" indent="-355600" algn="l" rtl="0">
              <a:lnSpc>
                <a:spcPct val="100000"/>
              </a:lnSpc>
              <a:spcBef>
                <a:spcPts val="0"/>
              </a:spcBef>
              <a:spcAft>
                <a:spcPts val="0"/>
              </a:spcAft>
              <a:buClr>
                <a:srgbClr val="00BEF2"/>
              </a:buClr>
              <a:buSzPts val="2000"/>
              <a:buFont typeface="Source Sans Pro"/>
              <a:buChar char="■"/>
              <a:defRPr sz="2000" b="0" i="0" u="none" strike="noStrike" cap="none">
                <a:solidFill>
                  <a:srgbClr val="25516C"/>
                </a:solidFill>
                <a:latin typeface="Source Sans Pro"/>
                <a:ea typeface="Source Sans Pro"/>
                <a:cs typeface="Source Sans Pro"/>
                <a:sym typeface="Source Sans Pro"/>
              </a:defRPr>
            </a:lvl9pPr>
          </a:lstStyle>
          <a:p>
            <a:endParaRPr/>
          </a:p>
        </p:txBody>
      </p:sp>
      <p:sp>
        <p:nvSpPr>
          <p:cNvPr id="54" name="Shape 54"/>
          <p:cNvSpPr txBox="1">
            <a:spLocks noGrp="1"/>
          </p:cNvSpPr>
          <p:nvPr>
            <p:ph type="sldNum" idx="12"/>
          </p:nvPr>
        </p:nvSpPr>
        <p:spPr>
          <a:xfrm>
            <a:off x="7766425" y="648725"/>
            <a:ext cx="548700" cy="671399"/>
          </a:xfrm>
          <a:prstGeom prst="rect">
            <a:avLst/>
          </a:prstGeom>
          <a:noFill/>
          <a:ln>
            <a:noFill/>
          </a:ln>
        </p:spPr>
        <p:txBody>
          <a:bodyPr spcFirstLastPara="1" wrap="square" lIns="91425" tIns="91425" rIns="91425" bIns="91425" anchor="b"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lt-LT"/>
              <a:t>‹#›</a:t>
            </a:fld>
            <a:endParaRPr/>
          </a:p>
        </p:txBody>
      </p:sp>
      <p:pic>
        <p:nvPicPr>
          <p:cNvPr id="55" name="Shape 55"/>
          <p:cNvPicPr preferRelativeResize="0"/>
          <p:nvPr/>
        </p:nvPicPr>
        <p:blipFill rotWithShape="1">
          <a:blip r:embed="rId3">
            <a:alphaModFix/>
          </a:blip>
          <a:srcRect/>
          <a:stretch/>
        </p:blipFill>
        <p:spPr>
          <a:xfrm>
            <a:off x="639847" y="704270"/>
            <a:ext cx="773317" cy="559677"/>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Shape 57"/>
          <p:cNvSpPr/>
          <p:nvPr/>
        </p:nvSpPr>
        <p:spPr>
          <a:xfrm>
            <a:off x="-25" y="0"/>
            <a:ext cx="9144000" cy="1312500"/>
          </a:xfrm>
          <a:prstGeom prst="rect">
            <a:avLst/>
          </a:prstGeom>
          <a:solidFill>
            <a:srgbClr val="00BE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8" name="Shape 58" descr="marco.png"/>
          <p:cNvPicPr preferRelativeResize="0"/>
          <p:nvPr/>
        </p:nvPicPr>
        <p:blipFill rotWithShape="1">
          <a:blip r:embed="rId2">
            <a:alphaModFix/>
          </a:blip>
          <a:srcRect/>
          <a:stretch/>
        </p:blipFill>
        <p:spPr>
          <a:xfrm>
            <a:off x="0" y="0"/>
            <a:ext cx="9070848" cy="5138356"/>
          </a:xfrm>
          <a:prstGeom prst="rect">
            <a:avLst/>
          </a:prstGeom>
          <a:noFill/>
          <a:ln>
            <a:noFill/>
          </a:ln>
        </p:spPr>
      </p:pic>
      <p:sp>
        <p:nvSpPr>
          <p:cNvPr id="59" name="Shape 59"/>
          <p:cNvSpPr txBox="1">
            <a:spLocks noGrp="1"/>
          </p:cNvSpPr>
          <p:nvPr>
            <p:ph type="title"/>
          </p:nvPr>
        </p:nvSpPr>
        <p:spPr>
          <a:xfrm>
            <a:off x="1418288" y="648725"/>
            <a:ext cx="6723211" cy="6714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FFFFFF"/>
              </a:buClr>
              <a:buSzPts val="1400"/>
              <a:buFont typeface="Montserrat"/>
              <a:buNone/>
              <a:defRPr sz="1400" b="1" i="0" u="none" strike="noStrike" cap="none">
                <a:solidFill>
                  <a:srgbClr val="FFFFFF"/>
                </a:solidFill>
                <a:latin typeface="Montserrat"/>
                <a:ea typeface="Montserrat"/>
                <a:cs typeface="Montserrat"/>
                <a:sym typeface="Montserrat"/>
              </a:defRPr>
            </a:lvl1pPr>
            <a:lvl2pPr lvl="1" indent="0">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2pPr>
            <a:lvl3pPr lvl="2" indent="0">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3pPr>
            <a:lvl4pPr lvl="3" indent="0">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4pPr>
            <a:lvl5pPr lvl="4" indent="0">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5pPr>
            <a:lvl6pPr lvl="5" indent="0">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6pPr>
            <a:lvl7pPr lvl="6" indent="0">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7pPr>
            <a:lvl8pPr lvl="7" indent="0">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8pPr>
            <a:lvl9pPr lvl="8" indent="0">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9pPr>
          </a:lstStyle>
          <a:p>
            <a:endParaRPr/>
          </a:p>
        </p:txBody>
      </p:sp>
      <p:sp>
        <p:nvSpPr>
          <p:cNvPr id="60" name="Shape 60"/>
          <p:cNvSpPr txBox="1">
            <a:spLocks noGrp="1"/>
          </p:cNvSpPr>
          <p:nvPr>
            <p:ph type="sldNum" idx="12"/>
          </p:nvPr>
        </p:nvSpPr>
        <p:spPr>
          <a:xfrm>
            <a:off x="7766425" y="648725"/>
            <a:ext cx="548700" cy="671399"/>
          </a:xfrm>
          <a:prstGeom prst="rect">
            <a:avLst/>
          </a:prstGeom>
          <a:noFill/>
          <a:ln>
            <a:noFill/>
          </a:ln>
        </p:spPr>
        <p:txBody>
          <a:bodyPr spcFirstLastPara="1" wrap="square" lIns="91425" tIns="91425" rIns="91425" bIns="91425" anchor="b"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lt-LT"/>
              <a:t>‹#›</a:t>
            </a:fld>
            <a:endParaRPr/>
          </a:p>
        </p:txBody>
      </p:sp>
      <p:pic>
        <p:nvPicPr>
          <p:cNvPr id="61" name="Shape 61"/>
          <p:cNvPicPr preferRelativeResize="0"/>
          <p:nvPr/>
        </p:nvPicPr>
        <p:blipFill rotWithShape="1">
          <a:blip r:embed="rId3">
            <a:alphaModFix/>
          </a:blip>
          <a:srcRect/>
          <a:stretch/>
        </p:blipFill>
        <p:spPr>
          <a:xfrm>
            <a:off x="639847" y="704270"/>
            <a:ext cx="773317" cy="559677"/>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age background">
  <p:cSld name="Image background">
    <p:spTree>
      <p:nvGrpSpPr>
        <p:cNvPr id="1" name="Shape 62"/>
        <p:cNvGrpSpPr/>
        <p:nvPr/>
      </p:nvGrpSpPr>
      <p:grpSpPr>
        <a:xfrm>
          <a:off x="0" y="0"/>
          <a:ext cx="0" cy="0"/>
          <a:chOff x="0" y="0"/>
          <a:chExt cx="0" cy="0"/>
        </a:xfrm>
      </p:grpSpPr>
      <p:pic>
        <p:nvPicPr>
          <p:cNvPr id="63" name="Shape 63" descr="marco.png"/>
          <p:cNvPicPr preferRelativeResize="0"/>
          <p:nvPr/>
        </p:nvPicPr>
        <p:blipFill rotWithShape="1">
          <a:blip r:embed="rId2">
            <a:alphaModFix/>
          </a:blip>
          <a:srcRect/>
          <a:stretch/>
        </p:blipFill>
        <p:spPr>
          <a:xfrm>
            <a:off x="0" y="0"/>
            <a:ext cx="9070848" cy="5138356"/>
          </a:xfrm>
          <a:prstGeom prst="rect">
            <a:avLst/>
          </a:prstGeom>
          <a:noFill/>
          <a:ln>
            <a:noFill/>
          </a:ln>
        </p:spPr>
      </p:pic>
      <p:sp>
        <p:nvSpPr>
          <p:cNvPr id="64" name="Shape 64"/>
          <p:cNvSpPr txBox="1">
            <a:spLocks noGrp="1"/>
          </p:cNvSpPr>
          <p:nvPr>
            <p:ph type="sldNum" idx="12"/>
          </p:nvPr>
        </p:nvSpPr>
        <p:spPr>
          <a:xfrm>
            <a:off x="637950" y="0"/>
            <a:ext cx="7860600" cy="637800"/>
          </a:xfrm>
          <a:prstGeom prst="rect">
            <a:avLst/>
          </a:prstGeom>
          <a:noFill/>
          <a:ln>
            <a:noFill/>
          </a:ln>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lt-L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65"/>
        <p:cNvGrpSpPr/>
        <p:nvPr/>
      </p:nvGrpSpPr>
      <p:grpSpPr>
        <a:xfrm>
          <a:off x="0" y="0"/>
          <a:ext cx="0" cy="0"/>
          <a:chOff x="0" y="0"/>
          <a:chExt cx="0" cy="0"/>
        </a:xfrm>
      </p:grpSpPr>
      <p:sp>
        <p:nvSpPr>
          <p:cNvPr id="66" name="Shape 66"/>
          <p:cNvSpPr/>
          <p:nvPr/>
        </p:nvSpPr>
        <p:spPr>
          <a:xfrm>
            <a:off x="-25" y="3825189"/>
            <a:ext cx="9144000" cy="1312500"/>
          </a:xfrm>
          <a:prstGeom prst="rect">
            <a:avLst/>
          </a:prstGeom>
          <a:solidFill>
            <a:srgbClr val="00BE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7" name="Shape 67" descr="marco.png"/>
          <p:cNvPicPr preferRelativeResize="0"/>
          <p:nvPr/>
        </p:nvPicPr>
        <p:blipFill rotWithShape="1">
          <a:blip r:embed="rId2">
            <a:alphaModFix/>
          </a:blip>
          <a:srcRect/>
          <a:stretch/>
        </p:blipFill>
        <p:spPr>
          <a:xfrm>
            <a:off x="0" y="0"/>
            <a:ext cx="9070848" cy="5138356"/>
          </a:xfrm>
          <a:prstGeom prst="rect">
            <a:avLst/>
          </a:prstGeom>
          <a:noFill/>
          <a:ln>
            <a:noFill/>
          </a:ln>
        </p:spPr>
      </p:pic>
      <p:sp>
        <p:nvSpPr>
          <p:cNvPr id="68" name="Shape 68"/>
          <p:cNvSpPr txBox="1">
            <a:spLocks noGrp="1"/>
          </p:cNvSpPr>
          <p:nvPr>
            <p:ph type="body" idx="1"/>
          </p:nvPr>
        </p:nvSpPr>
        <p:spPr>
          <a:xfrm>
            <a:off x="782250" y="3825200"/>
            <a:ext cx="7609200" cy="671400"/>
          </a:xfrm>
          <a:prstGeom prst="rect">
            <a:avLst/>
          </a:prstGeom>
          <a:noFill/>
          <a:ln>
            <a:noFill/>
          </a:ln>
        </p:spPr>
        <p:txBody>
          <a:bodyPr spcFirstLastPara="1" wrap="square" lIns="91425" tIns="91425" rIns="91425" bIns="91425" anchor="ctr" anchorCtr="0"/>
          <a:lstStyle>
            <a:lvl1pPr marL="457200" marR="0" lvl="0" indent="-228600" algn="l" rtl="0">
              <a:lnSpc>
                <a:spcPct val="100000"/>
              </a:lnSpc>
              <a:spcBef>
                <a:spcPts val="360"/>
              </a:spcBef>
              <a:spcAft>
                <a:spcPts val="0"/>
              </a:spcAft>
              <a:buClr>
                <a:srgbClr val="FFFFFF"/>
              </a:buClr>
              <a:buSzPts val="1400"/>
              <a:buFont typeface="Source Sans Pro"/>
              <a:buNone/>
              <a:defRPr sz="1400" b="0" i="0" u="none" strike="noStrike" cap="none">
                <a:solidFill>
                  <a:srgbClr val="FFFFFF"/>
                </a:solidFill>
                <a:latin typeface="Source Sans Pro"/>
                <a:ea typeface="Source Sans Pro"/>
                <a:cs typeface="Source Sans Pro"/>
                <a:sym typeface="Source Sans Pro"/>
              </a:defRPr>
            </a:lvl1pPr>
            <a:lvl2pPr marL="914400" marR="0" lvl="1" indent="-381000" algn="l" rtl="0">
              <a:lnSpc>
                <a:spcPct val="100000"/>
              </a:lnSpc>
              <a:spcBef>
                <a:spcPts val="48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2pPr>
            <a:lvl3pPr marL="1371600" marR="0" lvl="2" indent="-381000" algn="l" rtl="0">
              <a:lnSpc>
                <a:spcPct val="100000"/>
              </a:lnSpc>
              <a:spcBef>
                <a:spcPts val="48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3pPr>
            <a:lvl4pPr marL="1828800" marR="0" lvl="3" indent="-381000" algn="l" rtl="0">
              <a:lnSpc>
                <a:spcPct val="100000"/>
              </a:lnSpc>
              <a:spcBef>
                <a:spcPts val="36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4pPr>
            <a:lvl5pPr marL="2286000" marR="0" lvl="4" indent="-381000" algn="l" rtl="0">
              <a:lnSpc>
                <a:spcPct val="100000"/>
              </a:lnSpc>
              <a:spcBef>
                <a:spcPts val="36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5pPr>
            <a:lvl6pPr marL="2743200" marR="0" lvl="5" indent="-381000" algn="l" rtl="0">
              <a:lnSpc>
                <a:spcPct val="100000"/>
              </a:lnSpc>
              <a:spcBef>
                <a:spcPts val="36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6pPr>
            <a:lvl7pPr marL="3200400" marR="0" lvl="6" indent="-381000" algn="l" rtl="0">
              <a:lnSpc>
                <a:spcPct val="100000"/>
              </a:lnSpc>
              <a:spcBef>
                <a:spcPts val="36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7pPr>
            <a:lvl8pPr marL="3657600" marR="0" lvl="7" indent="-381000" algn="l" rtl="0">
              <a:lnSpc>
                <a:spcPct val="100000"/>
              </a:lnSpc>
              <a:spcBef>
                <a:spcPts val="36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8pPr>
            <a:lvl9pPr marL="4114800" marR="0" lvl="8" indent="-381000" algn="l" rtl="0">
              <a:lnSpc>
                <a:spcPct val="100000"/>
              </a:lnSpc>
              <a:spcBef>
                <a:spcPts val="36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9pPr>
          </a:lstStyle>
          <a:p>
            <a:endParaRPr/>
          </a:p>
        </p:txBody>
      </p:sp>
      <p:sp>
        <p:nvSpPr>
          <p:cNvPr id="69" name="Shape 69"/>
          <p:cNvSpPr txBox="1">
            <a:spLocks noGrp="1"/>
          </p:cNvSpPr>
          <p:nvPr>
            <p:ph type="sldNum" idx="12"/>
          </p:nvPr>
        </p:nvSpPr>
        <p:spPr>
          <a:xfrm>
            <a:off x="7842625" y="648725"/>
            <a:ext cx="548700" cy="414599"/>
          </a:xfrm>
          <a:prstGeom prst="rect">
            <a:avLst/>
          </a:prstGeom>
          <a:noFill/>
          <a:ln>
            <a:noFill/>
          </a:ln>
        </p:spPr>
        <p:txBody>
          <a:bodyPr spcFirstLastPara="1" wrap="square" lIns="91425" tIns="91425" rIns="91425" bIns="91425" anchor="b" anchorCtr="0">
            <a:noAutofit/>
          </a:bodyPr>
          <a:lstStyle>
            <a:lvl1pPr marL="0" marR="0" lvl="0" indent="0" algn="l" rtl="0">
              <a:lnSpc>
                <a:spcPct val="100000"/>
              </a:lnSpc>
              <a:spcBef>
                <a:spcPts val="0"/>
              </a:spcBef>
              <a:spcAft>
                <a:spcPts val="0"/>
              </a:spcAft>
              <a:buClr>
                <a:srgbClr val="00BEF2"/>
              </a:buClr>
              <a:buSzPts val="1400"/>
              <a:buFont typeface="Arial"/>
              <a:buNone/>
              <a:defRPr sz="1400" b="0" i="0" u="none" strike="noStrike" cap="none">
                <a:solidFill>
                  <a:srgbClr val="00BEF2"/>
                </a:solidFill>
                <a:latin typeface="Arial"/>
                <a:ea typeface="Arial"/>
                <a:cs typeface="Arial"/>
                <a:sym typeface="Arial"/>
              </a:defRPr>
            </a:lvl1pPr>
            <a:lvl2pPr marL="0" marR="0" lvl="1" indent="0" algn="l" rtl="0">
              <a:lnSpc>
                <a:spcPct val="100000"/>
              </a:lnSpc>
              <a:spcBef>
                <a:spcPts val="0"/>
              </a:spcBef>
              <a:spcAft>
                <a:spcPts val="0"/>
              </a:spcAft>
              <a:buClr>
                <a:srgbClr val="00BEF2"/>
              </a:buClr>
              <a:buSzPts val="1400"/>
              <a:buFont typeface="Arial"/>
              <a:buNone/>
              <a:defRPr sz="1400" b="0" i="0" u="none" strike="noStrike" cap="none">
                <a:solidFill>
                  <a:srgbClr val="00BEF2"/>
                </a:solidFill>
                <a:latin typeface="Arial"/>
                <a:ea typeface="Arial"/>
                <a:cs typeface="Arial"/>
                <a:sym typeface="Arial"/>
              </a:defRPr>
            </a:lvl2pPr>
            <a:lvl3pPr marL="0" marR="0" lvl="2" indent="0" algn="l" rtl="0">
              <a:lnSpc>
                <a:spcPct val="100000"/>
              </a:lnSpc>
              <a:spcBef>
                <a:spcPts val="0"/>
              </a:spcBef>
              <a:spcAft>
                <a:spcPts val="0"/>
              </a:spcAft>
              <a:buClr>
                <a:srgbClr val="00BEF2"/>
              </a:buClr>
              <a:buSzPts val="1400"/>
              <a:buFont typeface="Arial"/>
              <a:buNone/>
              <a:defRPr sz="1400" b="0" i="0" u="none" strike="noStrike" cap="none">
                <a:solidFill>
                  <a:srgbClr val="00BEF2"/>
                </a:solidFill>
                <a:latin typeface="Arial"/>
                <a:ea typeface="Arial"/>
                <a:cs typeface="Arial"/>
                <a:sym typeface="Arial"/>
              </a:defRPr>
            </a:lvl3pPr>
            <a:lvl4pPr marL="0" marR="0" lvl="3" indent="0" algn="l" rtl="0">
              <a:lnSpc>
                <a:spcPct val="100000"/>
              </a:lnSpc>
              <a:spcBef>
                <a:spcPts val="0"/>
              </a:spcBef>
              <a:spcAft>
                <a:spcPts val="0"/>
              </a:spcAft>
              <a:buClr>
                <a:srgbClr val="00BEF2"/>
              </a:buClr>
              <a:buSzPts val="1400"/>
              <a:buFont typeface="Arial"/>
              <a:buNone/>
              <a:defRPr sz="1400" b="0" i="0" u="none" strike="noStrike" cap="none">
                <a:solidFill>
                  <a:srgbClr val="00BEF2"/>
                </a:solidFill>
                <a:latin typeface="Arial"/>
                <a:ea typeface="Arial"/>
                <a:cs typeface="Arial"/>
                <a:sym typeface="Arial"/>
              </a:defRPr>
            </a:lvl4pPr>
            <a:lvl5pPr marL="0" marR="0" lvl="4" indent="0" algn="l" rtl="0">
              <a:lnSpc>
                <a:spcPct val="100000"/>
              </a:lnSpc>
              <a:spcBef>
                <a:spcPts val="0"/>
              </a:spcBef>
              <a:spcAft>
                <a:spcPts val="0"/>
              </a:spcAft>
              <a:buClr>
                <a:srgbClr val="00BEF2"/>
              </a:buClr>
              <a:buSzPts val="1400"/>
              <a:buFont typeface="Arial"/>
              <a:buNone/>
              <a:defRPr sz="1400" b="0" i="0" u="none" strike="noStrike" cap="none">
                <a:solidFill>
                  <a:srgbClr val="00BEF2"/>
                </a:solidFill>
                <a:latin typeface="Arial"/>
                <a:ea typeface="Arial"/>
                <a:cs typeface="Arial"/>
                <a:sym typeface="Arial"/>
              </a:defRPr>
            </a:lvl5pPr>
            <a:lvl6pPr marL="0" marR="0" lvl="5" indent="0" algn="l" rtl="0">
              <a:lnSpc>
                <a:spcPct val="100000"/>
              </a:lnSpc>
              <a:spcBef>
                <a:spcPts val="0"/>
              </a:spcBef>
              <a:spcAft>
                <a:spcPts val="0"/>
              </a:spcAft>
              <a:buClr>
                <a:srgbClr val="00BEF2"/>
              </a:buClr>
              <a:buSzPts val="1400"/>
              <a:buFont typeface="Arial"/>
              <a:buNone/>
              <a:defRPr sz="1400" b="0" i="0" u="none" strike="noStrike" cap="none">
                <a:solidFill>
                  <a:srgbClr val="00BEF2"/>
                </a:solidFill>
                <a:latin typeface="Arial"/>
                <a:ea typeface="Arial"/>
                <a:cs typeface="Arial"/>
                <a:sym typeface="Arial"/>
              </a:defRPr>
            </a:lvl6pPr>
            <a:lvl7pPr marL="0" marR="0" lvl="6" indent="0" algn="l" rtl="0">
              <a:lnSpc>
                <a:spcPct val="100000"/>
              </a:lnSpc>
              <a:spcBef>
                <a:spcPts val="0"/>
              </a:spcBef>
              <a:spcAft>
                <a:spcPts val="0"/>
              </a:spcAft>
              <a:buClr>
                <a:srgbClr val="00BEF2"/>
              </a:buClr>
              <a:buSzPts val="1400"/>
              <a:buFont typeface="Arial"/>
              <a:buNone/>
              <a:defRPr sz="1400" b="0" i="0" u="none" strike="noStrike" cap="none">
                <a:solidFill>
                  <a:srgbClr val="00BEF2"/>
                </a:solidFill>
                <a:latin typeface="Arial"/>
                <a:ea typeface="Arial"/>
                <a:cs typeface="Arial"/>
                <a:sym typeface="Arial"/>
              </a:defRPr>
            </a:lvl7pPr>
            <a:lvl8pPr marL="0" marR="0" lvl="7" indent="0" algn="l" rtl="0">
              <a:lnSpc>
                <a:spcPct val="100000"/>
              </a:lnSpc>
              <a:spcBef>
                <a:spcPts val="0"/>
              </a:spcBef>
              <a:spcAft>
                <a:spcPts val="0"/>
              </a:spcAft>
              <a:buClr>
                <a:srgbClr val="00BEF2"/>
              </a:buClr>
              <a:buSzPts val="1400"/>
              <a:buFont typeface="Arial"/>
              <a:buNone/>
              <a:defRPr sz="1400" b="0" i="0" u="none" strike="noStrike" cap="none">
                <a:solidFill>
                  <a:srgbClr val="00BEF2"/>
                </a:solidFill>
                <a:latin typeface="Arial"/>
                <a:ea typeface="Arial"/>
                <a:cs typeface="Arial"/>
                <a:sym typeface="Arial"/>
              </a:defRPr>
            </a:lvl8pPr>
            <a:lvl9pPr marL="0" marR="0" lvl="8" indent="0" algn="l" rtl="0">
              <a:lnSpc>
                <a:spcPct val="100000"/>
              </a:lnSpc>
              <a:spcBef>
                <a:spcPts val="0"/>
              </a:spcBef>
              <a:spcAft>
                <a:spcPts val="0"/>
              </a:spcAft>
              <a:buClr>
                <a:srgbClr val="00BEF2"/>
              </a:buClr>
              <a:buSzPts val="1400"/>
              <a:buFont typeface="Arial"/>
              <a:buNone/>
              <a:defRPr sz="1400" b="0" i="0" u="none" strike="noStrike" cap="none">
                <a:solidFill>
                  <a:srgbClr val="00BEF2"/>
                </a:solidFill>
                <a:latin typeface="Arial"/>
                <a:ea typeface="Arial"/>
                <a:cs typeface="Arial"/>
                <a:sym typeface="Arial"/>
              </a:defRPr>
            </a:lvl9pPr>
          </a:lstStyle>
          <a:p>
            <a:pPr marL="0" lvl="0" indent="0">
              <a:spcBef>
                <a:spcPts val="0"/>
              </a:spcBef>
              <a:spcAft>
                <a:spcPts val="0"/>
              </a:spcAft>
              <a:buNone/>
            </a:pPr>
            <a:fld id="{00000000-1234-1234-1234-123412341234}" type="slidenum">
              <a:rPr lang="lt-LT"/>
              <a:t>‹#›</a:t>
            </a:fld>
            <a:endParaRPr/>
          </a:p>
        </p:txBody>
      </p:sp>
      <p:pic>
        <p:nvPicPr>
          <p:cNvPr id="70" name="Shape 70"/>
          <p:cNvPicPr preferRelativeResize="0"/>
          <p:nvPr/>
        </p:nvPicPr>
        <p:blipFill rotWithShape="1">
          <a:blip r:embed="rId3">
            <a:alphaModFix/>
          </a:blip>
          <a:srcRect/>
          <a:stretch/>
        </p:blipFill>
        <p:spPr>
          <a:xfrm>
            <a:off x="639847" y="704270"/>
            <a:ext cx="773318" cy="559677"/>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1"/>
        <p:cNvGrpSpPr/>
        <p:nvPr/>
      </p:nvGrpSpPr>
      <p:grpSpPr>
        <a:xfrm>
          <a:off x="0" y="0"/>
          <a:ext cx="0" cy="0"/>
          <a:chOff x="0" y="0"/>
          <a:chExt cx="0" cy="0"/>
        </a:xfrm>
      </p:grpSpPr>
      <p:sp>
        <p:nvSpPr>
          <p:cNvPr id="72" name="Shape 72"/>
          <p:cNvSpPr/>
          <p:nvPr/>
        </p:nvSpPr>
        <p:spPr>
          <a:xfrm>
            <a:off x="-25" y="0"/>
            <a:ext cx="9144000" cy="1312500"/>
          </a:xfrm>
          <a:prstGeom prst="rect">
            <a:avLst/>
          </a:prstGeom>
          <a:solidFill>
            <a:srgbClr val="00BE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3" name="Shape 73" descr="marco.png"/>
          <p:cNvPicPr preferRelativeResize="0"/>
          <p:nvPr/>
        </p:nvPicPr>
        <p:blipFill rotWithShape="1">
          <a:blip r:embed="rId2">
            <a:alphaModFix/>
          </a:blip>
          <a:srcRect/>
          <a:stretch/>
        </p:blipFill>
        <p:spPr>
          <a:xfrm>
            <a:off x="0" y="0"/>
            <a:ext cx="9070848" cy="5138356"/>
          </a:xfrm>
          <a:prstGeom prst="rect">
            <a:avLst/>
          </a:prstGeom>
          <a:noFill/>
          <a:ln>
            <a:noFill/>
          </a:ln>
        </p:spPr>
      </p:pic>
      <p:sp>
        <p:nvSpPr>
          <p:cNvPr id="74" name="Shape 74"/>
          <p:cNvSpPr txBox="1">
            <a:spLocks noGrp="1"/>
          </p:cNvSpPr>
          <p:nvPr>
            <p:ph type="sldNum" idx="12"/>
          </p:nvPr>
        </p:nvSpPr>
        <p:spPr>
          <a:xfrm>
            <a:off x="7766425" y="648725"/>
            <a:ext cx="548700" cy="671399"/>
          </a:xfrm>
          <a:prstGeom prst="rect">
            <a:avLst/>
          </a:prstGeom>
          <a:noFill/>
          <a:ln>
            <a:noFill/>
          </a:ln>
        </p:spPr>
        <p:txBody>
          <a:bodyPr spcFirstLastPara="1" wrap="square" lIns="91425" tIns="91425" rIns="91425" bIns="91425" anchor="b"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lt-LT"/>
              <a:t>‹#›</a:t>
            </a:fld>
            <a:endParaRPr/>
          </a:p>
        </p:txBody>
      </p:sp>
      <p:pic>
        <p:nvPicPr>
          <p:cNvPr id="75" name="Shape 75"/>
          <p:cNvPicPr preferRelativeResize="0"/>
          <p:nvPr/>
        </p:nvPicPr>
        <p:blipFill rotWithShape="1">
          <a:blip r:embed="rId3">
            <a:alphaModFix/>
          </a:blip>
          <a:srcRect/>
          <a:stretch/>
        </p:blipFill>
        <p:spPr>
          <a:xfrm>
            <a:off x="639847" y="704270"/>
            <a:ext cx="773317" cy="559677"/>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543878" y="648725"/>
            <a:ext cx="6597622" cy="6714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FFFFFF"/>
              </a:buClr>
              <a:buSzPts val="1400"/>
              <a:buFont typeface="Montserrat"/>
              <a:buNone/>
              <a:defRPr sz="1400" b="1" i="0" u="none" strike="noStrike" cap="none">
                <a:solidFill>
                  <a:srgbClr val="FFFFFF"/>
                </a:solidFill>
                <a:latin typeface="Montserrat"/>
                <a:ea typeface="Montserrat"/>
                <a:cs typeface="Montserrat"/>
                <a:sym typeface="Montserrat"/>
              </a:defRPr>
            </a:lvl1pPr>
            <a:lvl2pPr lvl="1" indent="0">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2pPr>
            <a:lvl3pPr lvl="2" indent="0">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3pPr>
            <a:lvl4pPr lvl="3" indent="0">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4pPr>
            <a:lvl5pPr lvl="4" indent="0">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5pPr>
            <a:lvl6pPr lvl="5" indent="0">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6pPr>
            <a:lvl7pPr lvl="6" indent="0">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7pPr>
            <a:lvl8pPr lvl="7" indent="0">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8pPr>
            <a:lvl9pPr lvl="8" indent="0">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9pPr>
          </a:lstStyle>
          <a:p>
            <a:endParaRPr/>
          </a:p>
        </p:txBody>
      </p:sp>
      <p:sp>
        <p:nvSpPr>
          <p:cNvPr id="7" name="Shape 7"/>
          <p:cNvSpPr txBox="1">
            <a:spLocks noGrp="1"/>
          </p:cNvSpPr>
          <p:nvPr>
            <p:ph type="body" idx="1"/>
          </p:nvPr>
        </p:nvSpPr>
        <p:spPr>
          <a:xfrm>
            <a:off x="1010200" y="1434950"/>
            <a:ext cx="7131300" cy="2780100"/>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60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1pPr>
            <a:lvl2pPr marL="914400" marR="0" lvl="1" indent="-381000" algn="l" rtl="0">
              <a:lnSpc>
                <a:spcPct val="100000"/>
              </a:lnSpc>
              <a:spcBef>
                <a:spcPts val="48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2pPr>
            <a:lvl3pPr marL="1371600" marR="0" lvl="2" indent="-381000" algn="l" rtl="0">
              <a:lnSpc>
                <a:spcPct val="100000"/>
              </a:lnSpc>
              <a:spcBef>
                <a:spcPts val="48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3pPr>
            <a:lvl4pPr marL="1828800" marR="0" lvl="3" indent="-381000" algn="l" rtl="0">
              <a:lnSpc>
                <a:spcPct val="100000"/>
              </a:lnSpc>
              <a:spcBef>
                <a:spcPts val="36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4pPr>
            <a:lvl5pPr marL="2286000" marR="0" lvl="4" indent="-381000" algn="l" rtl="0">
              <a:lnSpc>
                <a:spcPct val="100000"/>
              </a:lnSpc>
              <a:spcBef>
                <a:spcPts val="36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5pPr>
            <a:lvl6pPr marL="2743200" marR="0" lvl="5" indent="-381000" algn="l" rtl="0">
              <a:lnSpc>
                <a:spcPct val="100000"/>
              </a:lnSpc>
              <a:spcBef>
                <a:spcPts val="36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6pPr>
            <a:lvl7pPr marL="3200400" marR="0" lvl="6" indent="-381000" algn="l" rtl="0">
              <a:lnSpc>
                <a:spcPct val="100000"/>
              </a:lnSpc>
              <a:spcBef>
                <a:spcPts val="36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7pPr>
            <a:lvl8pPr marL="3657600" marR="0" lvl="7" indent="-381000" algn="l" rtl="0">
              <a:lnSpc>
                <a:spcPct val="100000"/>
              </a:lnSpc>
              <a:spcBef>
                <a:spcPts val="36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8pPr>
            <a:lvl9pPr marL="4114800" marR="0" lvl="8" indent="-381000" algn="l" rtl="0">
              <a:lnSpc>
                <a:spcPct val="100000"/>
              </a:lnSpc>
              <a:spcBef>
                <a:spcPts val="360"/>
              </a:spcBef>
              <a:spcAft>
                <a:spcPts val="0"/>
              </a:spcAft>
              <a:buClr>
                <a:srgbClr val="00BEF2"/>
              </a:buClr>
              <a:buSzPts val="2400"/>
              <a:buFont typeface="Source Sans Pro"/>
              <a:buChar char="■"/>
              <a:defRPr sz="2400" b="0" i="0" u="none" strike="noStrike" cap="none">
                <a:solidFill>
                  <a:srgbClr val="25516C"/>
                </a:solidFill>
                <a:latin typeface="Source Sans Pro"/>
                <a:ea typeface="Source Sans Pro"/>
                <a:cs typeface="Source Sans Pro"/>
                <a:sym typeface="Source Sans Pro"/>
              </a:defRPr>
            </a:lvl9pPr>
          </a:lstStyle>
          <a:p>
            <a:endParaRPr/>
          </a:p>
        </p:txBody>
      </p:sp>
      <p:sp>
        <p:nvSpPr>
          <p:cNvPr id="8" name="Shape 8"/>
          <p:cNvSpPr txBox="1">
            <a:spLocks noGrp="1"/>
          </p:cNvSpPr>
          <p:nvPr>
            <p:ph type="sldNum" idx="12"/>
          </p:nvPr>
        </p:nvSpPr>
        <p:spPr>
          <a:xfrm>
            <a:off x="7766425" y="648725"/>
            <a:ext cx="548700" cy="671399"/>
          </a:xfrm>
          <a:prstGeom prst="rect">
            <a:avLst/>
          </a:prstGeom>
          <a:noFill/>
          <a:ln>
            <a:noFill/>
          </a:ln>
        </p:spPr>
        <p:txBody>
          <a:bodyPr spcFirstLastPara="1" wrap="square" lIns="91425" tIns="91425" rIns="91425" bIns="91425" anchor="b" anchorCtr="0">
            <a:noAutofit/>
          </a:bodyPr>
          <a:lstStyle>
            <a:lvl1pPr marL="0" marR="0" lvl="0" indent="0" algn="r" rtl="0">
              <a:lnSpc>
                <a:spcPct val="100000"/>
              </a:lnSpc>
              <a:spcBef>
                <a:spcPts val="0"/>
              </a:spcBef>
              <a:spcAft>
                <a:spcPts val="0"/>
              </a:spcAft>
              <a:buClr>
                <a:srgbClr val="FFFFFF"/>
              </a:buClr>
              <a:buSzPts val="1200"/>
              <a:buFont typeface="Montserrat"/>
              <a:buNone/>
              <a:defRPr sz="1200" b="0" i="0" u="none" strike="noStrike" cap="none">
                <a:solidFill>
                  <a:srgbClr val="FFFFFF"/>
                </a:solidFill>
                <a:latin typeface="Montserrat"/>
                <a:ea typeface="Montserrat"/>
                <a:cs typeface="Montserrat"/>
                <a:sym typeface="Montserrat"/>
              </a:defRPr>
            </a:lvl1pPr>
            <a:lvl2pPr marL="0" marR="0" lvl="1" indent="0" algn="r" rtl="0">
              <a:lnSpc>
                <a:spcPct val="100000"/>
              </a:lnSpc>
              <a:spcBef>
                <a:spcPts val="0"/>
              </a:spcBef>
              <a:spcAft>
                <a:spcPts val="0"/>
              </a:spcAft>
              <a:buClr>
                <a:srgbClr val="FFFFFF"/>
              </a:buClr>
              <a:buSzPts val="1200"/>
              <a:buFont typeface="Montserrat"/>
              <a:buNone/>
              <a:defRPr sz="1200" b="0" i="0" u="none" strike="noStrike" cap="none">
                <a:solidFill>
                  <a:srgbClr val="FFFFFF"/>
                </a:solidFill>
                <a:latin typeface="Montserrat"/>
                <a:ea typeface="Montserrat"/>
                <a:cs typeface="Montserrat"/>
                <a:sym typeface="Montserrat"/>
              </a:defRPr>
            </a:lvl2pPr>
            <a:lvl3pPr marL="0" marR="0" lvl="2" indent="0" algn="r" rtl="0">
              <a:lnSpc>
                <a:spcPct val="100000"/>
              </a:lnSpc>
              <a:spcBef>
                <a:spcPts val="0"/>
              </a:spcBef>
              <a:spcAft>
                <a:spcPts val="0"/>
              </a:spcAft>
              <a:buClr>
                <a:srgbClr val="FFFFFF"/>
              </a:buClr>
              <a:buSzPts val="1200"/>
              <a:buFont typeface="Montserrat"/>
              <a:buNone/>
              <a:defRPr sz="1200" b="0" i="0" u="none" strike="noStrike" cap="none">
                <a:solidFill>
                  <a:srgbClr val="FFFFFF"/>
                </a:solidFill>
                <a:latin typeface="Montserrat"/>
                <a:ea typeface="Montserrat"/>
                <a:cs typeface="Montserrat"/>
                <a:sym typeface="Montserrat"/>
              </a:defRPr>
            </a:lvl3pPr>
            <a:lvl4pPr marL="0" marR="0" lvl="3" indent="0" algn="r" rtl="0">
              <a:lnSpc>
                <a:spcPct val="100000"/>
              </a:lnSpc>
              <a:spcBef>
                <a:spcPts val="0"/>
              </a:spcBef>
              <a:spcAft>
                <a:spcPts val="0"/>
              </a:spcAft>
              <a:buClr>
                <a:srgbClr val="FFFFFF"/>
              </a:buClr>
              <a:buSzPts val="1200"/>
              <a:buFont typeface="Montserrat"/>
              <a:buNone/>
              <a:defRPr sz="1200" b="0" i="0" u="none" strike="noStrike" cap="none">
                <a:solidFill>
                  <a:srgbClr val="FFFFFF"/>
                </a:solidFill>
                <a:latin typeface="Montserrat"/>
                <a:ea typeface="Montserrat"/>
                <a:cs typeface="Montserrat"/>
                <a:sym typeface="Montserrat"/>
              </a:defRPr>
            </a:lvl4pPr>
            <a:lvl5pPr marL="0" marR="0" lvl="4" indent="0" algn="r" rtl="0">
              <a:lnSpc>
                <a:spcPct val="100000"/>
              </a:lnSpc>
              <a:spcBef>
                <a:spcPts val="0"/>
              </a:spcBef>
              <a:spcAft>
                <a:spcPts val="0"/>
              </a:spcAft>
              <a:buClr>
                <a:srgbClr val="FFFFFF"/>
              </a:buClr>
              <a:buSzPts val="1200"/>
              <a:buFont typeface="Montserrat"/>
              <a:buNone/>
              <a:defRPr sz="1200" b="0" i="0" u="none" strike="noStrike" cap="none">
                <a:solidFill>
                  <a:srgbClr val="FFFFFF"/>
                </a:solidFill>
                <a:latin typeface="Montserrat"/>
                <a:ea typeface="Montserrat"/>
                <a:cs typeface="Montserrat"/>
                <a:sym typeface="Montserrat"/>
              </a:defRPr>
            </a:lvl5pPr>
            <a:lvl6pPr marL="0" marR="0" lvl="5" indent="0" algn="r" rtl="0">
              <a:lnSpc>
                <a:spcPct val="100000"/>
              </a:lnSpc>
              <a:spcBef>
                <a:spcPts val="0"/>
              </a:spcBef>
              <a:spcAft>
                <a:spcPts val="0"/>
              </a:spcAft>
              <a:buClr>
                <a:srgbClr val="FFFFFF"/>
              </a:buClr>
              <a:buSzPts val="1200"/>
              <a:buFont typeface="Montserrat"/>
              <a:buNone/>
              <a:defRPr sz="1200" b="0" i="0" u="none" strike="noStrike" cap="none">
                <a:solidFill>
                  <a:srgbClr val="FFFFFF"/>
                </a:solidFill>
                <a:latin typeface="Montserrat"/>
                <a:ea typeface="Montserrat"/>
                <a:cs typeface="Montserrat"/>
                <a:sym typeface="Montserrat"/>
              </a:defRPr>
            </a:lvl6pPr>
            <a:lvl7pPr marL="0" marR="0" lvl="6" indent="0" algn="r" rtl="0">
              <a:lnSpc>
                <a:spcPct val="100000"/>
              </a:lnSpc>
              <a:spcBef>
                <a:spcPts val="0"/>
              </a:spcBef>
              <a:spcAft>
                <a:spcPts val="0"/>
              </a:spcAft>
              <a:buClr>
                <a:srgbClr val="FFFFFF"/>
              </a:buClr>
              <a:buSzPts val="1200"/>
              <a:buFont typeface="Montserrat"/>
              <a:buNone/>
              <a:defRPr sz="1200" b="0" i="0" u="none" strike="noStrike" cap="none">
                <a:solidFill>
                  <a:srgbClr val="FFFFFF"/>
                </a:solidFill>
                <a:latin typeface="Montserrat"/>
                <a:ea typeface="Montserrat"/>
                <a:cs typeface="Montserrat"/>
                <a:sym typeface="Montserrat"/>
              </a:defRPr>
            </a:lvl7pPr>
            <a:lvl8pPr marL="0" marR="0" lvl="7" indent="0" algn="r" rtl="0">
              <a:lnSpc>
                <a:spcPct val="100000"/>
              </a:lnSpc>
              <a:spcBef>
                <a:spcPts val="0"/>
              </a:spcBef>
              <a:spcAft>
                <a:spcPts val="0"/>
              </a:spcAft>
              <a:buClr>
                <a:srgbClr val="FFFFFF"/>
              </a:buClr>
              <a:buSzPts val="1200"/>
              <a:buFont typeface="Montserrat"/>
              <a:buNone/>
              <a:defRPr sz="1200" b="0" i="0" u="none" strike="noStrike" cap="none">
                <a:solidFill>
                  <a:srgbClr val="FFFFFF"/>
                </a:solidFill>
                <a:latin typeface="Montserrat"/>
                <a:ea typeface="Montserrat"/>
                <a:cs typeface="Montserrat"/>
                <a:sym typeface="Montserrat"/>
              </a:defRPr>
            </a:lvl8pPr>
            <a:lvl9pPr marL="0" marR="0" lvl="8" indent="0" algn="r" rtl="0">
              <a:lnSpc>
                <a:spcPct val="100000"/>
              </a:lnSpc>
              <a:spcBef>
                <a:spcPts val="0"/>
              </a:spcBef>
              <a:spcAft>
                <a:spcPts val="0"/>
              </a:spcAft>
              <a:buClr>
                <a:srgbClr val="FFFFFF"/>
              </a:buClr>
              <a:buSzPts val="1200"/>
              <a:buFont typeface="Montserrat"/>
              <a:buNone/>
              <a:defRPr sz="1200" b="0" i="0" u="none" strike="noStrike" cap="none">
                <a:solidFill>
                  <a:srgbClr val="FFFFFF"/>
                </a:solidFill>
                <a:latin typeface="Montserrat"/>
                <a:ea typeface="Montserrat"/>
                <a:cs typeface="Montserrat"/>
                <a:sym typeface="Montserrat"/>
              </a:defRPr>
            </a:lvl9pPr>
          </a:lstStyle>
          <a:p>
            <a:pPr marL="0" lvl="0" indent="0">
              <a:spcBef>
                <a:spcPts val="0"/>
              </a:spcBef>
              <a:spcAft>
                <a:spcPts val="0"/>
              </a:spcAft>
              <a:buNone/>
            </a:pPr>
            <a:fld id="{00000000-1234-1234-1234-123412341234}" type="slidenum">
              <a:rPr lang="lt-LT"/>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ctrTitle"/>
          </p:nvPr>
        </p:nvSpPr>
        <p:spPr>
          <a:xfrm>
            <a:off x="1139200" y="645550"/>
            <a:ext cx="6865800" cy="1926300"/>
          </a:xfrm>
          <a:prstGeom prst="rect">
            <a:avLst/>
          </a:prstGeom>
          <a:noFill/>
          <a:ln>
            <a:noFill/>
          </a:ln>
        </p:spPr>
        <p:txBody>
          <a:bodyPr spcFirstLastPara="1" wrap="square" lIns="91425" tIns="91425" rIns="91425" bIns="91425" anchor="b" anchorCtr="0">
            <a:noAutofit/>
          </a:bodyPr>
          <a:lstStyle/>
          <a:p>
            <a:pPr lvl="0" algn="ctr"/>
            <a:r>
              <a:rPr lang="lt-LT" dirty="0"/>
              <a:t>Sąsajos ir paveldėjimai</a:t>
            </a:r>
            <a:endParaRPr sz="3600" b="1" i="0" u="none" strike="noStrike" cap="none" dirty="0">
              <a:solidFill>
                <a:srgbClr val="FFFFFF"/>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1470990" y="648725"/>
            <a:ext cx="6187109" cy="671400"/>
          </a:xfrm>
          <a:prstGeom prst="rect">
            <a:avLst/>
          </a:prstGeom>
          <a:noFill/>
          <a:ln>
            <a:noFill/>
          </a:ln>
        </p:spPr>
        <p:txBody>
          <a:bodyPr spcFirstLastPara="1" wrap="square" lIns="91425" tIns="91425" rIns="91425" bIns="91425" anchor="b" anchorCtr="0">
            <a:noAutofit/>
          </a:bodyPr>
          <a:lstStyle/>
          <a:p>
            <a:pPr lvl="0" algn="ctr">
              <a:buSzPts val="2400"/>
            </a:pPr>
            <a:r>
              <a:rPr lang="lt-LT" sz="2400" dirty="0" err="1"/>
              <a:t>Casting</a:t>
            </a:r>
            <a:endParaRPr sz="1400" b="1" i="0" u="none" strike="noStrike" cap="none" dirty="0">
              <a:solidFill>
                <a:srgbClr val="FFFFFF"/>
              </a:solidFill>
              <a:latin typeface="Montserrat"/>
              <a:ea typeface="Montserrat"/>
              <a:cs typeface="Montserrat"/>
              <a:sym typeface="Montserrat"/>
            </a:endParaRPr>
          </a:p>
        </p:txBody>
      </p:sp>
      <p:sp>
        <p:nvSpPr>
          <p:cNvPr id="128" name="Shape 128"/>
          <p:cNvSpPr txBox="1">
            <a:spLocks noGrp="1"/>
          </p:cNvSpPr>
          <p:nvPr>
            <p:ph type="body" idx="1"/>
          </p:nvPr>
        </p:nvSpPr>
        <p:spPr>
          <a:xfrm>
            <a:off x="874059" y="1450325"/>
            <a:ext cx="7469841" cy="2880600"/>
          </a:xfrm>
          <a:prstGeom prst="rect">
            <a:avLst/>
          </a:prstGeom>
          <a:noFill/>
          <a:ln>
            <a:noFill/>
          </a:ln>
        </p:spPr>
        <p:txBody>
          <a:bodyPr spcFirstLastPara="1" wrap="square" lIns="91425" tIns="91425" rIns="91425" bIns="91425" anchor="ctr" anchorCtr="0">
            <a:noAutofit/>
          </a:bodyPr>
          <a:lstStyle/>
          <a:p>
            <a:pPr marL="800100" indent="0">
              <a:buNone/>
            </a:pPr>
            <a:r>
              <a:rPr lang="lt-LT" sz="2000" dirty="0">
                <a:solidFill>
                  <a:srgbClr val="00B0F0"/>
                </a:solidFill>
              </a:rPr>
              <a:t>Klasė </a:t>
            </a:r>
            <a:r>
              <a:rPr lang="lt-LT" sz="2000" dirty="0" err="1">
                <a:solidFill>
                  <a:srgbClr val="00B0F0"/>
                </a:solidFill>
              </a:rPr>
              <a:t>TemperatureSensor</a:t>
            </a:r>
            <a:r>
              <a:rPr lang="lt-LT" sz="2000" dirty="0">
                <a:solidFill>
                  <a:srgbClr val="00B0F0"/>
                </a:solidFill>
              </a:rPr>
              <a:t> kuri paveldi klasę </a:t>
            </a:r>
            <a:r>
              <a:rPr lang="lt-LT" sz="2000" b="1" dirty="0" err="1">
                <a:solidFill>
                  <a:srgbClr val="00B0F0"/>
                </a:solidFill>
              </a:rPr>
              <a:t>Sensor</a:t>
            </a:r>
            <a:r>
              <a:rPr lang="lt-LT" sz="2000" dirty="0">
                <a:solidFill>
                  <a:srgbClr val="00B0F0"/>
                </a:solidFill>
              </a:rPr>
              <a:t> gali būti priskirta </a:t>
            </a:r>
            <a:r>
              <a:rPr lang="lt-LT" sz="2000" b="1" dirty="0" err="1">
                <a:solidFill>
                  <a:srgbClr val="00B0F0"/>
                </a:solidFill>
              </a:rPr>
              <a:t>TemperatureSensor</a:t>
            </a:r>
            <a:r>
              <a:rPr lang="lt-LT" sz="2000" dirty="0">
                <a:solidFill>
                  <a:srgbClr val="00B0F0"/>
                </a:solidFill>
              </a:rPr>
              <a:t>, </a:t>
            </a:r>
            <a:r>
              <a:rPr lang="lt-LT" sz="2000" b="1" dirty="0" err="1">
                <a:solidFill>
                  <a:srgbClr val="00B0F0"/>
                </a:solidFill>
              </a:rPr>
              <a:t>Sensor</a:t>
            </a:r>
            <a:r>
              <a:rPr lang="lt-LT" sz="2000" dirty="0">
                <a:solidFill>
                  <a:srgbClr val="00B0F0"/>
                </a:solidFill>
              </a:rPr>
              <a:t>, </a:t>
            </a:r>
            <a:r>
              <a:rPr lang="lt-LT" sz="2000" b="1" dirty="0" err="1">
                <a:solidFill>
                  <a:srgbClr val="00B0F0"/>
                </a:solidFill>
              </a:rPr>
              <a:t>Object</a:t>
            </a:r>
            <a:r>
              <a:rPr lang="lt-LT" sz="2000" dirty="0">
                <a:solidFill>
                  <a:srgbClr val="00B0F0"/>
                </a:solidFill>
              </a:rPr>
              <a:t> tipo kintamiesiems. </a:t>
            </a:r>
          </a:p>
          <a:p>
            <a:pPr marL="800100" indent="0">
              <a:buNone/>
            </a:pPr>
            <a:r>
              <a:rPr lang="lt-LT" sz="2000" dirty="0">
                <a:solidFill>
                  <a:srgbClr val="00B0F0"/>
                </a:solidFill>
              </a:rPr>
              <a:t>Visų šių teiginių sintaksė yra teisinga:</a:t>
            </a:r>
          </a:p>
          <a:p>
            <a:pPr marL="800100" indent="0">
              <a:buNone/>
            </a:pPr>
            <a:endParaRPr lang="lt-LT" sz="1800" i="1" dirty="0">
              <a:solidFill>
                <a:srgbClr val="00B0F0"/>
              </a:solidFill>
            </a:endParaRPr>
          </a:p>
          <a:p>
            <a:pPr marL="800100" indent="0">
              <a:buNone/>
            </a:pPr>
            <a:endParaRPr lang="lt-LT" sz="1800" i="1" dirty="0">
              <a:solidFill>
                <a:srgbClr val="00B0F0"/>
              </a:solidFill>
            </a:endParaRPr>
          </a:p>
          <a:p>
            <a:pPr marL="800100" indent="0">
              <a:buNone/>
            </a:pPr>
            <a:endParaRPr lang="lt-LT" sz="1800" i="1" dirty="0">
              <a:solidFill>
                <a:srgbClr val="00B0F0"/>
              </a:solidFill>
            </a:endParaRPr>
          </a:p>
          <a:p>
            <a:pPr marL="800100" indent="0">
              <a:buNone/>
            </a:pPr>
            <a:endParaRPr lang="lt-LT" sz="1800" i="1" dirty="0">
              <a:solidFill>
                <a:srgbClr val="00B0F0"/>
              </a:solidFill>
            </a:endParaRPr>
          </a:p>
        </p:txBody>
      </p:sp>
      <p:pic>
        <p:nvPicPr>
          <p:cNvPr id="4" name="Picture 3">
            <a:extLst>
              <a:ext uri="{FF2B5EF4-FFF2-40B4-BE49-F238E27FC236}">
                <a16:creationId xmlns:a16="http://schemas.microsoft.com/office/drawing/2014/main" id="{711683C3-048B-4F3A-9712-4B89ED42AF82}"/>
              </a:ext>
            </a:extLst>
          </p:cNvPr>
          <p:cNvPicPr>
            <a:picLocks noChangeAspect="1"/>
          </p:cNvPicPr>
          <p:nvPr/>
        </p:nvPicPr>
        <p:blipFill>
          <a:blip r:embed="rId3"/>
          <a:stretch>
            <a:fillRect/>
          </a:stretch>
        </p:blipFill>
        <p:spPr>
          <a:xfrm>
            <a:off x="1707775" y="3075866"/>
            <a:ext cx="6454589" cy="1255059"/>
          </a:xfrm>
          <a:prstGeom prst="rect">
            <a:avLst/>
          </a:prstGeom>
        </p:spPr>
      </p:pic>
    </p:spTree>
    <p:extLst>
      <p:ext uri="{BB962C8B-B14F-4D97-AF65-F5344CB8AC3E}">
        <p14:creationId xmlns:p14="http://schemas.microsoft.com/office/powerpoint/2010/main" val="70353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1470990" y="648725"/>
            <a:ext cx="6187109" cy="671400"/>
          </a:xfrm>
          <a:prstGeom prst="rect">
            <a:avLst/>
          </a:prstGeom>
          <a:noFill/>
          <a:ln>
            <a:noFill/>
          </a:ln>
        </p:spPr>
        <p:txBody>
          <a:bodyPr spcFirstLastPara="1" wrap="square" lIns="91425" tIns="91425" rIns="91425" bIns="91425" anchor="b" anchorCtr="0">
            <a:noAutofit/>
          </a:bodyPr>
          <a:lstStyle/>
          <a:p>
            <a:pPr lvl="0" algn="ctr">
              <a:buSzPts val="2400"/>
            </a:pPr>
            <a:r>
              <a:rPr lang="lt-LT" sz="2400" dirty="0" err="1"/>
              <a:t>Casting</a:t>
            </a:r>
            <a:endParaRPr sz="1400" b="1" i="0" u="none" strike="noStrike" cap="none" dirty="0">
              <a:solidFill>
                <a:srgbClr val="FFFFFF"/>
              </a:solidFill>
              <a:latin typeface="Montserrat"/>
              <a:ea typeface="Montserrat"/>
              <a:cs typeface="Montserrat"/>
              <a:sym typeface="Montserrat"/>
            </a:endParaRPr>
          </a:p>
        </p:txBody>
      </p:sp>
      <p:sp>
        <p:nvSpPr>
          <p:cNvPr id="128" name="Shape 128"/>
          <p:cNvSpPr txBox="1">
            <a:spLocks noGrp="1"/>
          </p:cNvSpPr>
          <p:nvPr>
            <p:ph type="body" idx="1"/>
          </p:nvPr>
        </p:nvSpPr>
        <p:spPr>
          <a:xfrm>
            <a:off x="874059" y="1450325"/>
            <a:ext cx="7469841" cy="2880600"/>
          </a:xfrm>
          <a:prstGeom prst="rect">
            <a:avLst/>
          </a:prstGeom>
          <a:noFill/>
          <a:ln>
            <a:noFill/>
          </a:ln>
        </p:spPr>
        <p:txBody>
          <a:bodyPr spcFirstLastPara="1" wrap="square" lIns="91425" tIns="91425" rIns="91425" bIns="91425" anchor="ctr" anchorCtr="0">
            <a:noAutofit/>
          </a:bodyPr>
          <a:lstStyle/>
          <a:p>
            <a:pPr marL="800100" indent="0">
              <a:buNone/>
            </a:pPr>
            <a:r>
              <a:rPr lang="lt-LT" dirty="0">
                <a:solidFill>
                  <a:srgbClr val="00B0F0"/>
                </a:solidFill>
              </a:rPr>
              <a:t>Klasės tipo keitimas į jos tėvinių objektų tipą vadinamas </a:t>
            </a:r>
            <a:r>
              <a:rPr lang="lt-LT" b="1" i="1" dirty="0" err="1">
                <a:solidFill>
                  <a:srgbClr val="00B0F0"/>
                </a:solidFill>
              </a:rPr>
              <a:t>upcast‘inimu</a:t>
            </a:r>
            <a:r>
              <a:rPr lang="lt-LT" dirty="0">
                <a:solidFill>
                  <a:srgbClr val="00B0F0"/>
                </a:solidFill>
              </a:rPr>
              <a:t>. </a:t>
            </a:r>
          </a:p>
          <a:p>
            <a:pPr marL="800100" indent="0">
              <a:buNone/>
            </a:pPr>
            <a:r>
              <a:rPr lang="lt-LT" b="1" i="1" dirty="0" err="1">
                <a:solidFill>
                  <a:srgbClr val="00B0F0"/>
                </a:solidFill>
              </a:rPr>
              <a:t>Upcast‘inus</a:t>
            </a:r>
            <a:r>
              <a:rPr lang="lt-LT" b="1" i="1" dirty="0">
                <a:solidFill>
                  <a:srgbClr val="00B0F0"/>
                </a:solidFill>
              </a:rPr>
              <a:t> </a:t>
            </a:r>
            <a:r>
              <a:rPr lang="lt-LT" dirty="0">
                <a:solidFill>
                  <a:srgbClr val="00B0F0"/>
                </a:solidFill>
              </a:rPr>
              <a:t>objektą į tėvinės klasės tipą, vaikinei klasei būdingi metodai tampa nematomi. </a:t>
            </a:r>
            <a:r>
              <a:rPr lang="lt-LT" b="1" i="1" dirty="0" err="1">
                <a:solidFill>
                  <a:srgbClr val="00B0F0"/>
                </a:solidFill>
              </a:rPr>
              <a:t>Upcast‘inimas</a:t>
            </a:r>
            <a:r>
              <a:rPr lang="lt-LT" b="1" i="1" dirty="0">
                <a:solidFill>
                  <a:srgbClr val="00B0F0"/>
                </a:solidFill>
              </a:rPr>
              <a:t> </a:t>
            </a:r>
            <a:r>
              <a:rPr lang="lt-LT" dirty="0">
                <a:solidFill>
                  <a:srgbClr val="00B0F0"/>
                </a:solidFill>
              </a:rPr>
              <a:t>vyksta automatiškai.</a:t>
            </a:r>
          </a:p>
        </p:txBody>
      </p:sp>
    </p:spTree>
    <p:extLst>
      <p:ext uri="{BB962C8B-B14F-4D97-AF65-F5344CB8AC3E}">
        <p14:creationId xmlns:p14="http://schemas.microsoft.com/office/powerpoint/2010/main" val="1140781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1470990" y="648725"/>
            <a:ext cx="6187109" cy="671400"/>
          </a:xfrm>
          <a:prstGeom prst="rect">
            <a:avLst/>
          </a:prstGeom>
          <a:noFill/>
          <a:ln>
            <a:noFill/>
          </a:ln>
        </p:spPr>
        <p:txBody>
          <a:bodyPr spcFirstLastPara="1" wrap="square" lIns="91425" tIns="91425" rIns="91425" bIns="91425" anchor="b" anchorCtr="0">
            <a:noAutofit/>
          </a:bodyPr>
          <a:lstStyle/>
          <a:p>
            <a:pPr lvl="0" algn="ctr">
              <a:buSzPts val="2400"/>
            </a:pPr>
            <a:r>
              <a:rPr lang="lt-LT" sz="2400" dirty="0" err="1"/>
              <a:t>Casting</a:t>
            </a:r>
            <a:endParaRPr sz="1400" b="1" i="0" u="none" strike="noStrike" cap="none" dirty="0">
              <a:solidFill>
                <a:srgbClr val="FFFFFF"/>
              </a:solidFill>
              <a:latin typeface="Montserrat"/>
              <a:ea typeface="Montserrat"/>
              <a:cs typeface="Montserrat"/>
              <a:sym typeface="Montserrat"/>
            </a:endParaRPr>
          </a:p>
        </p:txBody>
      </p:sp>
      <p:sp>
        <p:nvSpPr>
          <p:cNvPr id="128" name="Shape 128"/>
          <p:cNvSpPr txBox="1">
            <a:spLocks noGrp="1"/>
          </p:cNvSpPr>
          <p:nvPr>
            <p:ph type="body" idx="1"/>
          </p:nvPr>
        </p:nvSpPr>
        <p:spPr>
          <a:xfrm>
            <a:off x="874059" y="1450325"/>
            <a:ext cx="7469841" cy="2880600"/>
          </a:xfrm>
          <a:prstGeom prst="rect">
            <a:avLst/>
          </a:prstGeom>
          <a:noFill/>
          <a:ln>
            <a:noFill/>
          </a:ln>
        </p:spPr>
        <p:txBody>
          <a:bodyPr spcFirstLastPara="1" wrap="square" lIns="91425" tIns="91425" rIns="91425" bIns="91425" anchor="ctr" anchorCtr="0">
            <a:noAutofit/>
          </a:bodyPr>
          <a:lstStyle/>
          <a:p>
            <a:pPr marL="800100" indent="0">
              <a:buNone/>
            </a:pPr>
            <a:r>
              <a:rPr lang="lt-LT" dirty="0">
                <a:solidFill>
                  <a:srgbClr val="00B0F0"/>
                </a:solidFill>
              </a:rPr>
              <a:t>Tėvinius objektus galima </a:t>
            </a:r>
            <a:r>
              <a:rPr lang="lt-LT" b="1" i="1" dirty="0" err="1">
                <a:solidFill>
                  <a:srgbClr val="00B0F0"/>
                </a:solidFill>
              </a:rPr>
              <a:t>cast‘inti</a:t>
            </a:r>
            <a:r>
              <a:rPr lang="lt-LT" b="1" i="1" dirty="0">
                <a:solidFill>
                  <a:srgbClr val="00B0F0"/>
                </a:solidFill>
              </a:rPr>
              <a:t> </a:t>
            </a:r>
            <a:r>
              <a:rPr lang="lt-LT" dirty="0">
                <a:solidFill>
                  <a:srgbClr val="00B0F0"/>
                </a:solidFill>
              </a:rPr>
              <a:t>į vaikinės klasės tipus, tai vadinama </a:t>
            </a:r>
            <a:r>
              <a:rPr lang="lt-LT" b="1" i="1" dirty="0" err="1">
                <a:solidFill>
                  <a:srgbClr val="00B0F0"/>
                </a:solidFill>
              </a:rPr>
              <a:t>downcasting</a:t>
            </a:r>
            <a:r>
              <a:rPr lang="lt-LT" dirty="0">
                <a:solidFill>
                  <a:srgbClr val="00B0F0"/>
                </a:solidFill>
              </a:rPr>
              <a:t>. </a:t>
            </a:r>
            <a:r>
              <a:rPr lang="lt-LT" b="1" i="1" dirty="0" err="1">
                <a:solidFill>
                  <a:srgbClr val="00B0F0"/>
                </a:solidFill>
              </a:rPr>
              <a:t>Downcast‘inimas</a:t>
            </a:r>
            <a:r>
              <a:rPr lang="lt-LT" b="1" i="1" dirty="0">
                <a:solidFill>
                  <a:srgbClr val="00B0F0"/>
                </a:solidFill>
              </a:rPr>
              <a:t> </a:t>
            </a:r>
            <a:r>
              <a:rPr lang="lt-LT" dirty="0">
                <a:solidFill>
                  <a:srgbClr val="00B0F0"/>
                </a:solidFill>
              </a:rPr>
              <a:t>nevyksta automatiškai, tam reikia specifiškai nurodyti </a:t>
            </a:r>
            <a:r>
              <a:rPr lang="lt-LT" b="1" i="1" dirty="0" err="1">
                <a:solidFill>
                  <a:srgbClr val="00B0F0"/>
                </a:solidFill>
              </a:rPr>
              <a:t>cast‘inimo</a:t>
            </a:r>
            <a:r>
              <a:rPr lang="lt-LT" b="1" i="1" dirty="0">
                <a:solidFill>
                  <a:srgbClr val="00B0F0"/>
                </a:solidFill>
              </a:rPr>
              <a:t> </a:t>
            </a:r>
            <a:r>
              <a:rPr lang="lt-LT" dirty="0">
                <a:solidFill>
                  <a:srgbClr val="00B0F0"/>
                </a:solidFill>
              </a:rPr>
              <a:t>operatorių</a:t>
            </a:r>
          </a:p>
        </p:txBody>
      </p:sp>
    </p:spTree>
    <p:extLst>
      <p:ext uri="{BB962C8B-B14F-4D97-AF65-F5344CB8AC3E}">
        <p14:creationId xmlns:p14="http://schemas.microsoft.com/office/powerpoint/2010/main" val="857758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1470990" y="648725"/>
            <a:ext cx="6187109" cy="671400"/>
          </a:xfrm>
          <a:prstGeom prst="rect">
            <a:avLst/>
          </a:prstGeom>
          <a:noFill/>
          <a:ln>
            <a:noFill/>
          </a:ln>
        </p:spPr>
        <p:txBody>
          <a:bodyPr spcFirstLastPara="1" wrap="square" lIns="91425" tIns="91425" rIns="91425" bIns="91425" anchor="b" anchorCtr="0">
            <a:noAutofit/>
          </a:bodyPr>
          <a:lstStyle/>
          <a:p>
            <a:pPr lvl="0" algn="ctr">
              <a:buSzPts val="2400"/>
            </a:pPr>
            <a:r>
              <a:rPr lang="lt-LT" sz="2400" dirty="0" err="1"/>
              <a:t>Casting</a:t>
            </a:r>
            <a:endParaRPr sz="1400" b="1" i="0" u="none" strike="noStrike" cap="none" dirty="0">
              <a:solidFill>
                <a:srgbClr val="FFFFFF"/>
              </a:solidFill>
              <a:latin typeface="Montserrat"/>
              <a:ea typeface="Montserrat"/>
              <a:cs typeface="Montserrat"/>
              <a:sym typeface="Montserrat"/>
            </a:endParaRPr>
          </a:p>
        </p:txBody>
      </p:sp>
      <p:sp>
        <p:nvSpPr>
          <p:cNvPr id="128" name="Shape 128"/>
          <p:cNvSpPr txBox="1">
            <a:spLocks noGrp="1"/>
          </p:cNvSpPr>
          <p:nvPr>
            <p:ph type="body" idx="1"/>
          </p:nvPr>
        </p:nvSpPr>
        <p:spPr>
          <a:xfrm>
            <a:off x="625289" y="1450325"/>
            <a:ext cx="7718612" cy="2880600"/>
          </a:xfrm>
          <a:prstGeom prst="rect">
            <a:avLst/>
          </a:prstGeom>
          <a:noFill/>
          <a:ln>
            <a:noFill/>
          </a:ln>
        </p:spPr>
        <p:txBody>
          <a:bodyPr spcFirstLastPara="1" wrap="square" lIns="91425" tIns="91425" rIns="91425" bIns="91425" anchor="ctr" anchorCtr="0">
            <a:noAutofit/>
          </a:bodyPr>
          <a:lstStyle/>
          <a:p>
            <a:pPr marL="800100" indent="0">
              <a:buNone/>
            </a:pPr>
            <a:endParaRPr lang="lt-LT" i="1" dirty="0">
              <a:solidFill>
                <a:srgbClr val="00B0F0"/>
              </a:solidFill>
            </a:endParaRPr>
          </a:p>
          <a:p>
            <a:pPr marL="800100" indent="0">
              <a:buNone/>
            </a:pPr>
            <a:r>
              <a:rPr lang="lt-LT" b="1" i="1" dirty="0" err="1">
                <a:solidFill>
                  <a:srgbClr val="00B0F0"/>
                </a:solidFill>
              </a:rPr>
              <a:t>Downcast’inimas</a:t>
            </a:r>
            <a:r>
              <a:rPr lang="lt-LT" dirty="0">
                <a:solidFill>
                  <a:srgbClr val="00B0F0"/>
                </a:solidFill>
              </a:rPr>
              <a:t> - tiesiog nurodymas kompiliatoriui, kad tu žinai, koks iš tiesų yra objekto tipas veikimo (</a:t>
            </a:r>
            <a:r>
              <a:rPr lang="lt-LT" i="1" dirty="0" err="1">
                <a:solidFill>
                  <a:srgbClr val="00B0F0"/>
                </a:solidFill>
              </a:rPr>
              <a:t>runtime</a:t>
            </a:r>
            <a:r>
              <a:rPr lang="lt-LT" dirty="0">
                <a:solidFill>
                  <a:srgbClr val="00B0F0"/>
                </a:solidFill>
              </a:rPr>
              <a:t>) metu.</a:t>
            </a:r>
          </a:p>
          <a:p>
            <a:pPr marL="800100" indent="0">
              <a:buNone/>
            </a:pPr>
            <a:endParaRPr lang="lt-LT" sz="1800" i="1" dirty="0">
              <a:solidFill>
                <a:srgbClr val="00B0F0"/>
              </a:solidFill>
            </a:endParaRPr>
          </a:p>
          <a:p>
            <a:pPr marL="800100" indent="0">
              <a:buNone/>
            </a:pPr>
            <a:endParaRPr lang="lt-LT" sz="1800" i="1" dirty="0">
              <a:solidFill>
                <a:srgbClr val="00B0F0"/>
              </a:solidFill>
            </a:endParaRPr>
          </a:p>
          <a:p>
            <a:pPr marL="800100" indent="0">
              <a:buNone/>
            </a:pPr>
            <a:endParaRPr lang="lt-LT" sz="1800" i="1" dirty="0">
              <a:solidFill>
                <a:srgbClr val="00B0F0"/>
              </a:solidFill>
            </a:endParaRPr>
          </a:p>
          <a:p>
            <a:pPr marL="800100" indent="0">
              <a:buNone/>
            </a:pPr>
            <a:endParaRPr lang="lt-LT" sz="1800" i="1" dirty="0">
              <a:solidFill>
                <a:srgbClr val="00B0F0"/>
              </a:solidFill>
            </a:endParaRPr>
          </a:p>
          <a:p>
            <a:pPr marL="800100" indent="0">
              <a:buNone/>
            </a:pPr>
            <a:endParaRPr lang="lt-LT" sz="1800" i="1" dirty="0">
              <a:solidFill>
                <a:srgbClr val="00B0F0"/>
              </a:solidFill>
            </a:endParaRPr>
          </a:p>
        </p:txBody>
      </p:sp>
      <p:pic>
        <p:nvPicPr>
          <p:cNvPr id="2" name="Picture 1">
            <a:extLst>
              <a:ext uri="{FF2B5EF4-FFF2-40B4-BE49-F238E27FC236}">
                <a16:creationId xmlns:a16="http://schemas.microsoft.com/office/drawing/2014/main" id="{7013AB1D-C33A-4F75-9A74-3F67647AC1FC}"/>
              </a:ext>
            </a:extLst>
          </p:cNvPr>
          <p:cNvPicPr>
            <a:picLocks noChangeAspect="1"/>
          </p:cNvPicPr>
          <p:nvPr/>
        </p:nvPicPr>
        <p:blipFill>
          <a:blip r:embed="rId3"/>
          <a:stretch>
            <a:fillRect/>
          </a:stretch>
        </p:blipFill>
        <p:spPr>
          <a:xfrm>
            <a:off x="1470990" y="3052584"/>
            <a:ext cx="6669233" cy="1202714"/>
          </a:xfrm>
          <a:prstGeom prst="rect">
            <a:avLst/>
          </a:prstGeom>
        </p:spPr>
      </p:pic>
    </p:spTree>
    <p:extLst>
      <p:ext uri="{BB962C8B-B14F-4D97-AF65-F5344CB8AC3E}">
        <p14:creationId xmlns:p14="http://schemas.microsoft.com/office/powerpoint/2010/main" val="4112716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1470990" y="648725"/>
            <a:ext cx="6187109" cy="671400"/>
          </a:xfrm>
          <a:prstGeom prst="rect">
            <a:avLst/>
          </a:prstGeom>
          <a:noFill/>
          <a:ln>
            <a:noFill/>
          </a:ln>
        </p:spPr>
        <p:txBody>
          <a:bodyPr spcFirstLastPara="1" wrap="square" lIns="91425" tIns="91425" rIns="91425" bIns="91425" anchor="b" anchorCtr="0">
            <a:noAutofit/>
          </a:bodyPr>
          <a:lstStyle/>
          <a:p>
            <a:pPr lvl="0" algn="ctr">
              <a:buSzPts val="2400"/>
            </a:pPr>
            <a:r>
              <a:rPr lang="lt-LT" sz="2400" dirty="0" err="1"/>
              <a:t>Casting</a:t>
            </a:r>
            <a:endParaRPr sz="1400" b="1" i="0" u="none" strike="noStrike" cap="none" dirty="0">
              <a:solidFill>
                <a:srgbClr val="FFFFFF"/>
              </a:solidFill>
              <a:latin typeface="Montserrat"/>
              <a:ea typeface="Montserrat"/>
              <a:cs typeface="Montserrat"/>
              <a:sym typeface="Montserrat"/>
            </a:endParaRPr>
          </a:p>
        </p:txBody>
      </p:sp>
      <p:sp>
        <p:nvSpPr>
          <p:cNvPr id="128" name="Shape 128"/>
          <p:cNvSpPr txBox="1">
            <a:spLocks noGrp="1"/>
          </p:cNvSpPr>
          <p:nvPr>
            <p:ph type="body" idx="1"/>
          </p:nvPr>
        </p:nvSpPr>
        <p:spPr>
          <a:xfrm>
            <a:off x="625289" y="1450325"/>
            <a:ext cx="7718612" cy="2880600"/>
          </a:xfrm>
          <a:prstGeom prst="rect">
            <a:avLst/>
          </a:prstGeom>
          <a:noFill/>
          <a:ln>
            <a:noFill/>
          </a:ln>
        </p:spPr>
        <p:txBody>
          <a:bodyPr spcFirstLastPara="1" wrap="square" lIns="91425" tIns="91425" rIns="91425" bIns="91425" anchor="ctr" anchorCtr="0">
            <a:noAutofit/>
          </a:bodyPr>
          <a:lstStyle/>
          <a:p>
            <a:pPr marL="800100" indent="0">
              <a:buNone/>
            </a:pPr>
            <a:r>
              <a:rPr lang="lt-LT" b="1" i="1" dirty="0" err="1">
                <a:solidFill>
                  <a:srgbClr val="00B0F0"/>
                </a:solidFill>
              </a:rPr>
              <a:t>Downcast‘inti</a:t>
            </a:r>
            <a:r>
              <a:rPr lang="lt-LT" b="1" i="1" dirty="0">
                <a:solidFill>
                  <a:srgbClr val="00B0F0"/>
                </a:solidFill>
              </a:rPr>
              <a:t> </a:t>
            </a:r>
            <a:r>
              <a:rPr lang="lt-LT" dirty="0">
                <a:solidFill>
                  <a:srgbClr val="00B0F0"/>
                </a:solidFill>
              </a:rPr>
              <a:t>objektus reikėtų atsargiai, nes „neatspėjus“ objekto tipo programa pateikia </a:t>
            </a:r>
            <a:r>
              <a:rPr lang="lt-LT" b="1" i="1" dirty="0" err="1">
                <a:solidFill>
                  <a:srgbClr val="00B0F0"/>
                </a:solidFill>
              </a:rPr>
              <a:t>ClassCastException</a:t>
            </a:r>
            <a:endParaRPr lang="lt-LT" b="1" i="1" dirty="0">
              <a:solidFill>
                <a:srgbClr val="00B0F0"/>
              </a:solidFill>
            </a:endParaRPr>
          </a:p>
          <a:p>
            <a:pPr marL="800100" indent="0">
              <a:buNone/>
            </a:pPr>
            <a:endParaRPr lang="lt-LT" i="1" dirty="0">
              <a:solidFill>
                <a:srgbClr val="00B0F0"/>
              </a:solidFill>
            </a:endParaRPr>
          </a:p>
          <a:p>
            <a:pPr marL="800100" indent="0">
              <a:buNone/>
            </a:pPr>
            <a:endParaRPr lang="lt-LT" i="1" dirty="0">
              <a:solidFill>
                <a:srgbClr val="00B0F0"/>
              </a:solidFill>
            </a:endParaRPr>
          </a:p>
          <a:p>
            <a:pPr marL="800100" indent="0">
              <a:buNone/>
            </a:pPr>
            <a:endParaRPr lang="lt-LT" i="1" dirty="0">
              <a:solidFill>
                <a:srgbClr val="00B0F0"/>
              </a:solidFill>
            </a:endParaRPr>
          </a:p>
        </p:txBody>
      </p:sp>
      <p:pic>
        <p:nvPicPr>
          <p:cNvPr id="4" name="Picture 3">
            <a:extLst>
              <a:ext uri="{FF2B5EF4-FFF2-40B4-BE49-F238E27FC236}">
                <a16:creationId xmlns:a16="http://schemas.microsoft.com/office/drawing/2014/main" id="{BEE79099-655B-408A-8B47-7B8D762E2055}"/>
              </a:ext>
            </a:extLst>
          </p:cNvPr>
          <p:cNvPicPr>
            <a:picLocks noChangeAspect="1"/>
          </p:cNvPicPr>
          <p:nvPr/>
        </p:nvPicPr>
        <p:blipFill>
          <a:blip r:embed="rId3"/>
          <a:stretch>
            <a:fillRect/>
          </a:stretch>
        </p:blipFill>
        <p:spPr>
          <a:xfrm>
            <a:off x="1470990" y="2990142"/>
            <a:ext cx="5534928" cy="1077594"/>
          </a:xfrm>
          <a:prstGeom prst="rect">
            <a:avLst/>
          </a:prstGeom>
        </p:spPr>
      </p:pic>
    </p:spTree>
    <p:extLst>
      <p:ext uri="{BB962C8B-B14F-4D97-AF65-F5344CB8AC3E}">
        <p14:creationId xmlns:p14="http://schemas.microsoft.com/office/powerpoint/2010/main" val="3457491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1470990" y="648725"/>
            <a:ext cx="6187109" cy="671400"/>
          </a:xfrm>
          <a:prstGeom prst="rect">
            <a:avLst/>
          </a:prstGeom>
          <a:noFill/>
          <a:ln>
            <a:noFill/>
          </a:ln>
        </p:spPr>
        <p:txBody>
          <a:bodyPr spcFirstLastPara="1" wrap="square" lIns="91425" tIns="91425" rIns="91425" bIns="91425" anchor="b" anchorCtr="0">
            <a:noAutofit/>
          </a:bodyPr>
          <a:lstStyle/>
          <a:p>
            <a:pPr lvl="0" algn="ctr">
              <a:buSzPts val="2400"/>
            </a:pPr>
            <a:r>
              <a:rPr lang="lt-LT" sz="2400" dirty="0" err="1"/>
              <a:t>Casting</a:t>
            </a:r>
            <a:endParaRPr sz="1400" b="1" i="0" u="none" strike="noStrike" cap="none" dirty="0">
              <a:solidFill>
                <a:srgbClr val="FFFFFF"/>
              </a:solidFill>
              <a:latin typeface="Montserrat"/>
              <a:ea typeface="Montserrat"/>
              <a:cs typeface="Montserrat"/>
              <a:sym typeface="Montserrat"/>
            </a:endParaRPr>
          </a:p>
        </p:txBody>
      </p:sp>
      <p:sp>
        <p:nvSpPr>
          <p:cNvPr id="128" name="Shape 128"/>
          <p:cNvSpPr txBox="1">
            <a:spLocks noGrp="1"/>
          </p:cNvSpPr>
          <p:nvPr>
            <p:ph type="body" idx="1"/>
          </p:nvPr>
        </p:nvSpPr>
        <p:spPr>
          <a:xfrm>
            <a:off x="625289" y="1450325"/>
            <a:ext cx="7718612" cy="2880600"/>
          </a:xfrm>
          <a:prstGeom prst="rect">
            <a:avLst/>
          </a:prstGeom>
          <a:noFill/>
          <a:ln>
            <a:noFill/>
          </a:ln>
        </p:spPr>
        <p:txBody>
          <a:bodyPr spcFirstLastPara="1" wrap="square" lIns="91425" tIns="91425" rIns="91425" bIns="91425" anchor="ctr" anchorCtr="0">
            <a:noAutofit/>
          </a:bodyPr>
          <a:lstStyle/>
          <a:p>
            <a:pPr marL="800100" indent="0">
              <a:buNone/>
            </a:pPr>
            <a:r>
              <a:rPr lang="lt-LT" dirty="0" err="1">
                <a:solidFill>
                  <a:srgbClr val="00B0F0"/>
                </a:solidFill>
              </a:rPr>
              <a:t>Įšvengti</a:t>
            </a:r>
            <a:r>
              <a:rPr lang="lt-LT" dirty="0">
                <a:solidFill>
                  <a:srgbClr val="00B0F0"/>
                </a:solidFill>
              </a:rPr>
              <a:t> </a:t>
            </a:r>
            <a:r>
              <a:rPr lang="lt-LT" b="1" dirty="0" err="1">
                <a:solidFill>
                  <a:srgbClr val="00B0F0"/>
                </a:solidFill>
              </a:rPr>
              <a:t>ClassCastException</a:t>
            </a:r>
            <a:r>
              <a:rPr lang="lt-LT" dirty="0">
                <a:solidFill>
                  <a:srgbClr val="00B0F0"/>
                </a:solidFill>
              </a:rPr>
              <a:t> padeda operatorius </a:t>
            </a:r>
            <a:r>
              <a:rPr lang="lt-LT" b="1" i="1" dirty="0" err="1">
                <a:solidFill>
                  <a:srgbClr val="00B0F0"/>
                </a:solidFill>
              </a:rPr>
              <a:t>instanceOf</a:t>
            </a:r>
            <a:r>
              <a:rPr lang="lt-LT" dirty="0">
                <a:solidFill>
                  <a:srgbClr val="00B0F0"/>
                </a:solidFill>
              </a:rPr>
              <a:t>, naudojamas nusakyti objekto tipui</a:t>
            </a:r>
          </a:p>
          <a:p>
            <a:pPr marL="800100" indent="0">
              <a:buNone/>
            </a:pPr>
            <a:endParaRPr lang="lt-LT" dirty="0">
              <a:solidFill>
                <a:srgbClr val="00B0F0"/>
              </a:solidFill>
            </a:endParaRPr>
          </a:p>
          <a:p>
            <a:pPr marL="800100" indent="0">
              <a:buNone/>
            </a:pPr>
            <a:endParaRPr lang="lt-LT" dirty="0">
              <a:solidFill>
                <a:srgbClr val="00B0F0"/>
              </a:solidFill>
            </a:endParaRPr>
          </a:p>
        </p:txBody>
      </p:sp>
      <p:pic>
        <p:nvPicPr>
          <p:cNvPr id="3" name="Picture 2">
            <a:extLst>
              <a:ext uri="{FF2B5EF4-FFF2-40B4-BE49-F238E27FC236}">
                <a16:creationId xmlns:a16="http://schemas.microsoft.com/office/drawing/2014/main" id="{A9F38830-0EA2-4D58-9DD9-869B248972B3}"/>
              </a:ext>
            </a:extLst>
          </p:cNvPr>
          <p:cNvPicPr>
            <a:picLocks noChangeAspect="1"/>
          </p:cNvPicPr>
          <p:nvPr/>
        </p:nvPicPr>
        <p:blipFill>
          <a:blip r:embed="rId3"/>
          <a:stretch>
            <a:fillRect/>
          </a:stretch>
        </p:blipFill>
        <p:spPr>
          <a:xfrm>
            <a:off x="1470990" y="2951629"/>
            <a:ext cx="6341751" cy="1243854"/>
          </a:xfrm>
          <a:prstGeom prst="rect">
            <a:avLst/>
          </a:prstGeom>
        </p:spPr>
      </p:pic>
    </p:spTree>
    <p:extLst>
      <p:ext uri="{BB962C8B-B14F-4D97-AF65-F5344CB8AC3E}">
        <p14:creationId xmlns:p14="http://schemas.microsoft.com/office/powerpoint/2010/main" val="679208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1470990" y="648725"/>
            <a:ext cx="6187109" cy="671400"/>
          </a:xfrm>
          <a:prstGeom prst="rect">
            <a:avLst/>
          </a:prstGeom>
          <a:noFill/>
          <a:ln>
            <a:noFill/>
          </a:ln>
        </p:spPr>
        <p:txBody>
          <a:bodyPr spcFirstLastPara="1" wrap="square" lIns="91425" tIns="91425" rIns="91425" bIns="91425" anchor="b" anchorCtr="0">
            <a:noAutofit/>
          </a:bodyPr>
          <a:lstStyle/>
          <a:p>
            <a:pPr lvl="0" algn="ctr">
              <a:buSzPts val="2400"/>
            </a:pPr>
            <a:r>
              <a:rPr lang="lt-LT" sz="2400" dirty="0" err="1"/>
              <a:t>Casting</a:t>
            </a:r>
            <a:endParaRPr sz="1400" b="1" i="0" u="none" strike="noStrike" cap="none" dirty="0">
              <a:solidFill>
                <a:srgbClr val="FFFFFF"/>
              </a:solidFill>
              <a:latin typeface="Montserrat"/>
              <a:ea typeface="Montserrat"/>
              <a:cs typeface="Montserrat"/>
              <a:sym typeface="Montserrat"/>
            </a:endParaRPr>
          </a:p>
        </p:txBody>
      </p:sp>
      <p:sp>
        <p:nvSpPr>
          <p:cNvPr id="128" name="Shape 128"/>
          <p:cNvSpPr txBox="1">
            <a:spLocks noGrp="1"/>
          </p:cNvSpPr>
          <p:nvPr>
            <p:ph type="body" idx="1"/>
          </p:nvPr>
        </p:nvSpPr>
        <p:spPr>
          <a:xfrm>
            <a:off x="625289" y="1450325"/>
            <a:ext cx="7718612" cy="2880600"/>
          </a:xfrm>
          <a:prstGeom prst="rect">
            <a:avLst/>
          </a:prstGeom>
          <a:noFill/>
          <a:ln>
            <a:noFill/>
          </a:ln>
        </p:spPr>
        <p:txBody>
          <a:bodyPr spcFirstLastPara="1" wrap="square" lIns="91425" tIns="91425" rIns="91425" bIns="91425" anchor="ctr" anchorCtr="0">
            <a:noAutofit/>
          </a:bodyPr>
          <a:lstStyle/>
          <a:p>
            <a:pPr marL="800100" indent="0">
              <a:buNone/>
            </a:pPr>
            <a:r>
              <a:rPr lang="lt-LT" dirty="0">
                <a:solidFill>
                  <a:srgbClr val="00B0F0"/>
                </a:solidFill>
              </a:rPr>
              <a:t>Java leidžia </a:t>
            </a:r>
            <a:r>
              <a:rPr lang="lt-LT" b="1" i="1" dirty="0" err="1">
                <a:solidFill>
                  <a:srgbClr val="00B0F0"/>
                </a:solidFill>
              </a:rPr>
              <a:t>downcast‘inti</a:t>
            </a:r>
            <a:r>
              <a:rPr lang="lt-LT" b="1" i="1" dirty="0">
                <a:solidFill>
                  <a:srgbClr val="00B0F0"/>
                </a:solidFill>
              </a:rPr>
              <a:t> </a:t>
            </a:r>
            <a:r>
              <a:rPr lang="lt-LT" dirty="0">
                <a:solidFill>
                  <a:srgbClr val="00B0F0"/>
                </a:solidFill>
              </a:rPr>
              <a:t>objektus tik į tokius tipus, kurie paveldi tėvinę klasę</a:t>
            </a:r>
          </a:p>
          <a:p>
            <a:pPr marL="800100" indent="0">
              <a:buNone/>
            </a:pPr>
            <a:endParaRPr lang="lt-LT" dirty="0">
              <a:solidFill>
                <a:srgbClr val="00B0F0"/>
              </a:solidFill>
            </a:endParaRPr>
          </a:p>
          <a:p>
            <a:pPr marL="800100" indent="0">
              <a:buNone/>
            </a:pPr>
            <a:endParaRPr lang="lt-LT" dirty="0">
              <a:solidFill>
                <a:srgbClr val="00B0F0"/>
              </a:solidFill>
            </a:endParaRPr>
          </a:p>
        </p:txBody>
      </p:sp>
      <p:pic>
        <p:nvPicPr>
          <p:cNvPr id="4" name="Picture 3">
            <a:extLst>
              <a:ext uri="{FF2B5EF4-FFF2-40B4-BE49-F238E27FC236}">
                <a16:creationId xmlns:a16="http://schemas.microsoft.com/office/drawing/2014/main" id="{3E522B3E-A2A8-40D6-849B-212B509A8BD6}"/>
              </a:ext>
            </a:extLst>
          </p:cNvPr>
          <p:cNvPicPr>
            <a:picLocks noChangeAspect="1"/>
          </p:cNvPicPr>
          <p:nvPr/>
        </p:nvPicPr>
        <p:blipFill>
          <a:blip r:embed="rId3"/>
          <a:stretch>
            <a:fillRect/>
          </a:stretch>
        </p:blipFill>
        <p:spPr>
          <a:xfrm>
            <a:off x="1470989" y="3032313"/>
            <a:ext cx="4855851" cy="1059796"/>
          </a:xfrm>
          <a:prstGeom prst="rect">
            <a:avLst/>
          </a:prstGeom>
        </p:spPr>
      </p:pic>
    </p:spTree>
    <p:extLst>
      <p:ext uri="{BB962C8B-B14F-4D97-AF65-F5344CB8AC3E}">
        <p14:creationId xmlns:p14="http://schemas.microsoft.com/office/powerpoint/2010/main" val="2061188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1470990" y="648725"/>
            <a:ext cx="6187109" cy="671400"/>
          </a:xfrm>
          <a:prstGeom prst="rect">
            <a:avLst/>
          </a:prstGeom>
          <a:noFill/>
          <a:ln>
            <a:noFill/>
          </a:ln>
        </p:spPr>
        <p:txBody>
          <a:bodyPr spcFirstLastPara="1" wrap="square" lIns="91425" tIns="91425" rIns="91425" bIns="91425" anchor="b" anchorCtr="0">
            <a:noAutofit/>
          </a:bodyPr>
          <a:lstStyle/>
          <a:p>
            <a:pPr lvl="0" algn="ctr">
              <a:buSzPts val="2400"/>
            </a:pPr>
            <a:r>
              <a:rPr lang="lt-LT" sz="2400" dirty="0"/>
              <a:t>Metodų perrašymas</a:t>
            </a:r>
            <a:endParaRPr sz="1400" b="1" i="0" u="none" strike="noStrike" cap="none" dirty="0">
              <a:solidFill>
                <a:srgbClr val="FFFFFF"/>
              </a:solidFill>
              <a:latin typeface="Montserrat"/>
              <a:ea typeface="Montserrat"/>
              <a:cs typeface="Montserrat"/>
              <a:sym typeface="Montserrat"/>
            </a:endParaRPr>
          </a:p>
        </p:txBody>
      </p:sp>
      <p:sp>
        <p:nvSpPr>
          <p:cNvPr id="128" name="Shape 128"/>
          <p:cNvSpPr txBox="1">
            <a:spLocks noGrp="1"/>
          </p:cNvSpPr>
          <p:nvPr>
            <p:ph type="body" idx="1"/>
          </p:nvPr>
        </p:nvSpPr>
        <p:spPr>
          <a:xfrm>
            <a:off x="625289" y="1450325"/>
            <a:ext cx="7718612" cy="2880600"/>
          </a:xfrm>
          <a:prstGeom prst="rect">
            <a:avLst/>
          </a:prstGeom>
          <a:noFill/>
          <a:ln>
            <a:noFill/>
          </a:ln>
        </p:spPr>
        <p:txBody>
          <a:bodyPr spcFirstLastPara="1" wrap="square" lIns="91425" tIns="91425" rIns="91425" bIns="91425" anchor="ctr" anchorCtr="0">
            <a:noAutofit/>
          </a:bodyPr>
          <a:lstStyle/>
          <a:p>
            <a:pPr marL="800100" indent="0">
              <a:buNone/>
            </a:pPr>
            <a:r>
              <a:rPr lang="lt-LT" dirty="0">
                <a:solidFill>
                  <a:srgbClr val="00B0F0"/>
                </a:solidFill>
              </a:rPr>
              <a:t>Vaikinės klasės gali perrašyti ne </a:t>
            </a:r>
            <a:r>
              <a:rPr lang="lt-LT" b="1" i="1" dirty="0" err="1">
                <a:solidFill>
                  <a:srgbClr val="00B0F0"/>
                </a:solidFill>
              </a:rPr>
              <a:t>final</a:t>
            </a:r>
            <a:r>
              <a:rPr lang="lt-LT" dirty="0">
                <a:solidFill>
                  <a:srgbClr val="00B0F0"/>
                </a:solidFill>
              </a:rPr>
              <a:t> tėvinės klasės metodus. Tai leidžia pritaikyti klasės veikimą pagal savo poreikius. </a:t>
            </a:r>
          </a:p>
          <a:p>
            <a:pPr marL="800100" indent="0">
              <a:buNone/>
            </a:pPr>
            <a:r>
              <a:rPr lang="lt-LT" dirty="0">
                <a:solidFill>
                  <a:srgbClr val="00B0F0"/>
                </a:solidFill>
              </a:rPr>
              <a:t>Situacija, kai objekto tipas nulemia metodo veikimą, vadinama </a:t>
            </a:r>
            <a:r>
              <a:rPr lang="lt-LT" b="1" i="1" dirty="0">
                <a:solidFill>
                  <a:srgbClr val="00B0F0"/>
                </a:solidFill>
              </a:rPr>
              <a:t>polimorfizmu</a:t>
            </a:r>
          </a:p>
        </p:txBody>
      </p:sp>
    </p:spTree>
    <p:extLst>
      <p:ext uri="{BB962C8B-B14F-4D97-AF65-F5344CB8AC3E}">
        <p14:creationId xmlns:p14="http://schemas.microsoft.com/office/powerpoint/2010/main" val="93669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1470990" y="648725"/>
            <a:ext cx="6187109" cy="671400"/>
          </a:xfrm>
          <a:prstGeom prst="rect">
            <a:avLst/>
          </a:prstGeom>
          <a:noFill/>
          <a:ln>
            <a:noFill/>
          </a:ln>
        </p:spPr>
        <p:txBody>
          <a:bodyPr spcFirstLastPara="1" wrap="square" lIns="91425" tIns="91425" rIns="91425" bIns="91425" anchor="b" anchorCtr="0">
            <a:noAutofit/>
          </a:bodyPr>
          <a:lstStyle/>
          <a:p>
            <a:pPr lvl="0" algn="ctr">
              <a:buSzPts val="2400"/>
            </a:pPr>
            <a:r>
              <a:rPr lang="lt-LT" sz="2400" dirty="0"/>
              <a:t>Metodų perrašymo pavyzdys</a:t>
            </a:r>
            <a:endParaRPr sz="1400" b="1" i="0" u="none" strike="noStrike" cap="none" dirty="0">
              <a:solidFill>
                <a:srgbClr val="FFFFFF"/>
              </a:solidFill>
              <a:latin typeface="Montserrat"/>
              <a:ea typeface="Montserrat"/>
              <a:cs typeface="Montserrat"/>
              <a:sym typeface="Montserrat"/>
            </a:endParaRPr>
          </a:p>
        </p:txBody>
      </p:sp>
      <p:pic>
        <p:nvPicPr>
          <p:cNvPr id="2" name="Picture 1">
            <a:extLst>
              <a:ext uri="{FF2B5EF4-FFF2-40B4-BE49-F238E27FC236}">
                <a16:creationId xmlns:a16="http://schemas.microsoft.com/office/drawing/2014/main" id="{4BA749A4-E169-4AD5-BE79-5FAA072D7FD2}"/>
              </a:ext>
            </a:extLst>
          </p:cNvPr>
          <p:cNvPicPr>
            <a:picLocks noChangeAspect="1"/>
          </p:cNvPicPr>
          <p:nvPr/>
        </p:nvPicPr>
        <p:blipFill>
          <a:blip r:embed="rId3"/>
          <a:stretch>
            <a:fillRect/>
          </a:stretch>
        </p:blipFill>
        <p:spPr>
          <a:xfrm>
            <a:off x="2478849" y="1400808"/>
            <a:ext cx="4171389" cy="3034769"/>
          </a:xfrm>
          <a:prstGeom prst="rect">
            <a:avLst/>
          </a:prstGeom>
        </p:spPr>
      </p:pic>
    </p:spTree>
    <p:extLst>
      <p:ext uri="{BB962C8B-B14F-4D97-AF65-F5344CB8AC3E}">
        <p14:creationId xmlns:p14="http://schemas.microsoft.com/office/powerpoint/2010/main" val="3313116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1470990" y="648725"/>
            <a:ext cx="6187109" cy="671400"/>
          </a:xfrm>
          <a:prstGeom prst="rect">
            <a:avLst/>
          </a:prstGeom>
          <a:noFill/>
          <a:ln>
            <a:noFill/>
          </a:ln>
        </p:spPr>
        <p:txBody>
          <a:bodyPr spcFirstLastPara="1" wrap="square" lIns="91425" tIns="91425" rIns="91425" bIns="91425" anchor="b" anchorCtr="0">
            <a:noAutofit/>
          </a:bodyPr>
          <a:lstStyle/>
          <a:p>
            <a:pPr lvl="0" algn="ctr">
              <a:buSzPts val="2400"/>
            </a:pPr>
            <a:r>
              <a:rPr lang="lt-LT" sz="2400" dirty="0"/>
              <a:t>Metodų perrašymas</a:t>
            </a:r>
            <a:endParaRPr sz="1400" b="1" i="0" u="none" strike="noStrike" cap="none" dirty="0">
              <a:solidFill>
                <a:srgbClr val="FFFFFF"/>
              </a:solidFill>
              <a:latin typeface="Montserrat"/>
              <a:ea typeface="Montserrat"/>
              <a:cs typeface="Montserrat"/>
              <a:sym typeface="Montserrat"/>
            </a:endParaRPr>
          </a:p>
        </p:txBody>
      </p:sp>
      <p:sp>
        <p:nvSpPr>
          <p:cNvPr id="128" name="Shape 128"/>
          <p:cNvSpPr txBox="1">
            <a:spLocks noGrp="1"/>
          </p:cNvSpPr>
          <p:nvPr>
            <p:ph type="body" idx="1"/>
          </p:nvPr>
        </p:nvSpPr>
        <p:spPr>
          <a:xfrm>
            <a:off x="625289" y="1450325"/>
            <a:ext cx="7718612" cy="2880600"/>
          </a:xfrm>
          <a:prstGeom prst="rect">
            <a:avLst/>
          </a:prstGeom>
          <a:noFill/>
          <a:ln>
            <a:noFill/>
          </a:ln>
        </p:spPr>
        <p:txBody>
          <a:bodyPr spcFirstLastPara="1" wrap="square" lIns="91425" tIns="91425" rIns="91425" bIns="91425" anchor="ctr" anchorCtr="0">
            <a:noAutofit/>
          </a:bodyPr>
          <a:lstStyle/>
          <a:p>
            <a:pPr marL="800100" indent="0">
              <a:buNone/>
            </a:pPr>
            <a:r>
              <a:rPr lang="lt-LT" dirty="0">
                <a:solidFill>
                  <a:srgbClr val="00B0F0"/>
                </a:solidFill>
              </a:rPr>
              <a:t>Metodų perrašymas ypatingas tuo, kad visada kviečiamas perrašytas metodas - net </a:t>
            </a:r>
            <a:r>
              <a:rPr lang="lt-LT" b="1" i="1" dirty="0" err="1">
                <a:solidFill>
                  <a:srgbClr val="00B0F0"/>
                </a:solidFill>
              </a:rPr>
              <a:t>upcastin‘us</a:t>
            </a:r>
            <a:r>
              <a:rPr lang="lt-LT" dirty="0">
                <a:solidFill>
                  <a:srgbClr val="00B0F0"/>
                </a:solidFill>
              </a:rPr>
              <a:t> klasės tipą į tėvinį, bus kviečiamas ne tėvinis metodas, o perrašyta metodo versija</a:t>
            </a:r>
          </a:p>
        </p:txBody>
      </p:sp>
    </p:spTree>
    <p:extLst>
      <p:ext uri="{BB962C8B-B14F-4D97-AF65-F5344CB8AC3E}">
        <p14:creationId xmlns:p14="http://schemas.microsoft.com/office/powerpoint/2010/main" val="572594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1470990" y="648725"/>
            <a:ext cx="6187109" cy="671400"/>
          </a:xfrm>
          <a:prstGeom prst="rect">
            <a:avLst/>
          </a:prstGeom>
          <a:noFill/>
          <a:ln>
            <a:noFill/>
          </a:ln>
        </p:spPr>
        <p:txBody>
          <a:bodyPr spcFirstLastPara="1" wrap="square" lIns="91425" tIns="91425" rIns="91425" bIns="91425" anchor="b" anchorCtr="0">
            <a:noAutofit/>
          </a:bodyPr>
          <a:lstStyle/>
          <a:p>
            <a:pPr lvl="0" algn="ctr">
              <a:buSzPts val="2400"/>
            </a:pPr>
            <a:r>
              <a:rPr lang="lt-LT" sz="2400" dirty="0"/>
              <a:t>Paveldėjimai</a:t>
            </a:r>
            <a:endParaRPr sz="1400" b="1" i="0" u="none" strike="noStrike" cap="none" dirty="0">
              <a:solidFill>
                <a:srgbClr val="FFFFFF"/>
              </a:solidFill>
              <a:latin typeface="Montserrat"/>
              <a:ea typeface="Montserrat"/>
              <a:cs typeface="Montserrat"/>
              <a:sym typeface="Montserrat"/>
            </a:endParaRPr>
          </a:p>
        </p:txBody>
      </p:sp>
      <p:sp>
        <p:nvSpPr>
          <p:cNvPr id="128" name="Shape 128"/>
          <p:cNvSpPr txBox="1">
            <a:spLocks noGrp="1"/>
          </p:cNvSpPr>
          <p:nvPr>
            <p:ph type="body" idx="1"/>
          </p:nvPr>
        </p:nvSpPr>
        <p:spPr>
          <a:xfrm>
            <a:off x="1470990" y="1450325"/>
            <a:ext cx="6497960" cy="2880600"/>
          </a:xfrm>
          <a:prstGeom prst="rect">
            <a:avLst/>
          </a:prstGeom>
          <a:noFill/>
          <a:ln>
            <a:noFill/>
          </a:ln>
        </p:spPr>
        <p:txBody>
          <a:bodyPr spcFirstLastPara="1" wrap="square" lIns="91425" tIns="91425" rIns="91425" bIns="91425" anchor="ctr" anchorCtr="0">
            <a:noAutofit/>
          </a:bodyPr>
          <a:lstStyle/>
          <a:p>
            <a:pPr marL="800100" indent="0">
              <a:buNone/>
            </a:pPr>
            <a:r>
              <a:rPr lang="lt-LT" dirty="0">
                <a:solidFill>
                  <a:srgbClr val="00B0F0"/>
                </a:solidFill>
              </a:rPr>
              <a:t>Java kalboje klasės gali būti kilusios iš kitų klasių, taip paveldint jų laukus ir metodus</a:t>
            </a:r>
          </a:p>
        </p:txBody>
      </p:sp>
    </p:spTree>
    <p:extLst>
      <p:ext uri="{BB962C8B-B14F-4D97-AF65-F5344CB8AC3E}">
        <p14:creationId xmlns:p14="http://schemas.microsoft.com/office/powerpoint/2010/main" val="241376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1470990" y="648725"/>
            <a:ext cx="6187109" cy="671400"/>
          </a:xfrm>
          <a:prstGeom prst="rect">
            <a:avLst/>
          </a:prstGeom>
          <a:noFill/>
          <a:ln>
            <a:noFill/>
          </a:ln>
        </p:spPr>
        <p:txBody>
          <a:bodyPr spcFirstLastPara="1" wrap="square" lIns="91425" tIns="91425" rIns="91425" bIns="91425" anchor="b" anchorCtr="0">
            <a:noAutofit/>
          </a:bodyPr>
          <a:lstStyle/>
          <a:p>
            <a:pPr lvl="0" algn="ctr">
              <a:buSzPts val="2400"/>
            </a:pPr>
            <a:r>
              <a:rPr lang="lt-LT" sz="2400" dirty="0"/>
              <a:t>Metodų perrašymo pavyzdys</a:t>
            </a:r>
            <a:endParaRPr sz="1400" b="1" i="0" u="none" strike="noStrike" cap="none" dirty="0">
              <a:solidFill>
                <a:srgbClr val="FFFFFF"/>
              </a:solidFill>
              <a:latin typeface="Montserrat"/>
              <a:ea typeface="Montserrat"/>
              <a:cs typeface="Montserrat"/>
              <a:sym typeface="Montserrat"/>
            </a:endParaRPr>
          </a:p>
        </p:txBody>
      </p:sp>
      <p:pic>
        <p:nvPicPr>
          <p:cNvPr id="3" name="Picture 2">
            <a:extLst>
              <a:ext uri="{FF2B5EF4-FFF2-40B4-BE49-F238E27FC236}">
                <a16:creationId xmlns:a16="http://schemas.microsoft.com/office/drawing/2014/main" id="{AF133CDF-4809-44AF-9FBC-C6D6630B09AA}"/>
              </a:ext>
            </a:extLst>
          </p:cNvPr>
          <p:cNvPicPr>
            <a:picLocks noChangeAspect="1"/>
          </p:cNvPicPr>
          <p:nvPr/>
        </p:nvPicPr>
        <p:blipFill>
          <a:blip r:embed="rId3"/>
          <a:stretch>
            <a:fillRect/>
          </a:stretch>
        </p:blipFill>
        <p:spPr>
          <a:xfrm>
            <a:off x="2380717" y="1377019"/>
            <a:ext cx="4382565" cy="2993275"/>
          </a:xfrm>
          <a:prstGeom prst="rect">
            <a:avLst/>
          </a:prstGeom>
        </p:spPr>
      </p:pic>
    </p:spTree>
    <p:extLst>
      <p:ext uri="{BB962C8B-B14F-4D97-AF65-F5344CB8AC3E}">
        <p14:creationId xmlns:p14="http://schemas.microsoft.com/office/powerpoint/2010/main" val="13976770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1470990" y="648725"/>
            <a:ext cx="6187109" cy="671400"/>
          </a:xfrm>
          <a:prstGeom prst="rect">
            <a:avLst/>
          </a:prstGeom>
          <a:noFill/>
          <a:ln>
            <a:noFill/>
          </a:ln>
        </p:spPr>
        <p:txBody>
          <a:bodyPr spcFirstLastPara="1" wrap="square" lIns="91425" tIns="91425" rIns="91425" bIns="91425" anchor="b" anchorCtr="0">
            <a:noAutofit/>
          </a:bodyPr>
          <a:lstStyle/>
          <a:p>
            <a:pPr lvl="0" algn="ctr">
              <a:buSzPts val="2400"/>
            </a:pPr>
            <a:r>
              <a:rPr lang="lt-LT" sz="2400" dirty="0"/>
              <a:t>Metodų perrašymas</a:t>
            </a:r>
            <a:endParaRPr sz="1400" b="1" i="0" u="none" strike="noStrike" cap="none" dirty="0">
              <a:solidFill>
                <a:srgbClr val="FFFFFF"/>
              </a:solidFill>
              <a:latin typeface="Montserrat"/>
              <a:ea typeface="Montserrat"/>
              <a:cs typeface="Montserrat"/>
              <a:sym typeface="Montserrat"/>
            </a:endParaRPr>
          </a:p>
        </p:txBody>
      </p:sp>
      <p:sp>
        <p:nvSpPr>
          <p:cNvPr id="128" name="Shape 128"/>
          <p:cNvSpPr txBox="1">
            <a:spLocks noGrp="1"/>
          </p:cNvSpPr>
          <p:nvPr>
            <p:ph type="body" idx="1"/>
          </p:nvPr>
        </p:nvSpPr>
        <p:spPr>
          <a:xfrm>
            <a:off x="625289" y="1450325"/>
            <a:ext cx="7718612" cy="2880600"/>
          </a:xfrm>
          <a:prstGeom prst="rect">
            <a:avLst/>
          </a:prstGeom>
          <a:noFill/>
          <a:ln>
            <a:noFill/>
          </a:ln>
        </p:spPr>
        <p:txBody>
          <a:bodyPr spcFirstLastPara="1" wrap="square" lIns="91425" tIns="91425" rIns="91425" bIns="91425" anchor="ctr" anchorCtr="0">
            <a:noAutofit/>
          </a:bodyPr>
          <a:lstStyle/>
          <a:p>
            <a:pPr marL="800100" indent="0">
              <a:buNone/>
            </a:pPr>
            <a:r>
              <a:rPr lang="lt-LT" dirty="0">
                <a:solidFill>
                  <a:srgbClr val="00B0F0"/>
                </a:solidFill>
              </a:rPr>
              <a:t>Vaikinėje klasėje galima pasiekti net ir perrašytus tėvinius metodus pasitelkiant raktažodį </a:t>
            </a:r>
            <a:r>
              <a:rPr lang="lt-LT" b="1" i="1" dirty="0" err="1">
                <a:solidFill>
                  <a:srgbClr val="00B0F0"/>
                </a:solidFill>
              </a:rPr>
              <a:t>super</a:t>
            </a:r>
            <a:endParaRPr lang="lt-LT" b="1" i="1" dirty="0">
              <a:solidFill>
                <a:srgbClr val="00B0F0"/>
              </a:solidFill>
            </a:endParaRPr>
          </a:p>
        </p:txBody>
      </p:sp>
    </p:spTree>
    <p:extLst>
      <p:ext uri="{BB962C8B-B14F-4D97-AF65-F5344CB8AC3E}">
        <p14:creationId xmlns:p14="http://schemas.microsoft.com/office/powerpoint/2010/main" val="34349564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1470990" y="648725"/>
            <a:ext cx="6187109" cy="671400"/>
          </a:xfrm>
          <a:prstGeom prst="rect">
            <a:avLst/>
          </a:prstGeom>
          <a:noFill/>
          <a:ln>
            <a:noFill/>
          </a:ln>
        </p:spPr>
        <p:txBody>
          <a:bodyPr spcFirstLastPara="1" wrap="square" lIns="91425" tIns="91425" rIns="91425" bIns="91425" anchor="b" anchorCtr="0">
            <a:noAutofit/>
          </a:bodyPr>
          <a:lstStyle/>
          <a:p>
            <a:pPr lvl="0" algn="ctr">
              <a:buSzPts val="2400"/>
            </a:pPr>
            <a:r>
              <a:rPr lang="lt-LT" sz="2400" dirty="0"/>
              <a:t>Metodų perrašymas</a:t>
            </a:r>
            <a:endParaRPr sz="1400" b="1" i="0" u="none" strike="noStrike" cap="none" dirty="0">
              <a:solidFill>
                <a:srgbClr val="FFFFFF"/>
              </a:solidFill>
              <a:latin typeface="Montserrat"/>
              <a:ea typeface="Montserrat"/>
              <a:cs typeface="Montserrat"/>
              <a:sym typeface="Montserrat"/>
            </a:endParaRPr>
          </a:p>
        </p:txBody>
      </p:sp>
      <p:pic>
        <p:nvPicPr>
          <p:cNvPr id="2" name="Picture 1">
            <a:extLst>
              <a:ext uri="{FF2B5EF4-FFF2-40B4-BE49-F238E27FC236}">
                <a16:creationId xmlns:a16="http://schemas.microsoft.com/office/drawing/2014/main" id="{CE3BA0AD-4CE2-4F05-B3F1-C24BEC53504A}"/>
              </a:ext>
            </a:extLst>
          </p:cNvPr>
          <p:cNvPicPr>
            <a:picLocks noChangeAspect="1"/>
          </p:cNvPicPr>
          <p:nvPr/>
        </p:nvPicPr>
        <p:blipFill>
          <a:blip r:embed="rId3"/>
          <a:stretch>
            <a:fillRect/>
          </a:stretch>
        </p:blipFill>
        <p:spPr>
          <a:xfrm>
            <a:off x="1797830" y="1413439"/>
            <a:ext cx="5548340" cy="2714808"/>
          </a:xfrm>
          <a:prstGeom prst="rect">
            <a:avLst/>
          </a:prstGeom>
        </p:spPr>
      </p:pic>
    </p:spTree>
    <p:extLst>
      <p:ext uri="{BB962C8B-B14F-4D97-AF65-F5344CB8AC3E}">
        <p14:creationId xmlns:p14="http://schemas.microsoft.com/office/powerpoint/2010/main" val="42000437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1470990" y="648725"/>
            <a:ext cx="6187109" cy="671400"/>
          </a:xfrm>
          <a:prstGeom prst="rect">
            <a:avLst/>
          </a:prstGeom>
          <a:noFill/>
          <a:ln>
            <a:noFill/>
          </a:ln>
        </p:spPr>
        <p:txBody>
          <a:bodyPr spcFirstLastPara="1" wrap="square" lIns="91425" tIns="91425" rIns="91425" bIns="91425" anchor="b" anchorCtr="0">
            <a:noAutofit/>
          </a:bodyPr>
          <a:lstStyle/>
          <a:p>
            <a:pPr lvl="0" algn="ctr">
              <a:buSzPts val="2400"/>
            </a:pPr>
            <a:r>
              <a:rPr lang="lt-LT" sz="2400" dirty="0"/>
              <a:t>Metodų perrašymas</a:t>
            </a:r>
            <a:endParaRPr sz="1400" b="1" i="0" u="none" strike="noStrike" cap="none" dirty="0">
              <a:solidFill>
                <a:srgbClr val="FFFFFF"/>
              </a:solidFill>
              <a:latin typeface="Montserrat"/>
              <a:ea typeface="Montserrat"/>
              <a:cs typeface="Montserrat"/>
              <a:sym typeface="Montserrat"/>
            </a:endParaRPr>
          </a:p>
        </p:txBody>
      </p:sp>
      <p:sp>
        <p:nvSpPr>
          <p:cNvPr id="128" name="Shape 128"/>
          <p:cNvSpPr txBox="1">
            <a:spLocks noGrp="1"/>
          </p:cNvSpPr>
          <p:nvPr>
            <p:ph type="body" idx="1"/>
          </p:nvPr>
        </p:nvSpPr>
        <p:spPr>
          <a:xfrm>
            <a:off x="625289" y="1450325"/>
            <a:ext cx="7718612" cy="2880600"/>
          </a:xfrm>
          <a:prstGeom prst="rect">
            <a:avLst/>
          </a:prstGeom>
          <a:noFill/>
          <a:ln>
            <a:noFill/>
          </a:ln>
        </p:spPr>
        <p:txBody>
          <a:bodyPr spcFirstLastPara="1" wrap="square" lIns="91425" tIns="91425" rIns="91425" bIns="91425" anchor="ctr" anchorCtr="0">
            <a:noAutofit/>
          </a:bodyPr>
          <a:lstStyle/>
          <a:p>
            <a:pPr marL="800100" indent="0">
              <a:buNone/>
            </a:pPr>
            <a:r>
              <a:rPr lang="lt-LT" dirty="0">
                <a:solidFill>
                  <a:srgbClr val="00B0F0"/>
                </a:solidFill>
              </a:rPr>
              <a:t>Norint išvengti paveldimumo, gali būti naudojamas raktažodis </a:t>
            </a:r>
            <a:r>
              <a:rPr lang="lt-LT" b="1" i="1" dirty="0" err="1">
                <a:solidFill>
                  <a:srgbClr val="00B0F0"/>
                </a:solidFill>
              </a:rPr>
              <a:t>final</a:t>
            </a:r>
            <a:r>
              <a:rPr lang="lt-LT" dirty="0">
                <a:solidFill>
                  <a:srgbClr val="00B0F0"/>
                </a:solidFill>
              </a:rPr>
              <a:t>. Klasės su raktažodžiu </a:t>
            </a:r>
            <a:r>
              <a:rPr lang="lt-LT" b="1" i="1" dirty="0" err="1">
                <a:solidFill>
                  <a:srgbClr val="00B0F0"/>
                </a:solidFill>
              </a:rPr>
              <a:t>final</a:t>
            </a:r>
            <a:r>
              <a:rPr lang="lt-LT" dirty="0">
                <a:solidFill>
                  <a:srgbClr val="00B0F0"/>
                </a:solidFill>
              </a:rPr>
              <a:t> negali būti paveldėtos, o </a:t>
            </a:r>
            <a:r>
              <a:rPr lang="lt-LT" b="1" i="1" dirty="0" err="1">
                <a:solidFill>
                  <a:srgbClr val="00B0F0"/>
                </a:solidFill>
              </a:rPr>
              <a:t>final</a:t>
            </a:r>
            <a:r>
              <a:rPr lang="lt-LT" dirty="0">
                <a:solidFill>
                  <a:srgbClr val="00B0F0"/>
                </a:solidFill>
              </a:rPr>
              <a:t> metodai negali būti perrašyti</a:t>
            </a:r>
            <a:endParaRPr lang="lt-LT" b="1" i="1" dirty="0">
              <a:solidFill>
                <a:srgbClr val="00B0F0"/>
              </a:solidFill>
            </a:endParaRPr>
          </a:p>
        </p:txBody>
      </p:sp>
    </p:spTree>
    <p:extLst>
      <p:ext uri="{BB962C8B-B14F-4D97-AF65-F5344CB8AC3E}">
        <p14:creationId xmlns:p14="http://schemas.microsoft.com/office/powerpoint/2010/main" val="21075085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1470990" y="648725"/>
            <a:ext cx="6187109" cy="671400"/>
          </a:xfrm>
          <a:prstGeom prst="rect">
            <a:avLst/>
          </a:prstGeom>
          <a:noFill/>
          <a:ln>
            <a:noFill/>
          </a:ln>
        </p:spPr>
        <p:txBody>
          <a:bodyPr spcFirstLastPara="1" wrap="square" lIns="91425" tIns="91425" rIns="91425" bIns="91425" anchor="b" anchorCtr="0">
            <a:noAutofit/>
          </a:bodyPr>
          <a:lstStyle/>
          <a:p>
            <a:pPr lvl="0" algn="ctr">
              <a:buSzPts val="2400"/>
            </a:pPr>
            <a:r>
              <a:rPr lang="lt-LT" sz="2400" dirty="0"/>
              <a:t>Abstrakčios klasės</a:t>
            </a:r>
          </a:p>
        </p:txBody>
      </p:sp>
      <p:sp>
        <p:nvSpPr>
          <p:cNvPr id="128" name="Shape 128"/>
          <p:cNvSpPr txBox="1">
            <a:spLocks noGrp="1"/>
          </p:cNvSpPr>
          <p:nvPr>
            <p:ph type="body" idx="1"/>
          </p:nvPr>
        </p:nvSpPr>
        <p:spPr>
          <a:xfrm>
            <a:off x="712694" y="1941143"/>
            <a:ext cx="7718612" cy="2664475"/>
          </a:xfrm>
          <a:prstGeom prst="rect">
            <a:avLst/>
          </a:prstGeom>
          <a:noFill/>
          <a:ln>
            <a:noFill/>
          </a:ln>
        </p:spPr>
        <p:txBody>
          <a:bodyPr spcFirstLastPara="1" wrap="square" lIns="91425" tIns="91425" rIns="91425" bIns="91425" anchor="ctr" anchorCtr="0">
            <a:noAutofit/>
          </a:bodyPr>
          <a:lstStyle/>
          <a:p>
            <a:pPr marL="800100" indent="0">
              <a:buNone/>
            </a:pPr>
            <a:r>
              <a:rPr lang="lt-LT" dirty="0">
                <a:solidFill>
                  <a:srgbClr val="00B0F0"/>
                </a:solidFill>
              </a:rPr>
              <a:t>Abstrakti klasė – tai klasė, turinti raktažodį </a:t>
            </a:r>
            <a:r>
              <a:rPr lang="lt-LT" b="1" i="1" dirty="0" err="1">
                <a:solidFill>
                  <a:srgbClr val="00B0F0"/>
                </a:solidFill>
              </a:rPr>
              <a:t>abstract</a:t>
            </a:r>
            <a:r>
              <a:rPr lang="lt-LT" dirty="0">
                <a:solidFill>
                  <a:srgbClr val="00B0F0"/>
                </a:solidFill>
              </a:rPr>
              <a:t>. </a:t>
            </a:r>
          </a:p>
          <a:p>
            <a:pPr marL="800100" indent="0">
              <a:buNone/>
            </a:pPr>
            <a:endParaRPr lang="lt-LT" dirty="0">
              <a:solidFill>
                <a:srgbClr val="00B0F0"/>
              </a:solidFill>
            </a:endParaRPr>
          </a:p>
          <a:p>
            <a:pPr marL="1143000" indent="-342900">
              <a:buFont typeface="Arial" panose="020B0604020202020204" pitchFamily="34" charset="0"/>
              <a:buChar char="•"/>
            </a:pPr>
            <a:r>
              <a:rPr lang="lt-LT" dirty="0">
                <a:solidFill>
                  <a:srgbClr val="00B0F0"/>
                </a:solidFill>
              </a:rPr>
              <a:t>Abstrakčios klasės negali būti inicializuotos.</a:t>
            </a:r>
          </a:p>
          <a:p>
            <a:pPr marL="1143000" indent="-342900">
              <a:buFont typeface="Arial" panose="020B0604020202020204" pitchFamily="34" charset="0"/>
              <a:buChar char="•"/>
            </a:pPr>
            <a:r>
              <a:rPr lang="lt-LT" dirty="0">
                <a:solidFill>
                  <a:srgbClr val="00B0F0"/>
                </a:solidFill>
              </a:rPr>
              <a:t>Abstrakčios klasės turi abstrakčius metodus. </a:t>
            </a:r>
          </a:p>
          <a:p>
            <a:pPr marL="800100" indent="0">
              <a:buNone/>
            </a:pPr>
            <a:endParaRPr lang="lt-LT" dirty="0">
              <a:solidFill>
                <a:srgbClr val="00B0F0"/>
              </a:solidFill>
            </a:endParaRPr>
          </a:p>
          <a:p>
            <a:pPr marL="800100" indent="0">
              <a:buNone/>
            </a:pPr>
            <a:r>
              <a:rPr lang="lt-LT" dirty="0">
                <a:solidFill>
                  <a:srgbClr val="00B0F0"/>
                </a:solidFill>
              </a:rPr>
              <a:t>Paveldėjus abstrakčią klasę, vaikinė klasė privalo įgyvendinti visus abstrakčius tėvinės klasės metodus.</a:t>
            </a:r>
          </a:p>
          <a:p>
            <a:pPr marL="800100" indent="0">
              <a:buNone/>
            </a:pPr>
            <a:endParaRPr lang="lt-LT" dirty="0">
              <a:solidFill>
                <a:srgbClr val="00B0F0"/>
              </a:solidFill>
            </a:endParaRPr>
          </a:p>
          <a:p>
            <a:pPr marL="800100" indent="0">
              <a:buNone/>
            </a:pPr>
            <a:endParaRPr lang="lt-LT" dirty="0">
              <a:solidFill>
                <a:srgbClr val="00B0F0"/>
              </a:solidFill>
            </a:endParaRPr>
          </a:p>
        </p:txBody>
      </p:sp>
    </p:spTree>
    <p:extLst>
      <p:ext uri="{BB962C8B-B14F-4D97-AF65-F5344CB8AC3E}">
        <p14:creationId xmlns:p14="http://schemas.microsoft.com/office/powerpoint/2010/main" val="1979934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1470990" y="648725"/>
            <a:ext cx="6187109" cy="671400"/>
          </a:xfrm>
          <a:prstGeom prst="rect">
            <a:avLst/>
          </a:prstGeom>
          <a:noFill/>
          <a:ln>
            <a:noFill/>
          </a:ln>
        </p:spPr>
        <p:txBody>
          <a:bodyPr spcFirstLastPara="1" wrap="square" lIns="91425" tIns="91425" rIns="91425" bIns="91425" anchor="b" anchorCtr="0">
            <a:noAutofit/>
          </a:bodyPr>
          <a:lstStyle/>
          <a:p>
            <a:pPr lvl="0" algn="ctr">
              <a:buSzPts val="2400"/>
            </a:pPr>
            <a:r>
              <a:rPr lang="lt-LT" sz="2400" dirty="0"/>
              <a:t>Abstrakčios klasės</a:t>
            </a:r>
          </a:p>
        </p:txBody>
      </p:sp>
      <p:sp>
        <p:nvSpPr>
          <p:cNvPr id="128" name="Shape 128"/>
          <p:cNvSpPr txBox="1">
            <a:spLocks noGrp="1"/>
          </p:cNvSpPr>
          <p:nvPr>
            <p:ph type="body" idx="1"/>
          </p:nvPr>
        </p:nvSpPr>
        <p:spPr>
          <a:xfrm>
            <a:off x="712694" y="1320125"/>
            <a:ext cx="7718612" cy="2664475"/>
          </a:xfrm>
          <a:prstGeom prst="rect">
            <a:avLst/>
          </a:prstGeom>
          <a:noFill/>
          <a:ln>
            <a:noFill/>
          </a:ln>
        </p:spPr>
        <p:txBody>
          <a:bodyPr spcFirstLastPara="1" wrap="square" lIns="91425" tIns="91425" rIns="91425" bIns="91425" anchor="ctr" anchorCtr="0">
            <a:noAutofit/>
          </a:bodyPr>
          <a:lstStyle/>
          <a:p>
            <a:pPr marL="800100" indent="0">
              <a:buNone/>
            </a:pPr>
            <a:r>
              <a:rPr lang="lt-LT" dirty="0">
                <a:solidFill>
                  <a:srgbClr val="00B0F0"/>
                </a:solidFill>
              </a:rPr>
              <a:t>Abstrakčios klasės turėtų būti taikomos naudojant tą patį kodą keliose, glaustai susijusiose klasėse</a:t>
            </a:r>
          </a:p>
        </p:txBody>
      </p:sp>
    </p:spTree>
    <p:extLst>
      <p:ext uri="{BB962C8B-B14F-4D97-AF65-F5344CB8AC3E}">
        <p14:creationId xmlns:p14="http://schemas.microsoft.com/office/powerpoint/2010/main" val="21504719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1470990" y="648725"/>
            <a:ext cx="6187109" cy="671400"/>
          </a:xfrm>
          <a:prstGeom prst="rect">
            <a:avLst/>
          </a:prstGeom>
          <a:noFill/>
          <a:ln>
            <a:noFill/>
          </a:ln>
        </p:spPr>
        <p:txBody>
          <a:bodyPr spcFirstLastPara="1" wrap="square" lIns="91425" tIns="91425" rIns="91425" bIns="91425" anchor="b" anchorCtr="0">
            <a:noAutofit/>
          </a:bodyPr>
          <a:lstStyle/>
          <a:p>
            <a:pPr lvl="0" algn="ctr">
              <a:buSzPts val="2400"/>
            </a:pPr>
            <a:r>
              <a:rPr lang="lt-LT" sz="2400" dirty="0"/>
              <a:t>Abstrakčios klasės</a:t>
            </a:r>
          </a:p>
        </p:txBody>
      </p:sp>
      <p:sp>
        <p:nvSpPr>
          <p:cNvPr id="128" name="Shape 128"/>
          <p:cNvSpPr txBox="1">
            <a:spLocks noGrp="1"/>
          </p:cNvSpPr>
          <p:nvPr>
            <p:ph type="body" idx="1"/>
          </p:nvPr>
        </p:nvSpPr>
        <p:spPr>
          <a:xfrm>
            <a:off x="712694" y="1481489"/>
            <a:ext cx="7718612" cy="2664475"/>
          </a:xfrm>
          <a:prstGeom prst="rect">
            <a:avLst/>
          </a:prstGeom>
          <a:noFill/>
          <a:ln>
            <a:noFill/>
          </a:ln>
        </p:spPr>
        <p:txBody>
          <a:bodyPr spcFirstLastPara="1" wrap="square" lIns="91425" tIns="91425" rIns="91425" bIns="91425" anchor="ctr" anchorCtr="0">
            <a:noAutofit/>
          </a:bodyPr>
          <a:lstStyle/>
          <a:p>
            <a:pPr marL="800100" indent="0">
              <a:buNone/>
            </a:pPr>
            <a:r>
              <a:rPr lang="lt-LT" dirty="0">
                <a:solidFill>
                  <a:srgbClr val="00B0F0"/>
                </a:solidFill>
              </a:rPr>
              <a:t>Siuntų tarnybos sistema apdoroja įvairias siuntas. Tai gali būti paprasta </a:t>
            </a:r>
            <a:r>
              <a:rPr lang="lt-LT" i="1" dirty="0">
                <a:solidFill>
                  <a:srgbClr val="00B0F0"/>
                </a:solidFill>
              </a:rPr>
              <a:t>siunta, skubi siunta, didelio dydžio siunta</a:t>
            </a:r>
            <a:r>
              <a:rPr lang="lt-LT" dirty="0">
                <a:solidFill>
                  <a:srgbClr val="00B0F0"/>
                </a:solidFill>
              </a:rPr>
              <a:t>. </a:t>
            </a:r>
          </a:p>
          <a:p>
            <a:pPr marL="800100" indent="0">
              <a:buNone/>
            </a:pPr>
            <a:r>
              <a:rPr lang="lt-LT" dirty="0">
                <a:solidFill>
                  <a:srgbClr val="00B0F0"/>
                </a:solidFill>
              </a:rPr>
              <a:t>Visos šios siuntos turi bendrus parametrus – </a:t>
            </a:r>
            <a:r>
              <a:rPr lang="lt-LT" b="1" i="1" dirty="0">
                <a:solidFill>
                  <a:srgbClr val="00B0F0"/>
                </a:solidFill>
              </a:rPr>
              <a:t>gavėjo adresą</a:t>
            </a:r>
            <a:r>
              <a:rPr lang="lt-LT" dirty="0">
                <a:solidFill>
                  <a:srgbClr val="00B0F0"/>
                </a:solidFill>
              </a:rPr>
              <a:t> ir </a:t>
            </a:r>
            <a:r>
              <a:rPr lang="lt-LT" b="1" i="1" dirty="0">
                <a:solidFill>
                  <a:srgbClr val="00B0F0"/>
                </a:solidFill>
              </a:rPr>
              <a:t>išsiuntimo datą</a:t>
            </a:r>
            <a:r>
              <a:rPr lang="lt-LT" dirty="0">
                <a:solidFill>
                  <a:srgbClr val="00B0F0"/>
                </a:solidFill>
              </a:rPr>
              <a:t>. Taip pat apie siuntas turėtų būti žinoma </a:t>
            </a:r>
            <a:r>
              <a:rPr lang="lt-LT" b="1" dirty="0">
                <a:solidFill>
                  <a:srgbClr val="00B0F0"/>
                </a:solidFill>
              </a:rPr>
              <a:t>siuntos gavimo data, siuntimo būdas</a:t>
            </a:r>
            <a:r>
              <a:rPr lang="lt-LT" dirty="0">
                <a:solidFill>
                  <a:srgbClr val="00B0F0"/>
                </a:solidFill>
              </a:rPr>
              <a:t>. Ši informacija būdinga kiekvienai siuntai, tačiau kiekvienam tipui ji bus skirtinga</a:t>
            </a:r>
          </a:p>
        </p:txBody>
      </p:sp>
    </p:spTree>
    <p:extLst>
      <p:ext uri="{BB962C8B-B14F-4D97-AF65-F5344CB8AC3E}">
        <p14:creationId xmlns:p14="http://schemas.microsoft.com/office/powerpoint/2010/main" val="35536123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1470990" y="648725"/>
            <a:ext cx="6187109" cy="671400"/>
          </a:xfrm>
          <a:prstGeom prst="rect">
            <a:avLst/>
          </a:prstGeom>
          <a:noFill/>
          <a:ln>
            <a:noFill/>
          </a:ln>
        </p:spPr>
        <p:txBody>
          <a:bodyPr spcFirstLastPara="1" wrap="square" lIns="91425" tIns="91425" rIns="91425" bIns="91425" anchor="b" anchorCtr="0">
            <a:noAutofit/>
          </a:bodyPr>
          <a:lstStyle/>
          <a:p>
            <a:pPr lvl="0" algn="ctr">
              <a:buSzPts val="2400"/>
            </a:pPr>
            <a:r>
              <a:rPr lang="lt-LT" sz="2400" dirty="0"/>
              <a:t>Abstrakčios klasės</a:t>
            </a:r>
          </a:p>
        </p:txBody>
      </p:sp>
      <p:pic>
        <p:nvPicPr>
          <p:cNvPr id="2" name="Picture 1">
            <a:extLst>
              <a:ext uri="{FF2B5EF4-FFF2-40B4-BE49-F238E27FC236}">
                <a16:creationId xmlns:a16="http://schemas.microsoft.com/office/drawing/2014/main" id="{5421DDC1-27BE-4478-A773-70A23589AC72}"/>
              </a:ext>
            </a:extLst>
          </p:cNvPr>
          <p:cNvPicPr>
            <a:picLocks noChangeAspect="1"/>
          </p:cNvPicPr>
          <p:nvPr/>
        </p:nvPicPr>
        <p:blipFill>
          <a:blip r:embed="rId3"/>
          <a:stretch>
            <a:fillRect/>
          </a:stretch>
        </p:blipFill>
        <p:spPr>
          <a:xfrm>
            <a:off x="2469216" y="1398187"/>
            <a:ext cx="4205568" cy="2969025"/>
          </a:xfrm>
          <a:prstGeom prst="rect">
            <a:avLst/>
          </a:prstGeom>
        </p:spPr>
      </p:pic>
    </p:spTree>
    <p:extLst>
      <p:ext uri="{BB962C8B-B14F-4D97-AF65-F5344CB8AC3E}">
        <p14:creationId xmlns:p14="http://schemas.microsoft.com/office/powerpoint/2010/main" val="1599068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1470990" y="648725"/>
            <a:ext cx="6187109" cy="671400"/>
          </a:xfrm>
          <a:prstGeom prst="rect">
            <a:avLst/>
          </a:prstGeom>
          <a:noFill/>
          <a:ln>
            <a:noFill/>
          </a:ln>
        </p:spPr>
        <p:txBody>
          <a:bodyPr spcFirstLastPara="1" wrap="square" lIns="91425" tIns="91425" rIns="91425" bIns="91425" anchor="b" anchorCtr="0">
            <a:noAutofit/>
          </a:bodyPr>
          <a:lstStyle/>
          <a:p>
            <a:pPr lvl="0" algn="ctr">
              <a:buSzPts val="2400"/>
            </a:pPr>
            <a:r>
              <a:rPr lang="lt-LT" sz="2400" dirty="0"/>
              <a:t>Abstrakčios klasės</a:t>
            </a:r>
          </a:p>
        </p:txBody>
      </p:sp>
      <p:pic>
        <p:nvPicPr>
          <p:cNvPr id="3" name="Picture 2">
            <a:extLst>
              <a:ext uri="{FF2B5EF4-FFF2-40B4-BE49-F238E27FC236}">
                <a16:creationId xmlns:a16="http://schemas.microsoft.com/office/drawing/2014/main" id="{C1AF2348-5758-40A7-8FDC-953088F01B3C}"/>
              </a:ext>
            </a:extLst>
          </p:cNvPr>
          <p:cNvPicPr>
            <a:picLocks noChangeAspect="1"/>
          </p:cNvPicPr>
          <p:nvPr/>
        </p:nvPicPr>
        <p:blipFill>
          <a:blip r:embed="rId3"/>
          <a:stretch>
            <a:fillRect/>
          </a:stretch>
        </p:blipFill>
        <p:spPr>
          <a:xfrm>
            <a:off x="1391039" y="1493663"/>
            <a:ext cx="6361922" cy="2784937"/>
          </a:xfrm>
          <a:prstGeom prst="rect">
            <a:avLst/>
          </a:prstGeom>
        </p:spPr>
      </p:pic>
    </p:spTree>
    <p:extLst>
      <p:ext uri="{BB962C8B-B14F-4D97-AF65-F5344CB8AC3E}">
        <p14:creationId xmlns:p14="http://schemas.microsoft.com/office/powerpoint/2010/main" val="18044842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1470990" y="648725"/>
            <a:ext cx="6187109" cy="671400"/>
          </a:xfrm>
          <a:prstGeom prst="rect">
            <a:avLst/>
          </a:prstGeom>
          <a:noFill/>
          <a:ln>
            <a:noFill/>
          </a:ln>
        </p:spPr>
        <p:txBody>
          <a:bodyPr spcFirstLastPara="1" wrap="square" lIns="91425" tIns="91425" rIns="91425" bIns="91425" anchor="b" anchorCtr="0">
            <a:noAutofit/>
          </a:bodyPr>
          <a:lstStyle/>
          <a:p>
            <a:pPr lvl="0" algn="ctr">
              <a:buSzPts val="2400"/>
            </a:pPr>
            <a:r>
              <a:rPr lang="lt-LT" sz="2400" dirty="0"/>
              <a:t>Abstrakčios klasės</a:t>
            </a:r>
          </a:p>
        </p:txBody>
      </p:sp>
      <p:pic>
        <p:nvPicPr>
          <p:cNvPr id="4" name="Picture 3">
            <a:extLst>
              <a:ext uri="{FF2B5EF4-FFF2-40B4-BE49-F238E27FC236}">
                <a16:creationId xmlns:a16="http://schemas.microsoft.com/office/drawing/2014/main" id="{4C2B5436-31FB-44CD-8E77-EEC91A351B86}"/>
              </a:ext>
            </a:extLst>
          </p:cNvPr>
          <p:cNvPicPr>
            <a:picLocks noChangeAspect="1"/>
          </p:cNvPicPr>
          <p:nvPr/>
        </p:nvPicPr>
        <p:blipFill>
          <a:blip r:embed="rId3"/>
          <a:stretch>
            <a:fillRect/>
          </a:stretch>
        </p:blipFill>
        <p:spPr>
          <a:xfrm>
            <a:off x="1470990" y="1402333"/>
            <a:ext cx="6422651" cy="2982599"/>
          </a:xfrm>
          <a:prstGeom prst="rect">
            <a:avLst/>
          </a:prstGeom>
        </p:spPr>
      </p:pic>
    </p:spTree>
    <p:extLst>
      <p:ext uri="{BB962C8B-B14F-4D97-AF65-F5344CB8AC3E}">
        <p14:creationId xmlns:p14="http://schemas.microsoft.com/office/powerpoint/2010/main" val="3307954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1470990" y="648725"/>
            <a:ext cx="6187109" cy="671400"/>
          </a:xfrm>
          <a:prstGeom prst="rect">
            <a:avLst/>
          </a:prstGeom>
          <a:noFill/>
          <a:ln>
            <a:noFill/>
          </a:ln>
        </p:spPr>
        <p:txBody>
          <a:bodyPr spcFirstLastPara="1" wrap="square" lIns="91425" tIns="91425" rIns="91425" bIns="91425" anchor="b" anchorCtr="0">
            <a:noAutofit/>
          </a:bodyPr>
          <a:lstStyle/>
          <a:p>
            <a:pPr lvl="0" algn="ctr">
              <a:buSzPts val="2400"/>
            </a:pPr>
            <a:r>
              <a:rPr lang="lt-LT" sz="2400" dirty="0"/>
              <a:t>Paveldėjimai</a:t>
            </a:r>
            <a:endParaRPr sz="1400" b="1" i="0" u="none" strike="noStrike" cap="none" dirty="0">
              <a:solidFill>
                <a:srgbClr val="FFFFFF"/>
              </a:solidFill>
              <a:latin typeface="Montserrat"/>
              <a:ea typeface="Montserrat"/>
              <a:cs typeface="Montserrat"/>
              <a:sym typeface="Montserrat"/>
            </a:endParaRPr>
          </a:p>
        </p:txBody>
      </p:sp>
      <p:sp>
        <p:nvSpPr>
          <p:cNvPr id="128" name="Shape 128"/>
          <p:cNvSpPr txBox="1">
            <a:spLocks noGrp="1"/>
          </p:cNvSpPr>
          <p:nvPr>
            <p:ph type="body" idx="1"/>
          </p:nvPr>
        </p:nvSpPr>
        <p:spPr>
          <a:xfrm>
            <a:off x="1470990" y="1450325"/>
            <a:ext cx="6497960" cy="2880600"/>
          </a:xfrm>
          <a:prstGeom prst="rect">
            <a:avLst/>
          </a:prstGeom>
          <a:noFill/>
          <a:ln>
            <a:noFill/>
          </a:ln>
        </p:spPr>
        <p:txBody>
          <a:bodyPr spcFirstLastPara="1" wrap="square" lIns="91425" tIns="91425" rIns="91425" bIns="91425" anchor="ctr" anchorCtr="0">
            <a:noAutofit/>
          </a:bodyPr>
          <a:lstStyle/>
          <a:p>
            <a:pPr marL="800100" indent="0">
              <a:buNone/>
            </a:pPr>
            <a:r>
              <a:rPr lang="lt-LT" dirty="0">
                <a:solidFill>
                  <a:srgbClr val="00B0F0"/>
                </a:solidFill>
              </a:rPr>
              <a:t>Klasė, kilusi iš kitos klasės, yra vadinama vaikine klase. Klasė, iš kurios kyla kitos klasės, vadinama </a:t>
            </a:r>
            <a:r>
              <a:rPr lang="lt-LT" dirty="0" err="1">
                <a:solidFill>
                  <a:srgbClr val="00B0F0"/>
                </a:solidFill>
              </a:rPr>
              <a:t>super</a:t>
            </a:r>
            <a:r>
              <a:rPr lang="lt-LT" dirty="0">
                <a:solidFill>
                  <a:srgbClr val="00B0F0"/>
                </a:solidFill>
              </a:rPr>
              <a:t> klase arba tėvine klase</a:t>
            </a:r>
          </a:p>
        </p:txBody>
      </p:sp>
    </p:spTree>
    <p:extLst>
      <p:ext uri="{BB962C8B-B14F-4D97-AF65-F5344CB8AC3E}">
        <p14:creationId xmlns:p14="http://schemas.microsoft.com/office/powerpoint/2010/main" val="30779302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1470990" y="648725"/>
            <a:ext cx="6187109" cy="671400"/>
          </a:xfrm>
          <a:prstGeom prst="rect">
            <a:avLst/>
          </a:prstGeom>
          <a:noFill/>
          <a:ln>
            <a:noFill/>
          </a:ln>
        </p:spPr>
        <p:txBody>
          <a:bodyPr spcFirstLastPara="1" wrap="square" lIns="91425" tIns="91425" rIns="91425" bIns="91425" anchor="b" anchorCtr="0">
            <a:noAutofit/>
          </a:bodyPr>
          <a:lstStyle/>
          <a:p>
            <a:pPr lvl="0" algn="ctr">
              <a:buSzPts val="2400"/>
            </a:pPr>
            <a:r>
              <a:rPr lang="lt-LT" sz="2400" dirty="0"/>
              <a:t>Abstrakčios klasės</a:t>
            </a:r>
          </a:p>
        </p:txBody>
      </p:sp>
      <p:pic>
        <p:nvPicPr>
          <p:cNvPr id="2" name="Picture 1">
            <a:extLst>
              <a:ext uri="{FF2B5EF4-FFF2-40B4-BE49-F238E27FC236}">
                <a16:creationId xmlns:a16="http://schemas.microsoft.com/office/drawing/2014/main" id="{CF0C7A22-0B9A-40CB-9BA3-F7A1CE09F03B}"/>
              </a:ext>
            </a:extLst>
          </p:cNvPr>
          <p:cNvPicPr>
            <a:picLocks noChangeAspect="1"/>
          </p:cNvPicPr>
          <p:nvPr/>
        </p:nvPicPr>
        <p:blipFill>
          <a:blip r:embed="rId3"/>
          <a:stretch>
            <a:fillRect/>
          </a:stretch>
        </p:blipFill>
        <p:spPr>
          <a:xfrm>
            <a:off x="1709115" y="1492631"/>
            <a:ext cx="6187109" cy="2854225"/>
          </a:xfrm>
          <a:prstGeom prst="rect">
            <a:avLst/>
          </a:prstGeom>
        </p:spPr>
      </p:pic>
    </p:spTree>
    <p:extLst>
      <p:ext uri="{BB962C8B-B14F-4D97-AF65-F5344CB8AC3E}">
        <p14:creationId xmlns:p14="http://schemas.microsoft.com/office/powerpoint/2010/main" val="33224407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1470990" y="648725"/>
            <a:ext cx="6187109" cy="671400"/>
          </a:xfrm>
          <a:prstGeom prst="rect">
            <a:avLst/>
          </a:prstGeom>
          <a:noFill/>
          <a:ln>
            <a:noFill/>
          </a:ln>
        </p:spPr>
        <p:txBody>
          <a:bodyPr spcFirstLastPara="1" wrap="square" lIns="91425" tIns="91425" rIns="91425" bIns="91425" anchor="b" anchorCtr="0">
            <a:noAutofit/>
          </a:bodyPr>
          <a:lstStyle/>
          <a:p>
            <a:pPr lvl="0" algn="ctr">
              <a:buSzPts val="2400"/>
            </a:pPr>
            <a:r>
              <a:rPr lang="lt-LT" sz="2400" dirty="0"/>
              <a:t>Sąsajos</a:t>
            </a:r>
          </a:p>
        </p:txBody>
      </p:sp>
      <p:sp>
        <p:nvSpPr>
          <p:cNvPr id="128" name="Shape 128"/>
          <p:cNvSpPr txBox="1">
            <a:spLocks noGrp="1"/>
          </p:cNvSpPr>
          <p:nvPr>
            <p:ph type="body" idx="1"/>
          </p:nvPr>
        </p:nvSpPr>
        <p:spPr>
          <a:xfrm>
            <a:off x="712694" y="1481489"/>
            <a:ext cx="7718612" cy="2664475"/>
          </a:xfrm>
          <a:prstGeom prst="rect">
            <a:avLst/>
          </a:prstGeom>
          <a:noFill/>
          <a:ln>
            <a:noFill/>
          </a:ln>
        </p:spPr>
        <p:txBody>
          <a:bodyPr spcFirstLastPara="1" wrap="square" lIns="91425" tIns="91425" rIns="91425" bIns="91425" anchor="ctr" anchorCtr="0">
            <a:noAutofit/>
          </a:bodyPr>
          <a:lstStyle/>
          <a:p>
            <a:pPr marL="800100" indent="0">
              <a:buNone/>
            </a:pPr>
            <a:r>
              <a:rPr lang="lt-LT" dirty="0">
                <a:solidFill>
                  <a:srgbClr val="00B0F0"/>
                </a:solidFill>
              </a:rPr>
              <a:t>Kompiuterių inžinerijoje dažni atvejai, kai atskiros programuotojų grupės turi sudaryti „kontraktus“, apibrėžiančius, kaip jų programinė įranga bendrauja tarpusavyje.</a:t>
            </a:r>
          </a:p>
          <a:p>
            <a:pPr marL="800100" indent="0">
              <a:buNone/>
            </a:pPr>
            <a:r>
              <a:rPr lang="lt-LT" dirty="0">
                <a:solidFill>
                  <a:srgbClr val="00B0F0"/>
                </a:solidFill>
              </a:rPr>
              <a:t>Kiekviena grupė turėtų gebėti kurti savo programinį kodą, nežinodami, kaip parašytas kitų grupių kodas. Sąsajos (</a:t>
            </a:r>
            <a:r>
              <a:rPr lang="lt-LT" b="1" i="1" dirty="0" err="1">
                <a:solidFill>
                  <a:srgbClr val="00B0F0"/>
                </a:solidFill>
              </a:rPr>
              <a:t>interfaces</a:t>
            </a:r>
            <a:r>
              <a:rPr lang="lt-LT" dirty="0">
                <a:solidFill>
                  <a:srgbClr val="00B0F0"/>
                </a:solidFill>
              </a:rPr>
              <a:t>) Java programavimo kalboje ir yra tokie kontraktai</a:t>
            </a:r>
          </a:p>
        </p:txBody>
      </p:sp>
    </p:spTree>
    <p:extLst>
      <p:ext uri="{BB962C8B-B14F-4D97-AF65-F5344CB8AC3E}">
        <p14:creationId xmlns:p14="http://schemas.microsoft.com/office/powerpoint/2010/main" val="18603403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1470990" y="648725"/>
            <a:ext cx="6187109" cy="671400"/>
          </a:xfrm>
          <a:prstGeom prst="rect">
            <a:avLst/>
          </a:prstGeom>
          <a:noFill/>
          <a:ln>
            <a:noFill/>
          </a:ln>
        </p:spPr>
        <p:txBody>
          <a:bodyPr spcFirstLastPara="1" wrap="square" lIns="91425" tIns="91425" rIns="91425" bIns="91425" anchor="b" anchorCtr="0">
            <a:noAutofit/>
          </a:bodyPr>
          <a:lstStyle/>
          <a:p>
            <a:pPr lvl="0" algn="ctr">
              <a:buSzPts val="2400"/>
            </a:pPr>
            <a:r>
              <a:rPr lang="lt-LT" sz="2400" dirty="0"/>
              <a:t>Sąsajos</a:t>
            </a:r>
          </a:p>
        </p:txBody>
      </p:sp>
      <p:sp>
        <p:nvSpPr>
          <p:cNvPr id="128" name="Shape 128"/>
          <p:cNvSpPr txBox="1">
            <a:spLocks noGrp="1"/>
          </p:cNvSpPr>
          <p:nvPr>
            <p:ph type="body" idx="1"/>
          </p:nvPr>
        </p:nvSpPr>
        <p:spPr>
          <a:xfrm>
            <a:off x="712694" y="1481489"/>
            <a:ext cx="7718612" cy="2664475"/>
          </a:xfrm>
          <a:prstGeom prst="rect">
            <a:avLst/>
          </a:prstGeom>
          <a:noFill/>
          <a:ln>
            <a:noFill/>
          </a:ln>
        </p:spPr>
        <p:txBody>
          <a:bodyPr spcFirstLastPara="1" wrap="square" lIns="91425" tIns="91425" rIns="91425" bIns="91425" anchor="ctr" anchorCtr="0">
            <a:noAutofit/>
          </a:bodyPr>
          <a:lstStyle/>
          <a:p>
            <a:pPr marL="800100" indent="0">
              <a:buNone/>
            </a:pPr>
            <a:r>
              <a:rPr lang="lt-LT" dirty="0">
                <a:solidFill>
                  <a:srgbClr val="00B0F0"/>
                </a:solidFill>
              </a:rPr>
              <a:t>Sąsajos gali turėti abstrakčius metodus bei konstantas (kintamuosius su </a:t>
            </a:r>
            <a:r>
              <a:rPr lang="lt-LT" dirty="0" err="1">
                <a:solidFill>
                  <a:srgbClr val="00B0F0"/>
                </a:solidFill>
              </a:rPr>
              <a:t>public</a:t>
            </a:r>
            <a:r>
              <a:rPr lang="lt-LT" dirty="0">
                <a:solidFill>
                  <a:srgbClr val="00B0F0"/>
                </a:solidFill>
              </a:rPr>
              <a:t>, </a:t>
            </a:r>
            <a:r>
              <a:rPr lang="lt-LT" dirty="0" err="1">
                <a:solidFill>
                  <a:srgbClr val="00B0F0"/>
                </a:solidFill>
              </a:rPr>
              <a:t>static</a:t>
            </a:r>
            <a:r>
              <a:rPr lang="lt-LT" dirty="0">
                <a:solidFill>
                  <a:srgbClr val="00B0F0"/>
                </a:solidFill>
              </a:rPr>
              <a:t>, </a:t>
            </a:r>
            <a:r>
              <a:rPr lang="lt-LT" dirty="0" err="1">
                <a:solidFill>
                  <a:srgbClr val="00B0F0"/>
                </a:solidFill>
              </a:rPr>
              <a:t>final</a:t>
            </a:r>
            <a:r>
              <a:rPr lang="lt-LT" dirty="0">
                <a:solidFill>
                  <a:srgbClr val="00B0F0"/>
                </a:solidFill>
              </a:rPr>
              <a:t> raktažodžiais). Taip pat nuo 8 Javos versijos, sąsajos gali turėti statinius metodus, bei </a:t>
            </a:r>
            <a:r>
              <a:rPr lang="lt-LT" b="1" i="1" dirty="0" err="1">
                <a:solidFill>
                  <a:srgbClr val="00B0F0"/>
                </a:solidFill>
              </a:rPr>
              <a:t>default</a:t>
            </a:r>
            <a:r>
              <a:rPr lang="lt-LT" dirty="0">
                <a:solidFill>
                  <a:srgbClr val="00B0F0"/>
                </a:solidFill>
              </a:rPr>
              <a:t> metodus – metodus su numatytu įgyvendinimu</a:t>
            </a:r>
          </a:p>
        </p:txBody>
      </p:sp>
    </p:spTree>
    <p:extLst>
      <p:ext uri="{BB962C8B-B14F-4D97-AF65-F5344CB8AC3E}">
        <p14:creationId xmlns:p14="http://schemas.microsoft.com/office/powerpoint/2010/main" val="8925218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1470990" y="648725"/>
            <a:ext cx="6187109" cy="671400"/>
          </a:xfrm>
          <a:prstGeom prst="rect">
            <a:avLst/>
          </a:prstGeom>
          <a:noFill/>
          <a:ln>
            <a:noFill/>
          </a:ln>
        </p:spPr>
        <p:txBody>
          <a:bodyPr spcFirstLastPara="1" wrap="square" lIns="91425" tIns="91425" rIns="91425" bIns="91425" anchor="b" anchorCtr="0">
            <a:noAutofit/>
          </a:bodyPr>
          <a:lstStyle/>
          <a:p>
            <a:pPr lvl="0" algn="ctr">
              <a:buSzPts val="2400"/>
            </a:pPr>
            <a:r>
              <a:rPr lang="lt-LT" sz="2400" dirty="0"/>
              <a:t>Sąsajos</a:t>
            </a:r>
          </a:p>
        </p:txBody>
      </p:sp>
      <p:sp>
        <p:nvSpPr>
          <p:cNvPr id="128" name="Shape 128"/>
          <p:cNvSpPr txBox="1">
            <a:spLocks noGrp="1"/>
          </p:cNvSpPr>
          <p:nvPr>
            <p:ph type="body" idx="1"/>
          </p:nvPr>
        </p:nvSpPr>
        <p:spPr>
          <a:xfrm>
            <a:off x="712694" y="1481489"/>
            <a:ext cx="7718612" cy="2664475"/>
          </a:xfrm>
          <a:prstGeom prst="rect">
            <a:avLst/>
          </a:prstGeom>
          <a:noFill/>
          <a:ln>
            <a:noFill/>
          </a:ln>
        </p:spPr>
        <p:txBody>
          <a:bodyPr spcFirstLastPara="1" wrap="square" lIns="91425" tIns="91425" rIns="91425" bIns="91425" anchor="ctr" anchorCtr="0">
            <a:noAutofit/>
          </a:bodyPr>
          <a:lstStyle/>
          <a:p>
            <a:pPr marL="800100" indent="0">
              <a:buNone/>
            </a:pPr>
            <a:r>
              <a:rPr lang="lt-LT" dirty="0">
                <a:solidFill>
                  <a:srgbClr val="00B0F0"/>
                </a:solidFill>
              </a:rPr>
              <a:t>Sąsajos ypatingos tuo, kad klasės gali įgyvendinti neribotą kiekį sąsajų. </a:t>
            </a:r>
          </a:p>
          <a:p>
            <a:pPr marL="800100" indent="0">
              <a:buNone/>
            </a:pPr>
            <a:r>
              <a:rPr lang="lt-LT" dirty="0">
                <a:solidFill>
                  <a:srgbClr val="00B0F0"/>
                </a:solidFill>
              </a:rPr>
              <a:t>Abstrakčios klasės taip pat gali įgyvendinti sąsajas, tačiau sąsajų metodai gali likti abstraktūs. </a:t>
            </a:r>
          </a:p>
          <a:p>
            <a:pPr marL="800100" indent="0">
              <a:buNone/>
            </a:pPr>
            <a:r>
              <a:rPr lang="lt-LT" dirty="0">
                <a:solidFill>
                  <a:srgbClr val="00B0F0"/>
                </a:solidFill>
              </a:rPr>
              <a:t>Tokiu atveju sąsajų metodus turės įgyvendinti klasės, paveldinčios minėtą abstrakčią klasę</a:t>
            </a:r>
          </a:p>
        </p:txBody>
      </p:sp>
    </p:spTree>
    <p:extLst>
      <p:ext uri="{BB962C8B-B14F-4D97-AF65-F5344CB8AC3E}">
        <p14:creationId xmlns:p14="http://schemas.microsoft.com/office/powerpoint/2010/main" val="24993249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1470990" y="648725"/>
            <a:ext cx="6187109" cy="671400"/>
          </a:xfrm>
          <a:prstGeom prst="rect">
            <a:avLst/>
          </a:prstGeom>
          <a:noFill/>
          <a:ln>
            <a:noFill/>
          </a:ln>
        </p:spPr>
        <p:txBody>
          <a:bodyPr spcFirstLastPara="1" wrap="square" lIns="91425" tIns="91425" rIns="91425" bIns="91425" anchor="b" anchorCtr="0">
            <a:noAutofit/>
          </a:bodyPr>
          <a:lstStyle/>
          <a:p>
            <a:pPr lvl="0" algn="ctr">
              <a:buSzPts val="2400"/>
            </a:pPr>
            <a:r>
              <a:rPr lang="lt-LT" sz="2000" dirty="0"/>
              <a:t>Abstrakti klasė ar sąsaja? Ką pasirinkti?</a:t>
            </a:r>
            <a:endParaRPr sz="2000" b="1" i="0" u="none" strike="noStrike" cap="none" dirty="0">
              <a:solidFill>
                <a:srgbClr val="FFFFFF"/>
              </a:solidFill>
              <a:latin typeface="Montserrat"/>
              <a:ea typeface="Montserrat"/>
              <a:cs typeface="Montserrat"/>
              <a:sym typeface="Montserrat"/>
            </a:endParaRPr>
          </a:p>
        </p:txBody>
      </p:sp>
      <p:sp>
        <p:nvSpPr>
          <p:cNvPr id="128" name="Shape 128"/>
          <p:cNvSpPr txBox="1">
            <a:spLocks noGrp="1"/>
          </p:cNvSpPr>
          <p:nvPr>
            <p:ph type="body" idx="1"/>
          </p:nvPr>
        </p:nvSpPr>
        <p:spPr>
          <a:xfrm>
            <a:off x="625289" y="1450325"/>
            <a:ext cx="7718612" cy="2880600"/>
          </a:xfrm>
          <a:prstGeom prst="rect">
            <a:avLst/>
          </a:prstGeom>
          <a:noFill/>
          <a:ln>
            <a:noFill/>
          </a:ln>
        </p:spPr>
        <p:txBody>
          <a:bodyPr spcFirstLastPara="1" wrap="square" lIns="91425" tIns="91425" rIns="91425" bIns="91425" anchor="ctr" anchorCtr="0">
            <a:noAutofit/>
          </a:bodyPr>
          <a:lstStyle/>
          <a:p>
            <a:pPr marL="800100" indent="0">
              <a:buNone/>
            </a:pPr>
            <a:r>
              <a:rPr lang="lt-LT" b="1" dirty="0">
                <a:solidFill>
                  <a:srgbClr val="00B0F0"/>
                </a:solidFill>
              </a:rPr>
              <a:t>Naudokite abstrakčias klases kai:</a:t>
            </a:r>
          </a:p>
          <a:p>
            <a:pPr marL="800100" indent="0">
              <a:buNone/>
            </a:pPr>
            <a:endParaRPr lang="lt-LT" b="1" dirty="0">
              <a:solidFill>
                <a:srgbClr val="00B0F0"/>
              </a:solidFill>
            </a:endParaRPr>
          </a:p>
          <a:p>
            <a:pPr marL="1143000" indent="-342900">
              <a:buFont typeface="Arial" panose="020B0604020202020204" pitchFamily="34" charset="0"/>
              <a:buChar char="•"/>
            </a:pPr>
            <a:r>
              <a:rPr lang="lt-LT" dirty="0">
                <a:solidFill>
                  <a:srgbClr val="00B0F0"/>
                </a:solidFill>
              </a:rPr>
              <a:t>norite dalintis kodu tarp kelių, glaustai susijusių klasių</a:t>
            </a:r>
          </a:p>
          <a:p>
            <a:pPr marL="1143000" indent="-342900">
              <a:buFont typeface="Arial" panose="020B0604020202020204" pitchFamily="34" charset="0"/>
              <a:buChar char="•"/>
            </a:pPr>
            <a:r>
              <a:rPr lang="lt-LT" dirty="0">
                <a:solidFill>
                  <a:srgbClr val="00B0F0"/>
                </a:solidFill>
              </a:rPr>
              <a:t>jums reikia laukų, kurie nebūtų konstantos</a:t>
            </a:r>
          </a:p>
        </p:txBody>
      </p:sp>
    </p:spTree>
    <p:extLst>
      <p:ext uri="{BB962C8B-B14F-4D97-AF65-F5344CB8AC3E}">
        <p14:creationId xmlns:p14="http://schemas.microsoft.com/office/powerpoint/2010/main" val="24314963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1470990" y="648725"/>
            <a:ext cx="6187109" cy="671400"/>
          </a:xfrm>
          <a:prstGeom prst="rect">
            <a:avLst/>
          </a:prstGeom>
          <a:noFill/>
          <a:ln>
            <a:noFill/>
          </a:ln>
        </p:spPr>
        <p:txBody>
          <a:bodyPr spcFirstLastPara="1" wrap="square" lIns="91425" tIns="91425" rIns="91425" bIns="91425" anchor="b" anchorCtr="0">
            <a:noAutofit/>
          </a:bodyPr>
          <a:lstStyle/>
          <a:p>
            <a:pPr lvl="0" algn="ctr">
              <a:buSzPts val="2400"/>
            </a:pPr>
            <a:r>
              <a:rPr lang="lt-LT" sz="2000" dirty="0"/>
              <a:t>Abstrakti klasė ar sąsaja? Ką pasirinkti?</a:t>
            </a:r>
            <a:endParaRPr sz="2000" b="1" i="0" u="none" strike="noStrike" cap="none" dirty="0">
              <a:solidFill>
                <a:srgbClr val="FFFFFF"/>
              </a:solidFill>
              <a:latin typeface="Montserrat"/>
              <a:ea typeface="Montserrat"/>
              <a:cs typeface="Montserrat"/>
              <a:sym typeface="Montserrat"/>
            </a:endParaRPr>
          </a:p>
        </p:txBody>
      </p:sp>
      <p:sp>
        <p:nvSpPr>
          <p:cNvPr id="128" name="Shape 128"/>
          <p:cNvSpPr txBox="1">
            <a:spLocks noGrp="1"/>
          </p:cNvSpPr>
          <p:nvPr>
            <p:ph type="body" idx="1"/>
          </p:nvPr>
        </p:nvSpPr>
        <p:spPr>
          <a:xfrm>
            <a:off x="625289" y="1450325"/>
            <a:ext cx="7718612" cy="2880600"/>
          </a:xfrm>
          <a:prstGeom prst="rect">
            <a:avLst/>
          </a:prstGeom>
          <a:noFill/>
          <a:ln>
            <a:noFill/>
          </a:ln>
        </p:spPr>
        <p:txBody>
          <a:bodyPr spcFirstLastPara="1" wrap="square" lIns="91425" tIns="91425" rIns="91425" bIns="91425" anchor="ctr" anchorCtr="0">
            <a:noAutofit/>
          </a:bodyPr>
          <a:lstStyle/>
          <a:p>
            <a:pPr marL="800100" indent="0">
              <a:buNone/>
            </a:pPr>
            <a:r>
              <a:rPr lang="lt-LT" b="1" dirty="0">
                <a:solidFill>
                  <a:srgbClr val="00B0F0"/>
                </a:solidFill>
              </a:rPr>
              <a:t>Naudokite sąsajas kai:</a:t>
            </a:r>
          </a:p>
          <a:p>
            <a:pPr marL="800100" indent="0">
              <a:buNone/>
            </a:pPr>
            <a:endParaRPr lang="lt-LT" b="1" dirty="0">
              <a:solidFill>
                <a:srgbClr val="00B0F0"/>
              </a:solidFill>
            </a:endParaRPr>
          </a:p>
          <a:p>
            <a:pPr marL="1143000" indent="-342900">
              <a:buFont typeface="Arial" panose="020B0604020202020204" pitchFamily="34" charset="0"/>
              <a:buChar char="•"/>
            </a:pPr>
            <a:r>
              <a:rPr lang="lt-LT" dirty="0">
                <a:solidFill>
                  <a:srgbClr val="00B0F0"/>
                </a:solidFill>
              </a:rPr>
              <a:t>tikitės, kad klasės, įgyvendinančios jūsų sąsają, nebus glaustai susijusios</a:t>
            </a:r>
          </a:p>
          <a:p>
            <a:pPr marL="1143000" indent="-342900">
              <a:buFont typeface="Arial" panose="020B0604020202020204" pitchFamily="34" charset="0"/>
              <a:buChar char="•"/>
            </a:pPr>
            <a:r>
              <a:rPr lang="lt-LT" dirty="0">
                <a:solidFill>
                  <a:srgbClr val="00B0F0"/>
                </a:solidFill>
              </a:rPr>
              <a:t>norite užtikrinti kontraktą, bet jo įgyvendinimo detalės nėra svarbios</a:t>
            </a:r>
          </a:p>
          <a:p>
            <a:pPr marL="1143000" indent="-342900">
              <a:buFont typeface="Arial" panose="020B0604020202020204" pitchFamily="34" charset="0"/>
              <a:buChar char="•"/>
            </a:pPr>
            <a:r>
              <a:rPr lang="lt-LT" dirty="0">
                <a:solidFill>
                  <a:srgbClr val="00B0F0"/>
                </a:solidFill>
              </a:rPr>
              <a:t>norite pasinaudoti galimybe paveldėti kelias sąsajas</a:t>
            </a:r>
          </a:p>
        </p:txBody>
      </p:sp>
    </p:spTree>
    <p:extLst>
      <p:ext uri="{BB962C8B-B14F-4D97-AF65-F5344CB8AC3E}">
        <p14:creationId xmlns:p14="http://schemas.microsoft.com/office/powerpoint/2010/main" val="31825623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1470990" y="648725"/>
            <a:ext cx="6187109" cy="671400"/>
          </a:xfrm>
          <a:prstGeom prst="rect">
            <a:avLst/>
          </a:prstGeom>
          <a:noFill/>
          <a:ln>
            <a:noFill/>
          </a:ln>
        </p:spPr>
        <p:txBody>
          <a:bodyPr spcFirstLastPara="1" wrap="square" lIns="91425" tIns="91425" rIns="91425" bIns="91425" anchor="b" anchorCtr="0">
            <a:noAutofit/>
          </a:bodyPr>
          <a:lstStyle/>
          <a:p>
            <a:pPr lvl="0" algn="ctr">
              <a:buSzPts val="2400"/>
            </a:pPr>
            <a:r>
              <a:rPr lang="lt-LT" sz="2400" dirty="0"/>
              <a:t>Taisyklingos praktikos</a:t>
            </a:r>
            <a:endParaRPr sz="2400" b="1" i="0" u="none" strike="noStrike" cap="none" dirty="0">
              <a:solidFill>
                <a:srgbClr val="FFFFFF"/>
              </a:solidFill>
              <a:latin typeface="Montserrat"/>
              <a:ea typeface="Montserrat"/>
              <a:cs typeface="Montserrat"/>
              <a:sym typeface="Montserrat"/>
            </a:endParaRPr>
          </a:p>
        </p:txBody>
      </p:sp>
      <p:sp>
        <p:nvSpPr>
          <p:cNvPr id="128" name="Shape 128"/>
          <p:cNvSpPr txBox="1">
            <a:spLocks noGrp="1"/>
          </p:cNvSpPr>
          <p:nvPr>
            <p:ph type="body" idx="1"/>
          </p:nvPr>
        </p:nvSpPr>
        <p:spPr>
          <a:xfrm>
            <a:off x="625289" y="1450325"/>
            <a:ext cx="7718612" cy="2880600"/>
          </a:xfrm>
          <a:prstGeom prst="rect">
            <a:avLst/>
          </a:prstGeom>
          <a:noFill/>
          <a:ln>
            <a:noFill/>
          </a:ln>
        </p:spPr>
        <p:txBody>
          <a:bodyPr spcFirstLastPara="1" wrap="square" lIns="91425" tIns="91425" rIns="91425" bIns="91425" anchor="ctr" anchorCtr="0">
            <a:noAutofit/>
          </a:bodyPr>
          <a:lstStyle/>
          <a:p>
            <a:pPr marL="800100" indent="0">
              <a:buNone/>
            </a:pPr>
            <a:r>
              <a:rPr lang="lt-LT" dirty="0">
                <a:solidFill>
                  <a:srgbClr val="00B0F0"/>
                </a:solidFill>
              </a:rPr>
              <a:t>Programuojant reikėtų naudoti pačią žemiausią tėvinę klasę iš paveldėjimo grandinės, teikiančią norimą funkcionalumą. </a:t>
            </a:r>
          </a:p>
          <a:p>
            <a:pPr marL="800100" indent="0">
              <a:buNone/>
            </a:pPr>
            <a:r>
              <a:rPr lang="lt-LT" dirty="0">
                <a:solidFill>
                  <a:srgbClr val="00B0F0"/>
                </a:solidFill>
              </a:rPr>
              <a:t>Nėra reikalo naudoti vaikinį objekto tipą, jei visi reikalingi metodai būdingi tėviniam duomenų tipui. Pavyzdžiui, nekurkite </a:t>
            </a:r>
            <a:r>
              <a:rPr lang="lt-LT" b="1" i="1" dirty="0" err="1">
                <a:solidFill>
                  <a:srgbClr val="00B0F0"/>
                </a:solidFill>
              </a:rPr>
              <a:t>TemperatureSensor</a:t>
            </a:r>
            <a:r>
              <a:rPr lang="lt-LT" dirty="0">
                <a:solidFill>
                  <a:srgbClr val="00B0F0"/>
                </a:solidFill>
              </a:rPr>
              <a:t> tipo objektų, jei jums tereikia </a:t>
            </a:r>
            <a:r>
              <a:rPr lang="lt-LT" b="1" i="1" dirty="0" err="1">
                <a:solidFill>
                  <a:srgbClr val="00B0F0"/>
                </a:solidFill>
              </a:rPr>
              <a:t>Sensor</a:t>
            </a:r>
            <a:r>
              <a:rPr lang="lt-LT" dirty="0">
                <a:solidFill>
                  <a:srgbClr val="00B0F0"/>
                </a:solidFill>
              </a:rPr>
              <a:t> tipo metodų</a:t>
            </a:r>
          </a:p>
        </p:txBody>
      </p:sp>
    </p:spTree>
    <p:extLst>
      <p:ext uri="{BB962C8B-B14F-4D97-AF65-F5344CB8AC3E}">
        <p14:creationId xmlns:p14="http://schemas.microsoft.com/office/powerpoint/2010/main" val="30174640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1470990" y="648725"/>
            <a:ext cx="6187109" cy="671400"/>
          </a:xfrm>
          <a:prstGeom prst="rect">
            <a:avLst/>
          </a:prstGeom>
          <a:noFill/>
          <a:ln>
            <a:noFill/>
          </a:ln>
        </p:spPr>
        <p:txBody>
          <a:bodyPr spcFirstLastPara="1" wrap="square" lIns="91425" tIns="91425" rIns="91425" bIns="91425" anchor="b" anchorCtr="0">
            <a:noAutofit/>
          </a:bodyPr>
          <a:lstStyle/>
          <a:p>
            <a:pPr lvl="0" algn="ctr">
              <a:buSzPts val="2400"/>
            </a:pPr>
            <a:r>
              <a:rPr lang="lt-LT" sz="2400" dirty="0"/>
              <a:t>Taisyklingos praktikos</a:t>
            </a:r>
            <a:endParaRPr sz="2400" b="1" i="0" u="none" strike="noStrike" cap="none" dirty="0">
              <a:solidFill>
                <a:srgbClr val="FFFFFF"/>
              </a:solidFill>
              <a:latin typeface="Montserrat"/>
              <a:ea typeface="Montserrat"/>
              <a:cs typeface="Montserrat"/>
              <a:sym typeface="Montserrat"/>
            </a:endParaRPr>
          </a:p>
        </p:txBody>
      </p:sp>
      <p:sp>
        <p:nvSpPr>
          <p:cNvPr id="128" name="Shape 128"/>
          <p:cNvSpPr txBox="1">
            <a:spLocks noGrp="1"/>
          </p:cNvSpPr>
          <p:nvPr>
            <p:ph type="body" idx="1"/>
          </p:nvPr>
        </p:nvSpPr>
        <p:spPr>
          <a:xfrm>
            <a:off x="625289" y="1450325"/>
            <a:ext cx="7718612" cy="2880600"/>
          </a:xfrm>
          <a:prstGeom prst="rect">
            <a:avLst/>
          </a:prstGeom>
          <a:noFill/>
          <a:ln>
            <a:noFill/>
          </a:ln>
        </p:spPr>
        <p:txBody>
          <a:bodyPr spcFirstLastPara="1" wrap="square" lIns="91425" tIns="91425" rIns="91425" bIns="91425" anchor="ctr" anchorCtr="0">
            <a:noAutofit/>
          </a:bodyPr>
          <a:lstStyle/>
          <a:p>
            <a:pPr marL="800100" indent="0">
              <a:buNone/>
            </a:pPr>
            <a:r>
              <a:rPr lang="lt-LT" dirty="0">
                <a:solidFill>
                  <a:srgbClr val="00B0F0"/>
                </a:solidFill>
              </a:rPr>
              <a:t>Tvarkingi metodai grąžina sąsajas. Klientui nereikia žinoti, ar jis gauna </a:t>
            </a:r>
            <a:r>
              <a:rPr lang="lt-LT" b="1" i="1" dirty="0" err="1">
                <a:solidFill>
                  <a:srgbClr val="00B0F0"/>
                </a:solidFill>
              </a:rPr>
              <a:t>ArrayList</a:t>
            </a:r>
            <a:r>
              <a:rPr lang="lt-LT" dirty="0">
                <a:solidFill>
                  <a:srgbClr val="00B0F0"/>
                </a:solidFill>
              </a:rPr>
              <a:t> ar </a:t>
            </a:r>
            <a:r>
              <a:rPr lang="lt-LT" b="1" i="1" dirty="0" err="1">
                <a:solidFill>
                  <a:srgbClr val="00B0F0"/>
                </a:solidFill>
              </a:rPr>
              <a:t>LinkedList</a:t>
            </a:r>
            <a:r>
              <a:rPr lang="lt-LT" dirty="0">
                <a:solidFill>
                  <a:srgbClr val="00B0F0"/>
                </a:solidFill>
              </a:rPr>
              <a:t> įgyvendinimą, jam svarbu kad gautas objektas tenkintų </a:t>
            </a:r>
            <a:r>
              <a:rPr lang="lt-LT" b="1" i="1" dirty="0" err="1">
                <a:solidFill>
                  <a:srgbClr val="00B0F0"/>
                </a:solidFill>
              </a:rPr>
              <a:t>List</a:t>
            </a:r>
            <a:r>
              <a:rPr lang="lt-LT" dirty="0">
                <a:solidFill>
                  <a:srgbClr val="00B0F0"/>
                </a:solidFill>
              </a:rPr>
              <a:t> sąsajos kontraktą</a:t>
            </a:r>
          </a:p>
        </p:txBody>
      </p:sp>
    </p:spTree>
    <p:extLst>
      <p:ext uri="{BB962C8B-B14F-4D97-AF65-F5344CB8AC3E}">
        <p14:creationId xmlns:p14="http://schemas.microsoft.com/office/powerpoint/2010/main" val="1461420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1470990" y="648725"/>
            <a:ext cx="6187109" cy="671400"/>
          </a:xfrm>
          <a:prstGeom prst="rect">
            <a:avLst/>
          </a:prstGeom>
          <a:noFill/>
          <a:ln>
            <a:noFill/>
          </a:ln>
        </p:spPr>
        <p:txBody>
          <a:bodyPr spcFirstLastPara="1" wrap="square" lIns="91425" tIns="91425" rIns="91425" bIns="91425" anchor="b" anchorCtr="0">
            <a:noAutofit/>
          </a:bodyPr>
          <a:lstStyle/>
          <a:p>
            <a:pPr lvl="0" algn="ctr">
              <a:buSzPts val="2400"/>
            </a:pPr>
            <a:r>
              <a:rPr lang="lt-LT" sz="2400" dirty="0"/>
              <a:t>Paveldėjimai</a:t>
            </a:r>
            <a:endParaRPr sz="1400" b="1" i="0" u="none" strike="noStrike" cap="none" dirty="0">
              <a:solidFill>
                <a:srgbClr val="FFFFFF"/>
              </a:solidFill>
              <a:latin typeface="Montserrat"/>
              <a:ea typeface="Montserrat"/>
              <a:cs typeface="Montserrat"/>
              <a:sym typeface="Montserrat"/>
            </a:endParaRPr>
          </a:p>
        </p:txBody>
      </p:sp>
      <p:sp>
        <p:nvSpPr>
          <p:cNvPr id="128" name="Shape 128"/>
          <p:cNvSpPr txBox="1">
            <a:spLocks noGrp="1"/>
          </p:cNvSpPr>
          <p:nvPr>
            <p:ph type="body" idx="1"/>
          </p:nvPr>
        </p:nvSpPr>
        <p:spPr>
          <a:xfrm>
            <a:off x="1470990" y="1450325"/>
            <a:ext cx="6497960" cy="2880600"/>
          </a:xfrm>
          <a:prstGeom prst="rect">
            <a:avLst/>
          </a:prstGeom>
          <a:noFill/>
          <a:ln>
            <a:noFill/>
          </a:ln>
        </p:spPr>
        <p:txBody>
          <a:bodyPr spcFirstLastPara="1" wrap="square" lIns="91425" tIns="91425" rIns="91425" bIns="91425" anchor="ctr" anchorCtr="0">
            <a:noAutofit/>
          </a:bodyPr>
          <a:lstStyle/>
          <a:p>
            <a:pPr marL="800100" indent="0">
              <a:buNone/>
            </a:pPr>
            <a:r>
              <a:rPr lang="lt-LT" dirty="0">
                <a:solidFill>
                  <a:srgbClr val="00B0F0"/>
                </a:solidFill>
              </a:rPr>
              <a:t>Java klasės gali turėti tik vieną </a:t>
            </a:r>
            <a:r>
              <a:rPr lang="lt-LT" dirty="0" err="1">
                <a:solidFill>
                  <a:srgbClr val="00B0F0"/>
                </a:solidFill>
              </a:rPr>
              <a:t>super</a:t>
            </a:r>
            <a:r>
              <a:rPr lang="lt-LT" dirty="0">
                <a:solidFill>
                  <a:srgbClr val="00B0F0"/>
                </a:solidFill>
              </a:rPr>
              <a:t> klasę. Jei klasė neturi nurodytos </a:t>
            </a:r>
            <a:r>
              <a:rPr lang="lt-LT" dirty="0" err="1">
                <a:solidFill>
                  <a:srgbClr val="00B0F0"/>
                </a:solidFill>
              </a:rPr>
              <a:t>super</a:t>
            </a:r>
            <a:r>
              <a:rPr lang="lt-LT" dirty="0">
                <a:solidFill>
                  <a:srgbClr val="00B0F0"/>
                </a:solidFill>
              </a:rPr>
              <a:t> klasės, ji paveldi klasę </a:t>
            </a:r>
            <a:r>
              <a:rPr lang="lt-LT" dirty="0" err="1">
                <a:solidFill>
                  <a:srgbClr val="00B0F0"/>
                </a:solidFill>
              </a:rPr>
              <a:t>Object</a:t>
            </a:r>
            <a:r>
              <a:rPr lang="lt-LT" dirty="0">
                <a:solidFill>
                  <a:srgbClr val="00B0F0"/>
                </a:solidFill>
              </a:rPr>
              <a:t> pagal nutylėjimą</a:t>
            </a:r>
          </a:p>
        </p:txBody>
      </p:sp>
    </p:spTree>
    <p:extLst>
      <p:ext uri="{BB962C8B-B14F-4D97-AF65-F5344CB8AC3E}">
        <p14:creationId xmlns:p14="http://schemas.microsoft.com/office/powerpoint/2010/main" val="4230198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1470990" y="648725"/>
            <a:ext cx="6187109" cy="671400"/>
          </a:xfrm>
          <a:prstGeom prst="rect">
            <a:avLst/>
          </a:prstGeom>
          <a:noFill/>
          <a:ln>
            <a:noFill/>
          </a:ln>
        </p:spPr>
        <p:txBody>
          <a:bodyPr spcFirstLastPara="1" wrap="square" lIns="91425" tIns="91425" rIns="91425" bIns="91425" anchor="b" anchorCtr="0">
            <a:noAutofit/>
          </a:bodyPr>
          <a:lstStyle/>
          <a:p>
            <a:pPr lvl="0" algn="ctr">
              <a:buSzPts val="2400"/>
            </a:pPr>
            <a:r>
              <a:rPr lang="lt-LT" sz="2400" dirty="0"/>
              <a:t>Paveldėjimai</a:t>
            </a:r>
            <a:endParaRPr sz="1400" b="1" i="0" u="none" strike="noStrike" cap="none" dirty="0">
              <a:solidFill>
                <a:srgbClr val="FFFFFF"/>
              </a:solidFill>
              <a:latin typeface="Montserrat"/>
              <a:ea typeface="Montserrat"/>
              <a:cs typeface="Montserrat"/>
              <a:sym typeface="Montserrat"/>
            </a:endParaRPr>
          </a:p>
        </p:txBody>
      </p:sp>
      <p:sp>
        <p:nvSpPr>
          <p:cNvPr id="128" name="Shape 128"/>
          <p:cNvSpPr txBox="1">
            <a:spLocks noGrp="1"/>
          </p:cNvSpPr>
          <p:nvPr>
            <p:ph type="body" idx="1"/>
          </p:nvPr>
        </p:nvSpPr>
        <p:spPr>
          <a:xfrm>
            <a:off x="1470990" y="1450325"/>
            <a:ext cx="6497960" cy="2880600"/>
          </a:xfrm>
          <a:prstGeom prst="rect">
            <a:avLst/>
          </a:prstGeom>
          <a:noFill/>
          <a:ln>
            <a:noFill/>
          </a:ln>
        </p:spPr>
        <p:txBody>
          <a:bodyPr spcFirstLastPara="1" wrap="square" lIns="91425" tIns="91425" rIns="91425" bIns="91425" anchor="ctr" anchorCtr="0">
            <a:noAutofit/>
          </a:bodyPr>
          <a:lstStyle/>
          <a:p>
            <a:pPr marL="800100" indent="0">
              <a:buNone/>
            </a:pPr>
            <a:r>
              <a:rPr lang="lt-LT" dirty="0">
                <a:solidFill>
                  <a:srgbClr val="00B0F0"/>
                </a:solidFill>
              </a:rPr>
              <a:t>Vaikinė klasė paveldi narius (laukus, metodus, vidines klases) iš tėvinės klasės. Vaikinės klasės konstruktoriai privalo kviesti </a:t>
            </a:r>
            <a:r>
              <a:rPr lang="lt-LT" dirty="0" err="1">
                <a:solidFill>
                  <a:srgbClr val="00B0F0"/>
                </a:solidFill>
              </a:rPr>
              <a:t>super</a:t>
            </a:r>
            <a:r>
              <a:rPr lang="lt-LT" dirty="0">
                <a:solidFill>
                  <a:srgbClr val="00B0F0"/>
                </a:solidFill>
              </a:rPr>
              <a:t> klasės konstruktorių, nes jie nėra paveldimi. Kiekvieno konstruktoriaus pirma eilutė turi kviesti tėvinės klasės konstruktorių</a:t>
            </a:r>
          </a:p>
        </p:txBody>
      </p:sp>
    </p:spTree>
    <p:extLst>
      <p:ext uri="{BB962C8B-B14F-4D97-AF65-F5344CB8AC3E}">
        <p14:creationId xmlns:p14="http://schemas.microsoft.com/office/powerpoint/2010/main" val="1649222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1470990" y="648725"/>
            <a:ext cx="6187109" cy="671400"/>
          </a:xfrm>
          <a:prstGeom prst="rect">
            <a:avLst/>
          </a:prstGeom>
          <a:noFill/>
          <a:ln>
            <a:noFill/>
          </a:ln>
        </p:spPr>
        <p:txBody>
          <a:bodyPr spcFirstLastPara="1" wrap="square" lIns="91425" tIns="91425" rIns="91425" bIns="91425" anchor="b" anchorCtr="0">
            <a:noAutofit/>
          </a:bodyPr>
          <a:lstStyle/>
          <a:p>
            <a:pPr lvl="0" algn="ctr">
              <a:buSzPts val="2400"/>
            </a:pPr>
            <a:r>
              <a:rPr lang="lt-LT" sz="2400" dirty="0"/>
              <a:t>Paveldėjimai</a:t>
            </a:r>
            <a:endParaRPr sz="1400" b="1" i="0" u="none" strike="noStrike" cap="none" dirty="0">
              <a:solidFill>
                <a:srgbClr val="FFFFFF"/>
              </a:solidFill>
              <a:latin typeface="Montserrat"/>
              <a:ea typeface="Montserrat"/>
              <a:cs typeface="Montserrat"/>
              <a:sym typeface="Montserrat"/>
            </a:endParaRPr>
          </a:p>
        </p:txBody>
      </p:sp>
      <p:sp>
        <p:nvSpPr>
          <p:cNvPr id="128" name="Shape 128"/>
          <p:cNvSpPr txBox="1">
            <a:spLocks noGrp="1"/>
          </p:cNvSpPr>
          <p:nvPr>
            <p:ph type="body" idx="1"/>
          </p:nvPr>
        </p:nvSpPr>
        <p:spPr>
          <a:xfrm>
            <a:off x="1470990" y="1450325"/>
            <a:ext cx="6497960" cy="2880600"/>
          </a:xfrm>
          <a:prstGeom prst="rect">
            <a:avLst/>
          </a:prstGeom>
          <a:noFill/>
          <a:ln>
            <a:noFill/>
          </a:ln>
        </p:spPr>
        <p:txBody>
          <a:bodyPr spcFirstLastPara="1" wrap="square" lIns="91425" tIns="91425" rIns="91425" bIns="91425" anchor="ctr" anchorCtr="0">
            <a:noAutofit/>
          </a:bodyPr>
          <a:lstStyle/>
          <a:p>
            <a:pPr marL="800100" indent="0">
              <a:buNone/>
            </a:pPr>
            <a:r>
              <a:rPr lang="lt-LT" dirty="0">
                <a:solidFill>
                  <a:srgbClr val="00B0F0"/>
                </a:solidFill>
              </a:rPr>
              <a:t>Paveldimumas taikomas siekiant naudoti laukus arba metodus, egzistuojančius kitose klasėse, neperrašant jų pačiam.</a:t>
            </a:r>
          </a:p>
          <a:p>
            <a:pPr marL="800100" indent="0">
              <a:buNone/>
            </a:pPr>
            <a:endParaRPr lang="lt-LT" dirty="0">
              <a:solidFill>
                <a:srgbClr val="00B0F0"/>
              </a:solidFill>
            </a:endParaRPr>
          </a:p>
        </p:txBody>
      </p:sp>
    </p:spTree>
    <p:extLst>
      <p:ext uri="{BB962C8B-B14F-4D97-AF65-F5344CB8AC3E}">
        <p14:creationId xmlns:p14="http://schemas.microsoft.com/office/powerpoint/2010/main" val="1841478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1470990" y="648725"/>
            <a:ext cx="6187109" cy="671400"/>
          </a:xfrm>
          <a:prstGeom prst="rect">
            <a:avLst/>
          </a:prstGeom>
          <a:noFill/>
          <a:ln>
            <a:noFill/>
          </a:ln>
        </p:spPr>
        <p:txBody>
          <a:bodyPr spcFirstLastPara="1" wrap="square" lIns="91425" tIns="91425" rIns="91425" bIns="91425" anchor="b" anchorCtr="0">
            <a:noAutofit/>
          </a:bodyPr>
          <a:lstStyle/>
          <a:p>
            <a:pPr lvl="0" algn="ctr">
              <a:buSzPts val="2400"/>
            </a:pPr>
            <a:r>
              <a:rPr lang="lt-LT" sz="2400" dirty="0"/>
              <a:t>Paveldėjimai</a:t>
            </a:r>
            <a:endParaRPr sz="1400" b="1" i="0" u="none" strike="noStrike" cap="none" dirty="0">
              <a:solidFill>
                <a:srgbClr val="FFFFFF"/>
              </a:solidFill>
              <a:latin typeface="Montserrat"/>
              <a:ea typeface="Montserrat"/>
              <a:cs typeface="Montserrat"/>
              <a:sym typeface="Montserrat"/>
            </a:endParaRPr>
          </a:p>
        </p:txBody>
      </p:sp>
      <p:sp>
        <p:nvSpPr>
          <p:cNvPr id="128" name="Shape 128"/>
          <p:cNvSpPr txBox="1">
            <a:spLocks noGrp="1"/>
          </p:cNvSpPr>
          <p:nvPr>
            <p:ph type="body" idx="1"/>
          </p:nvPr>
        </p:nvSpPr>
        <p:spPr>
          <a:xfrm>
            <a:off x="1470990" y="1450325"/>
            <a:ext cx="6497960" cy="2880600"/>
          </a:xfrm>
          <a:prstGeom prst="rect">
            <a:avLst/>
          </a:prstGeom>
          <a:noFill/>
          <a:ln>
            <a:noFill/>
          </a:ln>
        </p:spPr>
        <p:txBody>
          <a:bodyPr spcFirstLastPara="1" wrap="square" lIns="91425" tIns="91425" rIns="91425" bIns="91425" anchor="ctr" anchorCtr="0">
            <a:noAutofit/>
          </a:bodyPr>
          <a:lstStyle/>
          <a:p>
            <a:pPr marL="800100" indent="0">
              <a:buNone/>
            </a:pPr>
            <a:r>
              <a:rPr lang="lt-LT" dirty="0">
                <a:solidFill>
                  <a:srgbClr val="00B0F0"/>
                </a:solidFill>
              </a:rPr>
              <a:t>Vaikinės klasės paveldi visus </a:t>
            </a:r>
            <a:r>
              <a:rPr lang="lt-LT" b="1" dirty="0" err="1">
                <a:solidFill>
                  <a:srgbClr val="00B0F0"/>
                </a:solidFill>
              </a:rPr>
              <a:t>public</a:t>
            </a:r>
            <a:r>
              <a:rPr lang="lt-LT" dirty="0">
                <a:solidFill>
                  <a:srgbClr val="00B0F0"/>
                </a:solidFill>
              </a:rPr>
              <a:t> ir </a:t>
            </a:r>
            <a:r>
              <a:rPr lang="lt-LT" b="1" i="1" dirty="0" err="1">
                <a:solidFill>
                  <a:srgbClr val="00B0F0"/>
                </a:solidFill>
              </a:rPr>
              <a:t>protected</a:t>
            </a:r>
            <a:r>
              <a:rPr lang="lt-LT" dirty="0">
                <a:solidFill>
                  <a:srgbClr val="00B0F0"/>
                </a:solidFill>
              </a:rPr>
              <a:t> tėvinės klasės narius. Taip pat, jei vaikinė klasė yra tame pačiame kataloge (</a:t>
            </a:r>
            <a:r>
              <a:rPr lang="lt-LT" b="1" i="1" dirty="0" err="1">
                <a:solidFill>
                  <a:srgbClr val="00B0F0"/>
                </a:solidFill>
              </a:rPr>
              <a:t>package</a:t>
            </a:r>
            <a:r>
              <a:rPr lang="lt-LT" dirty="0">
                <a:solidFill>
                  <a:srgbClr val="00B0F0"/>
                </a:solidFill>
              </a:rPr>
              <a:t>) kaip ir tėvinė klasė, ji paveldi visus </a:t>
            </a:r>
            <a:r>
              <a:rPr lang="lt-LT" b="1" i="1" dirty="0" err="1">
                <a:solidFill>
                  <a:srgbClr val="00B0F0"/>
                </a:solidFill>
              </a:rPr>
              <a:t>package-private</a:t>
            </a:r>
            <a:r>
              <a:rPr lang="lt-LT" dirty="0">
                <a:solidFill>
                  <a:srgbClr val="00B0F0"/>
                </a:solidFill>
              </a:rPr>
              <a:t> narius</a:t>
            </a:r>
          </a:p>
        </p:txBody>
      </p:sp>
    </p:spTree>
    <p:extLst>
      <p:ext uri="{BB962C8B-B14F-4D97-AF65-F5344CB8AC3E}">
        <p14:creationId xmlns:p14="http://schemas.microsoft.com/office/powerpoint/2010/main" val="1272399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1470990" y="648725"/>
            <a:ext cx="6187109" cy="671400"/>
          </a:xfrm>
          <a:prstGeom prst="rect">
            <a:avLst/>
          </a:prstGeom>
          <a:noFill/>
          <a:ln>
            <a:noFill/>
          </a:ln>
        </p:spPr>
        <p:txBody>
          <a:bodyPr spcFirstLastPara="1" wrap="square" lIns="91425" tIns="91425" rIns="91425" bIns="91425" anchor="b" anchorCtr="0">
            <a:noAutofit/>
          </a:bodyPr>
          <a:lstStyle/>
          <a:p>
            <a:pPr lvl="0" algn="ctr">
              <a:buSzPts val="2400"/>
            </a:pPr>
            <a:r>
              <a:rPr lang="lt-LT" sz="2400" dirty="0"/>
              <a:t>Klasės laukų pasiekiamumas </a:t>
            </a:r>
            <a:endParaRPr sz="1400" b="1" i="0" u="none" strike="noStrike" cap="none" dirty="0">
              <a:solidFill>
                <a:srgbClr val="FFFFFF"/>
              </a:solidFill>
              <a:latin typeface="Montserrat"/>
              <a:ea typeface="Montserrat"/>
              <a:cs typeface="Montserrat"/>
              <a:sym typeface="Montserrat"/>
            </a:endParaRPr>
          </a:p>
        </p:txBody>
      </p:sp>
      <p:sp>
        <p:nvSpPr>
          <p:cNvPr id="128" name="Shape 128"/>
          <p:cNvSpPr txBox="1">
            <a:spLocks noGrp="1"/>
          </p:cNvSpPr>
          <p:nvPr>
            <p:ph type="body" idx="1"/>
          </p:nvPr>
        </p:nvSpPr>
        <p:spPr>
          <a:xfrm>
            <a:off x="1470990" y="1450325"/>
            <a:ext cx="6497960" cy="2880600"/>
          </a:xfrm>
          <a:prstGeom prst="rect">
            <a:avLst/>
          </a:prstGeom>
          <a:noFill/>
          <a:ln>
            <a:noFill/>
          </a:ln>
        </p:spPr>
        <p:txBody>
          <a:bodyPr spcFirstLastPara="1" wrap="square" lIns="91425" tIns="91425" rIns="91425" bIns="91425" anchor="ctr" anchorCtr="0">
            <a:noAutofit/>
          </a:bodyPr>
          <a:lstStyle/>
          <a:p>
            <a:pPr marL="800100" indent="0">
              <a:buNone/>
            </a:pPr>
            <a:r>
              <a:rPr lang="lt-LT" dirty="0">
                <a:solidFill>
                  <a:srgbClr val="00B0F0"/>
                </a:solidFill>
              </a:rPr>
              <a:t>Vaikinės klasės paveldi visus </a:t>
            </a:r>
            <a:r>
              <a:rPr lang="lt-LT" dirty="0" err="1">
                <a:solidFill>
                  <a:srgbClr val="00B0F0"/>
                </a:solidFill>
              </a:rPr>
              <a:t>public</a:t>
            </a:r>
            <a:r>
              <a:rPr lang="lt-LT" dirty="0">
                <a:solidFill>
                  <a:srgbClr val="00B0F0"/>
                </a:solidFill>
              </a:rPr>
              <a:t> ir </a:t>
            </a:r>
            <a:r>
              <a:rPr lang="lt-LT" dirty="0" err="1">
                <a:solidFill>
                  <a:srgbClr val="00B0F0"/>
                </a:solidFill>
              </a:rPr>
              <a:t>protected</a:t>
            </a:r>
            <a:r>
              <a:rPr lang="lt-LT" dirty="0">
                <a:solidFill>
                  <a:srgbClr val="00B0F0"/>
                </a:solidFill>
              </a:rPr>
              <a:t> tėvinės klasės narius. Taip pat, jei vaikinė klasė yra tame pačiame kataloge (</a:t>
            </a:r>
            <a:r>
              <a:rPr lang="lt-LT" dirty="0" err="1">
                <a:solidFill>
                  <a:srgbClr val="00B0F0"/>
                </a:solidFill>
              </a:rPr>
              <a:t>package</a:t>
            </a:r>
            <a:r>
              <a:rPr lang="lt-LT" dirty="0">
                <a:solidFill>
                  <a:srgbClr val="00B0F0"/>
                </a:solidFill>
              </a:rPr>
              <a:t>) kaip ir tėvinė klasė, ji paveldi visus </a:t>
            </a:r>
            <a:r>
              <a:rPr lang="lt-LT" dirty="0" err="1">
                <a:solidFill>
                  <a:srgbClr val="00B0F0"/>
                </a:solidFill>
              </a:rPr>
              <a:t>package-private</a:t>
            </a:r>
            <a:r>
              <a:rPr lang="lt-LT" dirty="0">
                <a:solidFill>
                  <a:srgbClr val="00B0F0"/>
                </a:solidFill>
              </a:rPr>
              <a:t> narius</a:t>
            </a:r>
          </a:p>
        </p:txBody>
      </p:sp>
      <p:pic>
        <p:nvPicPr>
          <p:cNvPr id="2" name="Picture 1">
            <a:extLst>
              <a:ext uri="{FF2B5EF4-FFF2-40B4-BE49-F238E27FC236}">
                <a16:creationId xmlns:a16="http://schemas.microsoft.com/office/drawing/2014/main" id="{950397D8-0343-4A18-9FA2-E76A027DB56E}"/>
              </a:ext>
            </a:extLst>
          </p:cNvPr>
          <p:cNvPicPr>
            <a:picLocks noChangeAspect="1"/>
          </p:cNvPicPr>
          <p:nvPr/>
        </p:nvPicPr>
        <p:blipFill>
          <a:blip r:embed="rId3"/>
          <a:stretch>
            <a:fillRect/>
          </a:stretch>
        </p:blipFill>
        <p:spPr>
          <a:xfrm>
            <a:off x="1281112" y="1450325"/>
            <a:ext cx="6581775" cy="2714625"/>
          </a:xfrm>
          <a:prstGeom prst="rect">
            <a:avLst/>
          </a:prstGeom>
        </p:spPr>
      </p:pic>
    </p:spTree>
    <p:extLst>
      <p:ext uri="{BB962C8B-B14F-4D97-AF65-F5344CB8AC3E}">
        <p14:creationId xmlns:p14="http://schemas.microsoft.com/office/powerpoint/2010/main" val="2275565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1470990" y="648725"/>
            <a:ext cx="6187109" cy="671400"/>
          </a:xfrm>
          <a:prstGeom prst="rect">
            <a:avLst/>
          </a:prstGeom>
          <a:noFill/>
          <a:ln>
            <a:noFill/>
          </a:ln>
        </p:spPr>
        <p:txBody>
          <a:bodyPr spcFirstLastPara="1" wrap="square" lIns="91425" tIns="91425" rIns="91425" bIns="91425" anchor="b" anchorCtr="0">
            <a:noAutofit/>
          </a:bodyPr>
          <a:lstStyle/>
          <a:p>
            <a:pPr lvl="0" algn="ctr">
              <a:buSzPts val="2400"/>
            </a:pPr>
            <a:r>
              <a:rPr lang="lt-LT" sz="2400" dirty="0" err="1"/>
              <a:t>Casting</a:t>
            </a:r>
            <a:endParaRPr sz="1400" u="none" strike="noStrike" cap="none" dirty="0">
              <a:solidFill>
                <a:srgbClr val="FFFFFF"/>
              </a:solidFill>
              <a:latin typeface="Montserrat"/>
              <a:ea typeface="Montserrat"/>
              <a:cs typeface="Montserrat"/>
              <a:sym typeface="Montserrat"/>
            </a:endParaRPr>
          </a:p>
        </p:txBody>
      </p:sp>
      <p:sp>
        <p:nvSpPr>
          <p:cNvPr id="128" name="Shape 128"/>
          <p:cNvSpPr txBox="1">
            <a:spLocks noGrp="1"/>
          </p:cNvSpPr>
          <p:nvPr>
            <p:ph type="body" idx="1"/>
          </p:nvPr>
        </p:nvSpPr>
        <p:spPr>
          <a:xfrm>
            <a:off x="1470990" y="1450325"/>
            <a:ext cx="6497960" cy="2880600"/>
          </a:xfrm>
          <a:prstGeom prst="rect">
            <a:avLst/>
          </a:prstGeom>
          <a:noFill/>
          <a:ln>
            <a:noFill/>
          </a:ln>
        </p:spPr>
        <p:txBody>
          <a:bodyPr spcFirstLastPara="1" wrap="square" lIns="91425" tIns="91425" rIns="91425" bIns="91425" anchor="ctr" anchorCtr="0">
            <a:noAutofit/>
          </a:bodyPr>
          <a:lstStyle/>
          <a:p>
            <a:pPr marL="800100" indent="0">
              <a:buNone/>
            </a:pPr>
            <a:r>
              <a:rPr lang="lt-LT" dirty="0">
                <a:solidFill>
                  <a:srgbClr val="00B0F0"/>
                </a:solidFill>
              </a:rPr>
              <a:t>Vaikinės klasės gali turėti naują, tik joms būdingą funkcionalumą, tačiau jos taip pat turi tėvinės klasės savybes. Tai reiškia, kad vaikinė klasė gali būti panaudota ten, kur reikalinga jos tėvinė klasė</a:t>
            </a:r>
          </a:p>
        </p:txBody>
      </p:sp>
    </p:spTree>
    <p:extLst>
      <p:ext uri="{BB962C8B-B14F-4D97-AF65-F5344CB8AC3E}">
        <p14:creationId xmlns:p14="http://schemas.microsoft.com/office/powerpoint/2010/main" val="2865930549"/>
      </p:ext>
    </p:extLst>
  </p:cSld>
  <p:clrMapOvr>
    <a:masterClrMapping/>
  </p:clrMapOvr>
</p:sld>
</file>

<file path=ppt/theme/theme1.xml><?xml version="1.0" encoding="utf-8"?>
<a:theme xmlns:a="http://schemas.openxmlformats.org/drawingml/2006/main" name="CA skaidrės">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TotalTime>
  <Words>903</Words>
  <Application>Microsoft Office PowerPoint</Application>
  <PresentationFormat>On-screen Show (16:9)</PresentationFormat>
  <Paragraphs>93</Paragraphs>
  <Slides>37</Slides>
  <Notes>37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Montserrat</vt:lpstr>
      <vt:lpstr>Source Sans Pro</vt:lpstr>
      <vt:lpstr>Arial</vt:lpstr>
      <vt:lpstr>CA skaidrės</vt:lpstr>
      <vt:lpstr>Sąsajos ir paveldėjimai</vt:lpstr>
      <vt:lpstr>Paveldėjimai</vt:lpstr>
      <vt:lpstr>Paveldėjimai</vt:lpstr>
      <vt:lpstr>Paveldėjimai</vt:lpstr>
      <vt:lpstr>Paveldėjimai</vt:lpstr>
      <vt:lpstr>Paveldėjimai</vt:lpstr>
      <vt:lpstr>Paveldėjimai</vt:lpstr>
      <vt:lpstr>Klasės laukų pasiekiamumas </vt:lpstr>
      <vt:lpstr>Casting</vt:lpstr>
      <vt:lpstr>Casting</vt:lpstr>
      <vt:lpstr>Casting</vt:lpstr>
      <vt:lpstr>Casting</vt:lpstr>
      <vt:lpstr>Casting</vt:lpstr>
      <vt:lpstr>Casting</vt:lpstr>
      <vt:lpstr>Casting</vt:lpstr>
      <vt:lpstr>Casting</vt:lpstr>
      <vt:lpstr>Metodų perrašymas</vt:lpstr>
      <vt:lpstr>Metodų perrašymo pavyzdys</vt:lpstr>
      <vt:lpstr>Metodų perrašymas</vt:lpstr>
      <vt:lpstr>Metodų perrašymo pavyzdys</vt:lpstr>
      <vt:lpstr>Metodų perrašymas</vt:lpstr>
      <vt:lpstr>Metodų perrašymas</vt:lpstr>
      <vt:lpstr>Metodų perrašymas</vt:lpstr>
      <vt:lpstr>Abstrakčios klasės</vt:lpstr>
      <vt:lpstr>Abstrakčios klasės</vt:lpstr>
      <vt:lpstr>Abstrakčios klasės</vt:lpstr>
      <vt:lpstr>Abstrakčios klasės</vt:lpstr>
      <vt:lpstr>Abstrakčios klasės</vt:lpstr>
      <vt:lpstr>Abstrakčios klasės</vt:lpstr>
      <vt:lpstr>Abstrakčios klasės</vt:lpstr>
      <vt:lpstr>Sąsajos</vt:lpstr>
      <vt:lpstr>Sąsajos</vt:lpstr>
      <vt:lpstr>Sąsajos</vt:lpstr>
      <vt:lpstr>Abstrakti klasė ar sąsaja? Ką pasirinkti?</vt:lpstr>
      <vt:lpstr>Abstrakti klasė ar sąsaja? Ką pasirinkti?</vt:lpstr>
      <vt:lpstr>Taisyklingos praktikos</vt:lpstr>
      <vt:lpstr>Taisyklingos praktikos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Žodžiai eina čia</dc:title>
  <dc:creator>Tadas</dc:creator>
  <cp:lastModifiedBy>Tadas Obolevicius</cp:lastModifiedBy>
  <cp:revision>21</cp:revision>
  <dcterms:modified xsi:type="dcterms:W3CDTF">2019-01-27T23:05:03Z</dcterms:modified>
</cp:coreProperties>
</file>