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823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358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76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2169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97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431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719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770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241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9471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585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127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255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630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3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0569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305A-7788-4F92-BA1E-8A5E26DC4A84}" type="datetimeFigureOut">
              <a:rPr lang="lt-LT" smtClean="0"/>
              <a:t>2019-04-07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72C382-C499-4F6F-98E7-3B074CFA742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834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son2tab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5954-A711-40E2-817B-CC365593F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Base</a:t>
            </a:r>
            <a:br>
              <a:rPr lang="en-US" dirty="0"/>
            </a:br>
            <a:r>
              <a:rPr lang="en-US" dirty="0"/>
              <a:t>PostgreSQL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CCA38-5966-427E-979D-E42065587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Vrublevskij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1857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4F69-56A2-4E48-8911-0DE654EA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ANALYZE</a:t>
            </a:r>
            <a:endParaRPr lang="lt-L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73FB2-17CD-4B54-9C11-3DB7F7BD4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871" y="1570102"/>
            <a:ext cx="295275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5A6A1-7087-44AD-98B1-A470F88F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4" y="2428651"/>
            <a:ext cx="112299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2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70AB-2DAE-4A98-8B78-06BC4B91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ANALYZE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C889-15CA-46A7-BF7C-40D70778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382F4-050C-4789-AD63-69CFA793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0903"/>
            <a:ext cx="7468290" cy="53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DE32-42B2-410E-B49C-9BDD3E48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ANALYZE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2CAA-A25C-41B1-BD5E-28D55378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01718-1DBE-4CA4-9894-4F4FF845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9" y="1454214"/>
            <a:ext cx="55054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B4A99-FA4E-4477-8A19-BB44FEC7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91" y="1270000"/>
            <a:ext cx="7017981" cy="41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0A37-B85B-4329-8BE8-82FA7208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6E86-E49E-429E-9EC1-0B5F94EF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logic could be created on functions. Having that we can use on backend side only simple MVC standard to set and get data to from database.</a:t>
            </a:r>
          </a:p>
          <a:p>
            <a:r>
              <a:rPr lang="en-US" dirty="0"/>
              <a:t>Let’s see example of function using </a:t>
            </a:r>
            <a:r>
              <a:rPr lang="en-US" dirty="0" err="1"/>
              <a:t>plpgsql</a:t>
            </a:r>
            <a:r>
              <a:rPr lang="en-US" dirty="0"/>
              <a:t>, which will return json result.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0449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7338-6341-417C-9EE4-990F136B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F85371-FB56-4BCB-87B3-E8B416DBE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1" y="43458"/>
            <a:ext cx="11216532" cy="67710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lt-LT" altLang="lt-LT" sz="15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fn_get_population_by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prm_capital_name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varying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b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b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$BODY$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 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capitalName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capitalCode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prm_capital_name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__data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capitalName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capitalCode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c2.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c2.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JOIN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countrylanguage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c2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c2.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TRUE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lt-LT" altLang="lt-LT" sz="15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json_agg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lt-LT" altLang="lt-LT" sz="15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__data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$BODY$</a:t>
            </a:r>
            <a:b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sz="15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 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lt-LT" altLang="lt-LT" sz="15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plpgsql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lt-LT" altLang="lt-LT" sz="15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lt-LT" sz="155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B15594-5884-4202-A11A-3B13729C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4865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44E5-441F-4DC4-8209-B33EDAF3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0823-B838-4925-8C95-4BE97128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It is simple: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of json you can check on </a:t>
            </a:r>
            <a:r>
              <a:rPr lang="en-US" dirty="0">
                <a:hlinkClick r:id="rId2"/>
              </a:rPr>
              <a:t>http://json2table.com/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58D70C-22C7-4C54-AE5B-C8AD83C1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63" y="2729299"/>
            <a:ext cx="940193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lt-LT" altLang="lt-LT" sz="2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lt-LT" altLang="lt-LT" sz="2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fn_get_population_by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Abuja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lt-LT" altLang="lt-LT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0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83BA-A1C6-4437-902B-E0CA98AA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function on your java code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6562-2A4C-4983-9E5C-CA04FEE9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posgreSQL</a:t>
            </a:r>
            <a:r>
              <a:rPr lang="en-US" dirty="0"/>
              <a:t> dependency</a:t>
            </a:r>
          </a:p>
          <a:p>
            <a:r>
              <a:rPr lang="en-US" dirty="0"/>
              <a:t>Make all required configurations to access your database</a:t>
            </a:r>
          </a:p>
          <a:p>
            <a:r>
              <a:rPr lang="en-US" dirty="0"/>
              <a:t>Use </a:t>
            </a:r>
            <a:r>
              <a:rPr lang="en-US" dirty="0" err="1"/>
              <a:t>RestFul</a:t>
            </a:r>
            <a:r>
              <a:rPr lang="en-US" dirty="0"/>
              <a:t> application to shown result in json format.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8670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5064-A517-4BBC-A25A-1BC865DE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8B4C-9CE8-456B-9B47-099E7D2C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https://www.postgresql.org/download/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I recommend to have </a:t>
            </a:r>
            <a:r>
              <a:rPr lang="en-US" dirty="0" err="1"/>
              <a:t>pgAdmin</a:t>
            </a:r>
            <a:r>
              <a:rPr lang="en-US" dirty="0"/>
              <a:t> (could be last version) for advanced view of DDL. IntelliJ or other IDEA does not show important information of DDL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8401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2E4C-442A-46D2-918E-BD917A1E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Get some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D806-FF81-436F-B020-137CD4A6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0000"/>
            <a:ext cx="7934822" cy="3535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dirty="0"/>
              <a:t>File -&gt;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E5D4DEB-F52D-409A-B665-5AF7DA00A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24578"/>
              </p:ext>
            </p:extLst>
          </p:nvPr>
        </p:nvGraphicFramePr>
        <p:xfrm>
          <a:off x="1428195" y="1270000"/>
          <a:ext cx="7731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3" imgW="772920" imgH="514800" progId="Package">
                  <p:embed/>
                </p:oleObj>
              </mc:Choice>
              <mc:Fallback>
                <p:oleObj name="Packager Shell Object" showAsIcon="1" r:id="rId3" imgW="7729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195" y="1270000"/>
                        <a:ext cx="7731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C2CD9EF-7FA3-42CD-8B5D-9B2BCD93A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002" y="1364384"/>
            <a:ext cx="5406468" cy="49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29D1-214A-4059-828A-85422731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7FE5-16A7-4595-9BA2-C9D9CD84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IntelliJ, create Database project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Open 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Execute:</a:t>
            </a:r>
            <a:endParaRPr lang="lt-L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139A4B-22B2-409C-8583-B14094DE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9" y="4240226"/>
            <a:ext cx="638828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kumimoji="0" lang="lt-LT" altLang="lt-LT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OWNER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kumimoji="0" lang="lt-LT" altLang="lt-L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lt-LT" altLang="lt-L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b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'UTF8'</a:t>
            </a:r>
            <a:b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TABLESPACE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pg_default</a:t>
            </a:r>
            <a:b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LC_COLLATE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'Lithuanian_Lithuania.1257'</a:t>
            </a:r>
            <a:b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LC_CTYPE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'Lithuanian_Lithuania.1257'</a:t>
            </a:r>
            <a:b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lt-LT" altLang="lt-LT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LIMIT 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lt-LT" altLang="lt-LT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lt-LT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E10C-AA20-4738-85FD-41ED853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from file 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pgAdmin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9EA0-7F50-4127-B0A8-7E2773EB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Restore…</a:t>
            </a:r>
          </a:p>
          <a:p>
            <a:r>
              <a:rPr lang="en-US" dirty="0"/>
              <a:t>Find </a:t>
            </a:r>
            <a:r>
              <a:rPr lang="en-US" dirty="0" err="1"/>
              <a:t>sql</a:t>
            </a:r>
            <a:r>
              <a:rPr lang="en-US" dirty="0"/>
              <a:t> file and execute it</a:t>
            </a: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A7FCA-A0D7-42FF-A741-E8A1DCE9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293" y="380279"/>
            <a:ext cx="3654709" cy="388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45743-36A5-48D9-A5DC-2B7B695E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3" y="2908495"/>
            <a:ext cx="6616959" cy="3805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18F796-1FAA-40DC-8226-D781C1AAE764}"/>
              </a:ext>
            </a:extLst>
          </p:cNvPr>
          <p:cNvCxnSpPr>
            <a:cxnSpLocks/>
          </p:cNvCxnSpPr>
          <p:nvPr/>
        </p:nvCxnSpPr>
        <p:spPr>
          <a:xfrm>
            <a:off x="2917998" y="2373136"/>
            <a:ext cx="5507545" cy="53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D1440-AB12-41BB-8246-ED0E69D4E6D4}"/>
              </a:ext>
            </a:extLst>
          </p:cNvPr>
          <p:cNvCxnSpPr/>
          <p:nvPr/>
        </p:nvCxnSpPr>
        <p:spPr>
          <a:xfrm>
            <a:off x="3978876" y="2776151"/>
            <a:ext cx="131805" cy="42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8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3CCD-4BA6-4DA7-8AA0-3E117D7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from file</a:t>
            </a:r>
            <a:br>
              <a:rPr lang="en-US" dirty="0"/>
            </a:br>
            <a:r>
              <a:rPr lang="en-US" dirty="0"/>
              <a:t>using IntelliJ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6592-2C85-4CF4-B189-28C5A4B0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file and execute all SQL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success import</a:t>
            </a:r>
          </a:p>
          <a:p>
            <a:pPr marL="0" indent="0">
              <a:buNone/>
            </a:pPr>
            <a:r>
              <a:rPr lang="en-US" dirty="0"/>
              <a:t>you will see something like that:</a:t>
            </a: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B76AD-A236-4318-BD6C-EBD94CB3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33" y="1408240"/>
            <a:ext cx="4510593" cy="527460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BBE47C-0408-460C-803E-9D05D8B715AB}"/>
              </a:ext>
            </a:extLst>
          </p:cNvPr>
          <p:cNvCxnSpPr>
            <a:cxnSpLocks/>
          </p:cNvCxnSpPr>
          <p:nvPr/>
        </p:nvCxnSpPr>
        <p:spPr>
          <a:xfrm flipV="1">
            <a:off x="4184822" y="2883243"/>
            <a:ext cx="1911178" cy="1507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3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CC22-46C3-4908-96B7-75C0BA4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documentation</a:t>
            </a:r>
            <a:br>
              <a:rPr lang="en-US" dirty="0"/>
            </a:br>
            <a:r>
              <a:rPr lang="en-US" sz="2000" dirty="0"/>
              <a:t>Session 2\sample database\world_20190407_1313\index.html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46C5-D93D-473D-92ED-817BE3D8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generated by </a:t>
            </a:r>
            <a:r>
              <a:rPr lang="en-US" dirty="0" err="1"/>
              <a:t>SchemaSpy</a:t>
            </a:r>
            <a:endParaRPr lang="en-US" dirty="0"/>
          </a:p>
          <a:p>
            <a:r>
              <a:rPr lang="en-US" dirty="0" err="1"/>
              <a:t>Analize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227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D954-9311-418A-82C1-7136332E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SQL’s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5CC9-E18F-499F-A849-3D849849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7FDEA-A606-4F5A-A55F-C44B0063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0818"/>
            <a:ext cx="8326707" cy="52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B175-84CA-4328-80E2-40AEF042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D0B0-D6EA-485E-A5D2-9C8977E0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previous SQL identify population count by language</a:t>
            </a:r>
          </a:p>
          <a:p>
            <a:endParaRPr lang="en-US" dirty="0"/>
          </a:p>
          <a:p>
            <a:r>
              <a:rPr lang="en-US" dirty="0"/>
              <a:t>Improve your results. Return result of population count group of English language for all countries. Show where English language is official and how many people speak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23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270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Trebuchet MS</vt:lpstr>
      <vt:lpstr>Wingdings 3</vt:lpstr>
      <vt:lpstr>Facet</vt:lpstr>
      <vt:lpstr>Packager Shell Object</vt:lpstr>
      <vt:lpstr>Data Base PostgreSQL</vt:lpstr>
      <vt:lpstr>PostgreSQL</vt:lpstr>
      <vt:lpstr>Get some test data</vt:lpstr>
      <vt:lpstr>Create database</vt:lpstr>
      <vt:lpstr>Import data from file  using pgAdmin</vt:lpstr>
      <vt:lpstr>Import data from file using IntelliJ</vt:lpstr>
      <vt:lpstr>Open documentation Session 2\sample database\world_20190407_1313\index.html</vt:lpstr>
      <vt:lpstr>Let’s make some SQL’s</vt:lpstr>
      <vt:lpstr>Task 1</vt:lpstr>
      <vt:lpstr>EXPLAIN ANALYZE</vt:lpstr>
      <vt:lpstr>EXPLAIN ANALYZE</vt:lpstr>
      <vt:lpstr>EXPLAIN ANALYZE</vt:lpstr>
      <vt:lpstr>Function</vt:lpstr>
      <vt:lpstr>PowerPoint Presentation</vt:lpstr>
      <vt:lpstr>How to execute</vt:lpstr>
      <vt:lpstr>Use your function on your java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</dc:title>
  <dc:creator>Pavel Vrublevskij</dc:creator>
  <cp:lastModifiedBy>Pavel Vrublevskij</cp:lastModifiedBy>
  <cp:revision>17</cp:revision>
  <dcterms:created xsi:type="dcterms:W3CDTF">2019-04-07T10:34:40Z</dcterms:created>
  <dcterms:modified xsi:type="dcterms:W3CDTF">2019-04-07T12:55:04Z</dcterms:modified>
</cp:coreProperties>
</file>