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85" r:id="rId3"/>
    <p:sldId id="284" r:id="rId4"/>
    <p:sldId id="296" r:id="rId5"/>
    <p:sldId id="286" r:id="rId6"/>
    <p:sldId id="294" r:id="rId7"/>
    <p:sldId id="282" r:id="rId8"/>
    <p:sldId id="287" r:id="rId9"/>
    <p:sldId id="29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11C9-4742-455D-819C-FFB6F091D0FA}" type="datetimeFigureOut">
              <a:rPr lang="lt-LT" smtClean="0"/>
              <a:t>2019-04-05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D56-7FDE-4C97-B437-95179A25ADB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4291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11C9-4742-455D-819C-FFB6F091D0FA}" type="datetimeFigureOut">
              <a:rPr lang="lt-LT" smtClean="0"/>
              <a:t>2019-04-05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D56-7FDE-4C97-B437-95179A25ADB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96877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11C9-4742-455D-819C-FFB6F091D0FA}" type="datetimeFigureOut">
              <a:rPr lang="lt-LT" smtClean="0"/>
              <a:t>2019-04-05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D56-7FDE-4C97-B437-95179A25ADB9}" type="slidenum">
              <a:rPr lang="lt-LT" smtClean="0"/>
              <a:t>‹#›</a:t>
            </a:fld>
            <a:endParaRPr lang="lt-L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4003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11C9-4742-455D-819C-FFB6F091D0FA}" type="datetimeFigureOut">
              <a:rPr lang="lt-LT" smtClean="0"/>
              <a:t>2019-04-05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D56-7FDE-4C97-B437-95179A25ADB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79957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11C9-4742-455D-819C-FFB6F091D0FA}" type="datetimeFigureOut">
              <a:rPr lang="lt-LT" smtClean="0"/>
              <a:t>2019-04-05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D56-7FDE-4C97-B437-95179A25ADB9}" type="slidenum">
              <a:rPr lang="lt-LT" smtClean="0"/>
              <a:t>‹#›</a:t>
            </a:fld>
            <a:endParaRPr lang="lt-L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9182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11C9-4742-455D-819C-FFB6F091D0FA}" type="datetimeFigureOut">
              <a:rPr lang="lt-LT" smtClean="0"/>
              <a:t>2019-04-05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D56-7FDE-4C97-B437-95179A25ADB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57156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11C9-4742-455D-819C-FFB6F091D0FA}" type="datetimeFigureOut">
              <a:rPr lang="lt-LT" smtClean="0"/>
              <a:t>2019-04-05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D56-7FDE-4C97-B437-95179A25ADB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34938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11C9-4742-455D-819C-FFB6F091D0FA}" type="datetimeFigureOut">
              <a:rPr lang="lt-LT" smtClean="0"/>
              <a:t>2019-04-05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D56-7FDE-4C97-B437-95179A25ADB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5154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11C9-4742-455D-819C-FFB6F091D0FA}" type="datetimeFigureOut">
              <a:rPr lang="lt-LT" smtClean="0"/>
              <a:t>2019-04-05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D56-7FDE-4C97-B437-95179A25ADB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8879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11C9-4742-455D-819C-FFB6F091D0FA}" type="datetimeFigureOut">
              <a:rPr lang="lt-LT" smtClean="0"/>
              <a:t>2019-04-05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D56-7FDE-4C97-B437-95179A25ADB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24053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11C9-4742-455D-819C-FFB6F091D0FA}" type="datetimeFigureOut">
              <a:rPr lang="lt-LT" smtClean="0"/>
              <a:t>2019-04-05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D56-7FDE-4C97-B437-95179A25ADB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0715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11C9-4742-455D-819C-FFB6F091D0FA}" type="datetimeFigureOut">
              <a:rPr lang="lt-LT" smtClean="0"/>
              <a:t>2019-04-05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D56-7FDE-4C97-B437-95179A25ADB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3438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11C9-4742-455D-819C-FFB6F091D0FA}" type="datetimeFigureOut">
              <a:rPr lang="lt-LT" smtClean="0"/>
              <a:t>2019-04-05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D56-7FDE-4C97-B437-95179A25ADB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29000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11C9-4742-455D-819C-FFB6F091D0FA}" type="datetimeFigureOut">
              <a:rPr lang="lt-LT" smtClean="0"/>
              <a:t>2019-04-05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D56-7FDE-4C97-B437-95179A25ADB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344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11C9-4742-455D-819C-FFB6F091D0FA}" type="datetimeFigureOut">
              <a:rPr lang="lt-LT" smtClean="0"/>
              <a:t>2019-04-05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D56-7FDE-4C97-B437-95179A25ADB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8626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11C9-4742-455D-819C-FFB6F091D0FA}" type="datetimeFigureOut">
              <a:rPr lang="lt-LT" smtClean="0"/>
              <a:t>2019-04-05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D56-7FDE-4C97-B437-95179A25ADB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64610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611C9-4742-455D-819C-FFB6F091D0FA}" type="datetimeFigureOut">
              <a:rPr lang="lt-LT" smtClean="0"/>
              <a:t>2019-04-05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C4BD56-7FDE-4C97-B437-95179A25ADB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1137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zetcode.com/articles/springbootresth2/" TargetMode="External"/><Relationship Id="rId2" Type="http://schemas.openxmlformats.org/officeDocument/2006/relationships/hyperlink" Target="http://zetcode.com/springboot/jerse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D9E9-8E4A-46C4-A5C8-5F0ADCA2C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Jersey Part 2</a:t>
            </a:r>
            <a:endParaRPr lang="lt-L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D05C9-F05D-438C-AB65-1CBD81835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65081"/>
          </a:xfrm>
        </p:spPr>
        <p:txBody>
          <a:bodyPr>
            <a:normAutofit/>
          </a:bodyPr>
          <a:lstStyle/>
          <a:p>
            <a:r>
              <a:rPr lang="en-US" dirty="0"/>
              <a:t>For </a:t>
            </a:r>
            <a:r>
              <a:rPr lang="en-US" dirty="0" err="1"/>
              <a:t>RESTFul</a:t>
            </a:r>
            <a:r>
              <a:rPr lang="en-US" dirty="0"/>
              <a:t> application</a:t>
            </a:r>
          </a:p>
          <a:p>
            <a:r>
              <a:rPr lang="en-US" dirty="0"/>
              <a:t>(additional: </a:t>
            </a:r>
            <a:r>
              <a:rPr lang="en-US" dirty="0" err="1"/>
              <a:t>jdbc</a:t>
            </a:r>
            <a:r>
              <a:rPr lang="en-US" dirty="0"/>
              <a:t>, web, </a:t>
            </a:r>
            <a:r>
              <a:rPr lang="en-US" dirty="0" err="1"/>
              <a:t>jpa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Author: Pavel Vrublevskij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17669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A4B66-F25D-4C76-9013-87CECB06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0DDF-3F15-455B-84BD-526982BA5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>
                <a:hlinkClick r:id="rId2"/>
              </a:rPr>
              <a:t>http://zetcode.com/springboot/jersey/</a:t>
            </a:r>
            <a:endParaRPr lang="en-US" dirty="0"/>
          </a:p>
          <a:p>
            <a:r>
              <a:rPr lang="lt-LT" dirty="0">
                <a:hlinkClick r:id="rId3"/>
              </a:rPr>
              <a:t>http://zetcode.com/articles/springbootresth2/</a:t>
            </a:r>
            <a:endParaRPr lang="en-US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43876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1873ED-935D-4205-8B0F-9B2D88C60870}"/>
              </a:ext>
            </a:extLst>
          </p:cNvPr>
          <p:cNvSpPr txBox="1"/>
          <p:nvPr/>
        </p:nvSpPr>
        <p:spPr>
          <a:xfrm>
            <a:off x="214440" y="2844850"/>
            <a:ext cx="26227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/>
              <a:t>Put </a:t>
            </a:r>
            <a:r>
              <a:rPr lang="en-US" dirty="0"/>
              <a:t>@Service top on Class</a:t>
            </a:r>
          </a:p>
          <a:p>
            <a:br>
              <a:rPr lang="en-US" dirty="0"/>
            </a:br>
            <a:r>
              <a:rPr lang="en-US" dirty="0"/>
              <a:t>Write a code as example:</a:t>
            </a:r>
            <a:endParaRPr lang="lt-LT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DC9BD8C-9708-4EE4-8BFE-013A5E6E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b="1" dirty="0" err="1"/>
              <a:t>PersonService</a:t>
            </a:r>
            <a:r>
              <a:rPr lang="en-US" dirty="0"/>
              <a:t> Class</a:t>
            </a:r>
            <a:br>
              <a:rPr lang="lt-LT" dirty="0"/>
            </a:br>
            <a:endParaRPr lang="lt-LT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7CC408-1FDE-40BA-B331-2881B4420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93" y="1352134"/>
            <a:ext cx="2553988" cy="1241847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9D76E836-F6DC-4726-A0B5-2807DFF88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5547" y="1382286"/>
            <a:ext cx="8494633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lt-LT" altLang="lt-LT" sz="2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b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PersonService</a:t>
            </a: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IPersonService</a:t>
            </a: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lt-LT" altLang="lt-LT" sz="2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b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lt-LT" altLang="lt-LT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JdbcTemplate</a:t>
            </a: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jtm</a:t>
            </a: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lt-LT" altLang="lt-LT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lt-LT" altLang="lt-LT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lt-LT" altLang="lt-LT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lt-LT" altLang="lt-LT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</a:t>
            </a: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FROM PERSON"</a:t>
            </a: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lt-LT" altLang="lt-LT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lt-LT" altLang="lt-LT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lt-LT" altLang="lt-LT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persons</a:t>
            </a: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lt-LT" altLang="lt-LT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jtm</a:t>
            </a:r>
            <a:r>
              <a:rPr kumimoji="0" lang="lt-LT" altLang="lt-LT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.query</a:t>
            </a: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lt-LT" altLang="lt-LT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kumimoji="0" lang="en-US" altLang="lt-LT" sz="2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lt-LT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lt-LT" altLang="lt-LT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BeanPropertyRowMapper</a:t>
            </a: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lt-LT" altLang="lt-LT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Person.</a:t>
            </a:r>
            <a:r>
              <a:rPr kumimoji="0" lang="lt-LT" altLang="lt-LT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lt-LT" altLang="lt-LT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persons</a:t>
            </a: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lt-LT" sz="2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lt-LT" altLang="lt-LT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26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1873ED-935D-4205-8B0F-9B2D88C60870}"/>
              </a:ext>
            </a:extLst>
          </p:cNvPr>
          <p:cNvSpPr txBox="1"/>
          <p:nvPr/>
        </p:nvSpPr>
        <p:spPr>
          <a:xfrm>
            <a:off x="197965" y="2505670"/>
            <a:ext cx="3291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/>
              <a:t>Put </a:t>
            </a:r>
            <a:r>
              <a:rPr lang="en-US" dirty="0"/>
              <a:t>@</a:t>
            </a:r>
            <a:r>
              <a:rPr lang="en-US" dirty="0" err="1"/>
              <a:t>RestController</a:t>
            </a:r>
            <a:r>
              <a:rPr lang="en-US" dirty="0"/>
              <a:t> top on Class</a:t>
            </a:r>
          </a:p>
          <a:p>
            <a:br>
              <a:rPr lang="en-US" dirty="0"/>
            </a:br>
            <a:r>
              <a:rPr lang="en-US" dirty="0"/>
              <a:t>Write a code as example:</a:t>
            </a:r>
            <a:endParaRPr lang="lt-L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94AD77-2086-44A4-92AA-3663BB6A1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28" y="1352134"/>
            <a:ext cx="3536419" cy="776287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E20D434E-9974-47C3-8B53-4E808354E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5238" y="1136691"/>
            <a:ext cx="8776762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lt-LT" altLang="lt-LT" sz="2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RestController</a:t>
            </a:r>
            <a:b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PersonController</a:t>
            </a: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lt-LT" altLang="lt-LT" sz="2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b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lt-LT" altLang="lt-LT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PersonService</a:t>
            </a: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personService</a:t>
            </a: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lt-LT" altLang="lt-LT" sz="28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lt-LT" sz="28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endParaRPr lang="en-US" altLang="lt-LT" sz="2800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lt-LT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lt-LT" altLang="lt-LT" sz="2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kumimoji="0" lang="lt-LT" altLang="lt-LT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persons</a:t>
            </a: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lt-LT" altLang="lt-LT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lt-LT" altLang="lt-LT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lt-LT" altLang="lt-LT" sz="2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lt-LT" altLang="lt-LT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personService</a:t>
            </a:r>
            <a:r>
              <a:rPr kumimoji="0" lang="lt-LT" altLang="lt-LT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.findAll</a:t>
            </a: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lt-LT" altLang="lt-LT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DC9BD8C-9708-4EE4-8BFE-013A5E6E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b="1" dirty="0" err="1"/>
              <a:t>PersonController</a:t>
            </a:r>
            <a:r>
              <a:rPr lang="en-US" dirty="0"/>
              <a:t> Class</a:t>
            </a:r>
            <a:br>
              <a:rPr lang="lt-LT" dirty="0"/>
            </a:b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9774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CF8DE-9028-4485-86A0-5DFF31252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dependency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D965D-60DA-42D8-80D2-51F77DB5C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060750-EAEC-4796-9228-5A22BCED8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2880282"/>
            <a:ext cx="11139588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lt-LT" altLang="lt-LT" sz="28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kumimoji="0" lang="lt-LT" altLang="lt-LT" sz="28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lt-LT" altLang="lt-LT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lt-LT" altLang="lt-LT" sz="28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kumimoji="0" lang="lt-LT" altLang="lt-LT" sz="28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lt-LT" altLang="lt-LT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spring-boot-starter-web</a:t>
            </a: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lt-LT" altLang="lt-LT" sz="28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lt-LT" altLang="lt-LT" sz="28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lt-LT" sz="2800" b="0" i="0" u="none" strike="noStrike" cap="none" normalizeH="0" baseline="0" dirty="0">
              <a:ln>
                <a:noFill/>
              </a:ln>
              <a:solidFill>
                <a:srgbClr val="E8BF6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994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 screen with text&#10;&#10;Description generated with very high confidence">
            <a:extLst>
              <a:ext uri="{FF2B5EF4-FFF2-40B4-BE49-F238E27FC236}">
                <a16:creationId xmlns:a16="http://schemas.microsoft.com/office/drawing/2014/main" id="{0A31AE21-7129-4D75-94C6-FCB43AA68D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20" r="-2" b="5726"/>
          <a:stretch/>
        </p:blipFill>
        <p:spPr>
          <a:xfrm>
            <a:off x="3306519" y="1587"/>
            <a:ext cx="4846882" cy="6856413"/>
          </a:xfrm>
          <a:custGeom>
            <a:avLst/>
            <a:gdLst>
              <a:gd name="connsiteX0" fmla="*/ 121782 w 5110407"/>
              <a:gd name="connsiteY0" fmla="*/ 0 h 6856413"/>
              <a:gd name="connsiteX1" fmla="*/ 4731440 w 5110407"/>
              <a:gd name="connsiteY1" fmla="*/ 0 h 6856413"/>
              <a:gd name="connsiteX2" fmla="*/ 4775629 w 5110407"/>
              <a:gd name="connsiteY2" fmla="*/ 179775 h 6856413"/>
              <a:gd name="connsiteX3" fmla="*/ 5084710 w 5110407"/>
              <a:gd name="connsiteY3" fmla="*/ 4108260 h 6856413"/>
              <a:gd name="connsiteX4" fmla="*/ 4768709 w 5110407"/>
              <a:gd name="connsiteY4" fmla="*/ 6381464 h 6856413"/>
              <a:gd name="connsiteX5" fmla="*/ 4653290 w 5110407"/>
              <a:gd name="connsiteY5" fmla="*/ 6856413 h 6856413"/>
              <a:gd name="connsiteX6" fmla="*/ 0 w 5110407"/>
              <a:gd name="connsiteY6" fmla="*/ 6856413 h 6856413"/>
              <a:gd name="connsiteX7" fmla="*/ 21062 w 5110407"/>
              <a:gd name="connsiteY7" fmla="*/ 6803488 h 6856413"/>
              <a:gd name="connsiteX8" fmla="*/ 636462 w 5110407"/>
              <a:gd name="connsiteY8" fmla="*/ 3844830 h 6856413"/>
              <a:gd name="connsiteX9" fmla="*/ 203879 w 5110407"/>
              <a:gd name="connsiteY9" fmla="*/ 236924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10407" h="6856413">
                <a:moveTo>
                  <a:pt x="121782" y="0"/>
                </a:moveTo>
                <a:lnTo>
                  <a:pt x="4731440" y="0"/>
                </a:lnTo>
                <a:lnTo>
                  <a:pt x="4775629" y="179775"/>
                </a:lnTo>
                <a:cubicBezTo>
                  <a:pt x="5052916" y="1415453"/>
                  <a:pt x="5165791" y="2739148"/>
                  <a:pt x="5084710" y="4108260"/>
                </a:cubicBezTo>
                <a:cubicBezTo>
                  <a:pt x="5038379" y="4890611"/>
                  <a:pt x="4930907" y="5650759"/>
                  <a:pt x="4768709" y="6381464"/>
                </a:cubicBezTo>
                <a:lnTo>
                  <a:pt x="4653290" y="6856413"/>
                </a:lnTo>
                <a:lnTo>
                  <a:pt x="0" y="6856413"/>
                </a:lnTo>
                <a:lnTo>
                  <a:pt x="21062" y="6803488"/>
                </a:lnTo>
                <a:cubicBezTo>
                  <a:pt x="355644" y="5917239"/>
                  <a:pt x="573134" y="4914171"/>
                  <a:pt x="636462" y="3844830"/>
                </a:cubicBezTo>
                <a:cubicBezTo>
                  <a:pt x="713862" y="2537857"/>
                  <a:pt x="550895" y="1302013"/>
                  <a:pt x="203879" y="236924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57921E-B9D0-4200-BD05-F57D2543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2" y="485775"/>
            <a:ext cx="2825506" cy="5719762"/>
          </a:xfrm>
        </p:spPr>
        <p:txBody>
          <a:bodyPr>
            <a:normAutofit/>
          </a:bodyPr>
          <a:lstStyle/>
          <a:p>
            <a:r>
              <a:rPr lang="en-US" sz="3600"/>
              <a:t>Project </a:t>
            </a:r>
            <a:br>
              <a:rPr lang="en-US" sz="3600"/>
            </a:br>
            <a:r>
              <a:rPr lang="en-US" sz="3600"/>
              <a:t>structure</a:t>
            </a:r>
            <a:endParaRPr lang="lt-LT" sz="360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90D23B0-2371-48BF-AE3C-B7DE499B4C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16925" y="485774"/>
            <a:ext cx="3292475" cy="57197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&lt;dependencies&gt;</a:t>
            </a:r>
            <a:b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&lt;dependency&gt;</a:t>
            </a:r>
            <a:b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&lt;groupId&gt;org.springframework.boot&lt;/groupId&gt;</a:t>
            </a:r>
            <a:b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&lt;artifactId&gt;spring-boot-starter-jersey&lt;/artifactId&gt;</a:t>
            </a:r>
            <a:b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&lt;/dependency&gt;</a:t>
            </a:r>
            <a:b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&lt;dependency&gt;</a:t>
            </a:r>
            <a:b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&lt;groupId&gt;org.springframework.boot&lt;/groupId&gt;</a:t>
            </a:r>
            <a:b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&lt;artifactId&gt;spring-boot-starter-web&lt;/artifactId&gt;</a:t>
            </a:r>
            <a:b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&lt;/dependency&gt;</a:t>
            </a:r>
            <a:b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&lt;dependency&gt;</a:t>
            </a:r>
            <a:b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&lt;groupId&gt;org.springframework.boot&lt;/groupId&gt;</a:t>
            </a:r>
            <a:b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&lt;artifactId&gt;spring-boot-starter-data-jpa&lt;/artifactId&gt;</a:t>
            </a:r>
            <a:b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&lt;/dependency&gt;</a:t>
            </a:r>
            <a:b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&lt;dependency&gt;</a:t>
            </a:r>
            <a:b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&lt;groupId&gt;org.springframework.boot&lt;/groupId&gt;</a:t>
            </a:r>
            <a:b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&lt;artifactId&gt;spring-boot-starter-jdbc&lt;/artifactId&gt;</a:t>
            </a:r>
            <a:b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&lt;/dependency&gt;</a:t>
            </a:r>
            <a:b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&lt;!-- JDBC --&gt;</a:t>
            </a:r>
            <a:b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&lt;dependency&gt;</a:t>
            </a:r>
            <a:b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&lt;groupId&gt;com.h2database&lt;/groupId&gt;</a:t>
            </a:r>
            <a:b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&lt;artifactId&gt;h2&lt;/artifactId&gt;</a:t>
            </a:r>
            <a:b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&lt;version&gt;1.4.197&lt;/version&gt;</a:t>
            </a:r>
            <a:b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&lt;scope&gt;runtime&lt;/scope&gt;</a:t>
            </a:r>
            <a:b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&lt;/dependency&gt;</a:t>
            </a:r>
            <a:b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&lt;dependency&gt;</a:t>
            </a:r>
            <a:b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&lt;groupId&gt;org.springframework.boot&lt;/groupId&gt;</a:t>
            </a:r>
            <a:b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&lt;artifactId&gt;spring-boot-starter-test&lt;/artifactId&gt;</a:t>
            </a:r>
            <a:b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&lt;scope&gt;test&lt;/scope&gt;</a:t>
            </a:r>
            <a:b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&lt;/dependency&gt;</a:t>
            </a:r>
            <a:b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&lt;/dependencies&gt;</a:t>
            </a:r>
            <a:b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&lt;build&gt;</a:t>
            </a:r>
            <a:b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&lt;plugins&gt;</a:t>
            </a:r>
            <a:b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&lt;plugin&gt;</a:t>
            </a:r>
            <a:b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&lt;groupId&gt;org.springframework.boot&lt;/groupId&gt;</a:t>
            </a:r>
            <a:b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&lt;artifactId&gt;spring-boot-maven-plugin&lt;/artifactId&gt;</a:t>
            </a:r>
            <a:b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&lt;/plugin&gt;</a:t>
            </a:r>
            <a:b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&lt;/plugins&gt;</a:t>
            </a:r>
            <a:b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7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&lt;/build&gt;</a:t>
            </a:r>
            <a:endParaRPr kumimoji="0" lang="lt-LT" altLang="lt-LT" sz="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0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32711-A7EA-44E3-AA77-85C9E51B5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test for your </a:t>
            </a:r>
            <a:r>
              <a:rPr lang="en-US" dirty="0" err="1"/>
              <a:t>RestFul</a:t>
            </a:r>
            <a:r>
              <a:rPr lang="en-US" dirty="0"/>
              <a:t> application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16A7B-876A-4B94-BFEE-FB6B6B99F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413509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4B71B-6231-47E3-94CE-2CBF8406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Test for Service</a:t>
            </a:r>
            <a:endParaRPr lang="lt-L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ACB275-7E73-4B46-99AB-D45EF8A44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951" y="2891644"/>
            <a:ext cx="4180958" cy="1198841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E38C057-6B78-438E-AE8B-3DC067D1B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909" y="2891644"/>
            <a:ext cx="7436651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SpringRunner.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sz="12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lt-LT" altLang="lt-LT" sz="1200" dirty="0" err="1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SpringBootTest</a:t>
            </a:r>
            <a:r>
              <a:rPr lang="lt-LT" altLang="lt-LT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lt-LT" altLang="lt-LT" sz="1200" dirty="0" err="1">
                <a:solidFill>
                  <a:srgbClr val="D0D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webEnvironment</a:t>
            </a:r>
            <a:r>
              <a:rPr lang="lt-LT" altLang="lt-LT" sz="1200" dirty="0">
                <a:solidFill>
                  <a:srgbClr val="D0D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t-LT" altLang="lt-LT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lt-LT" altLang="lt-LT" sz="1200" dirty="0" err="1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SpringBootTest</a:t>
            </a:r>
            <a:r>
              <a:rPr lang="lt-LT" altLang="lt-LT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.WebEnvironment.</a:t>
            </a:r>
            <a:r>
              <a:rPr lang="lt-LT" altLang="lt-LT" sz="1200" i="1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RANDOM_PORT</a:t>
            </a:r>
            <a:r>
              <a:rPr lang="lt-LT" altLang="lt-LT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JerseyApplicationTests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b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TestRestTemplate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b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.getForEntity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lt-LT" altLang="lt-LT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entity.getStatusCode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HttpStatus.</a:t>
            </a:r>
            <a:r>
              <a:rPr kumimoji="0" lang="lt-LT" altLang="lt-LT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lt-LT" altLang="lt-LT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entity.getBody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lt-LT" altLang="lt-LT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587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B80F-E8B8-418F-B129-018751C4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5D407-4566-4F31-A2AD-9AC51DADB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Rename Entity Person to Customer</a:t>
            </a:r>
          </a:p>
          <a:p>
            <a:r>
              <a:rPr lang="en-US" dirty="0"/>
              <a:t>Create more attribute data for Customer domain class, i.e. </a:t>
            </a:r>
            <a:r>
              <a:rPr lang="en-US" dirty="0" err="1"/>
              <a:t>mobile_phone</a:t>
            </a:r>
            <a:r>
              <a:rPr lang="en-US" dirty="0"/>
              <a:t>, city, etc.</a:t>
            </a:r>
          </a:p>
          <a:p>
            <a:r>
              <a:rPr lang="en-US" dirty="0"/>
              <a:t>Create City Entity and make association with Customer by Foreign Key</a:t>
            </a:r>
          </a:p>
          <a:p>
            <a:r>
              <a:rPr lang="en-US" dirty="0"/>
              <a:t>Create more Entities by screenshot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160701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E2AF-6E42-4E08-95CF-30B4252C3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09" y="114381"/>
            <a:ext cx="9743016" cy="819069"/>
          </a:xfrm>
        </p:spPr>
        <p:txBody>
          <a:bodyPr/>
          <a:lstStyle/>
          <a:p>
            <a:r>
              <a:rPr lang="en-US" dirty="0"/>
              <a:t>Create Entities by logical ER diagram below</a:t>
            </a:r>
            <a:endParaRPr lang="lt-LT" dirty="0"/>
          </a:p>
        </p:txBody>
      </p:sp>
      <p:pic>
        <p:nvPicPr>
          <p:cNvPr id="5" name="Content Placeholder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095E0FD1-3238-40BE-89CB-9D4CC1893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40740"/>
            <a:ext cx="8085666" cy="5502879"/>
          </a:xfrm>
        </p:spPr>
      </p:pic>
    </p:spTree>
    <p:extLst>
      <p:ext uri="{BB962C8B-B14F-4D97-AF65-F5344CB8AC3E}">
        <p14:creationId xmlns:p14="http://schemas.microsoft.com/office/powerpoint/2010/main" val="24088269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3147</TotalTime>
  <Words>141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Trebuchet MS</vt:lpstr>
      <vt:lpstr>Wingdings 3</vt:lpstr>
      <vt:lpstr>Facet</vt:lpstr>
      <vt:lpstr>Jersey Part 2</vt:lpstr>
      <vt:lpstr>Create PersonService Class </vt:lpstr>
      <vt:lpstr>Create PersonController Class </vt:lpstr>
      <vt:lpstr>Add dependency</vt:lpstr>
      <vt:lpstr>Project  structure</vt:lpstr>
      <vt:lpstr>Make test for your RestFul application</vt:lpstr>
      <vt:lpstr>Create Test for Service</vt:lpstr>
      <vt:lpstr>Task</vt:lpstr>
      <vt:lpstr>Create Entities by logical ER diagram below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Jersey</dc:title>
  <dc:creator>Pavel Vrublevskij</dc:creator>
  <cp:lastModifiedBy>Pavel Vrublevskij</cp:lastModifiedBy>
  <cp:revision>20</cp:revision>
  <dcterms:created xsi:type="dcterms:W3CDTF">2019-04-03T08:48:16Z</dcterms:created>
  <dcterms:modified xsi:type="dcterms:W3CDTF">2019-04-05T17:03:42Z</dcterms:modified>
</cp:coreProperties>
</file>